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  <p:sldMasterId id="2147483679" r:id="rId2"/>
  </p:sldMasterIdLst>
  <p:notesMasterIdLst>
    <p:notesMasterId r:id="rId18"/>
  </p:notesMasterIdLst>
  <p:sldIdLst>
    <p:sldId id="256" r:id="rId3"/>
    <p:sldId id="258" r:id="rId4"/>
    <p:sldId id="267" r:id="rId5"/>
    <p:sldId id="260" r:id="rId6"/>
    <p:sldId id="279" r:id="rId7"/>
    <p:sldId id="264" r:id="rId8"/>
    <p:sldId id="280" r:id="rId9"/>
    <p:sldId id="261" r:id="rId10"/>
    <p:sldId id="262" r:id="rId11"/>
    <p:sldId id="278" r:id="rId12"/>
    <p:sldId id="259" r:id="rId13"/>
    <p:sldId id="281" r:id="rId14"/>
    <p:sldId id="282" r:id="rId15"/>
    <p:sldId id="283" r:id="rId16"/>
    <p:sldId id="274" r:id="rId17"/>
  </p:sldIdLst>
  <p:sldSz cx="12192000" cy="6858000"/>
  <p:notesSz cx="6858000" cy="9144000"/>
  <p:defaultTextStyle>
    <a:defPPr>
      <a:defRPr lang="zh-CN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2" autoAdjust="0"/>
    <p:restoredTop sz="93692"/>
  </p:normalViewPr>
  <p:slideViewPr>
    <p:cSldViewPr snapToGrid="0" snapToObjects="1">
      <p:cViewPr varScale="1">
        <p:scale>
          <a:sx n="79" d="100"/>
          <a:sy n="79" d="100"/>
        </p:scale>
        <p:origin x="78" y="7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2680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6E1E63-6347-BD4F-A808-7F54FA34CE72}" type="datetimeFigureOut">
              <a:rPr kumimoji="1" lang="zh-CN" altLang="en-US" smtClean="0"/>
              <a:t>2019/1/2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1EDE8F-5748-564A-B104-45C8D634421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2194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www.officeplus.cn/Template/Home.shtml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912" name="组 556"/>
          <p:cNvGrpSpPr/>
          <p:nvPr userDrawn="1"/>
        </p:nvGrpSpPr>
        <p:grpSpPr>
          <a:xfrm>
            <a:off x="5639984" y="1781178"/>
            <a:ext cx="746455" cy="1947836"/>
            <a:chOff x="5616740" y="1781178"/>
            <a:chExt cx="746455" cy="1947836"/>
          </a:xfrm>
          <a:blipFill>
            <a:blip r:embed="rId2"/>
            <a:stretch>
              <a:fillRect/>
            </a:stretch>
          </a:blipFill>
        </p:grpSpPr>
        <p:sp>
          <p:nvSpPr>
            <p:cNvPr id="913" name="Freeform 782"/>
            <p:cNvSpPr>
              <a:spLocks noEditPoints="1"/>
            </p:cNvSpPr>
            <p:nvPr/>
          </p:nvSpPr>
          <p:spPr bwMode="auto">
            <a:xfrm>
              <a:off x="6285529" y="2352925"/>
              <a:ext cx="77666" cy="9950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4" name="Freeform 783"/>
            <p:cNvSpPr>
              <a:spLocks/>
            </p:cNvSpPr>
            <p:nvPr/>
          </p:nvSpPr>
          <p:spPr bwMode="auto">
            <a:xfrm>
              <a:off x="6080578" y="2559630"/>
              <a:ext cx="49620" cy="84683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5" name="Freeform 785"/>
            <p:cNvSpPr>
              <a:spLocks noEditPoints="1"/>
            </p:cNvSpPr>
            <p:nvPr/>
          </p:nvSpPr>
          <p:spPr bwMode="auto">
            <a:xfrm>
              <a:off x="5810905" y="2384682"/>
              <a:ext cx="135916" cy="150312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6" name="Freeform 800"/>
            <p:cNvSpPr>
              <a:spLocks/>
            </p:cNvSpPr>
            <p:nvPr/>
          </p:nvSpPr>
          <p:spPr bwMode="auto">
            <a:xfrm>
              <a:off x="5616740" y="2632377"/>
              <a:ext cx="81980" cy="135492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7" name="Freeform 886"/>
            <p:cNvSpPr>
              <a:spLocks noEditPoints="1"/>
            </p:cNvSpPr>
            <p:nvPr/>
          </p:nvSpPr>
          <p:spPr bwMode="auto">
            <a:xfrm>
              <a:off x="5718137" y="2676835"/>
              <a:ext cx="532874" cy="105217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8" name="Freeform 326"/>
            <p:cNvSpPr>
              <a:spLocks/>
            </p:cNvSpPr>
            <p:nvPr/>
          </p:nvSpPr>
          <p:spPr bwMode="auto">
            <a:xfrm>
              <a:off x="5984131" y="2342122"/>
              <a:ext cx="76133" cy="203756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19" name="Freeform 327"/>
            <p:cNvSpPr>
              <a:spLocks/>
            </p:cNvSpPr>
            <p:nvPr/>
          </p:nvSpPr>
          <p:spPr bwMode="auto">
            <a:xfrm>
              <a:off x="5708587" y="2396972"/>
              <a:ext cx="79594" cy="202057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0" name="Freeform 461"/>
            <p:cNvSpPr>
              <a:spLocks/>
            </p:cNvSpPr>
            <p:nvPr/>
          </p:nvSpPr>
          <p:spPr bwMode="auto">
            <a:xfrm>
              <a:off x="5929518" y="1989765"/>
              <a:ext cx="72673" cy="11036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1" name="Freeform 594"/>
            <p:cNvSpPr>
              <a:spLocks/>
            </p:cNvSpPr>
            <p:nvPr/>
          </p:nvSpPr>
          <p:spPr bwMode="auto">
            <a:xfrm>
              <a:off x="5946821" y="1989765"/>
              <a:ext cx="186873" cy="290351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2" name="Freeform 796"/>
            <p:cNvSpPr>
              <a:spLocks/>
            </p:cNvSpPr>
            <p:nvPr/>
          </p:nvSpPr>
          <p:spPr bwMode="auto">
            <a:xfrm>
              <a:off x="6137155" y="2281814"/>
              <a:ext cx="43258" cy="42450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3" name="Freeform 805"/>
            <p:cNvSpPr>
              <a:spLocks noEditPoints="1"/>
            </p:cNvSpPr>
            <p:nvPr/>
          </p:nvSpPr>
          <p:spPr bwMode="auto">
            <a:xfrm>
              <a:off x="5619509" y="2280116"/>
              <a:ext cx="98628" cy="159609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4" name="Freeform 851"/>
            <p:cNvSpPr>
              <a:spLocks noEditPoints="1"/>
            </p:cNvSpPr>
            <p:nvPr/>
          </p:nvSpPr>
          <p:spPr bwMode="auto">
            <a:xfrm>
              <a:off x="6153808" y="2695956"/>
              <a:ext cx="77864" cy="127347"/>
            </a:xfrm>
            <a:custGeom>
              <a:avLst/>
              <a:gdLst>
                <a:gd name="T0" fmla="*/ 25 w 29"/>
                <a:gd name="T1" fmla="*/ 11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1 h 49"/>
                <a:gd name="T12" fmla="*/ 8 w 29"/>
                <a:gd name="T13" fmla="*/ 8 h 49"/>
                <a:gd name="T14" fmla="*/ 19 w 29"/>
                <a:gd name="T15" fmla="*/ 15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4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1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4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1"/>
                    <a:pt x="24" y="27"/>
                    <a:pt x="20" y="22"/>
                  </a:cubicBezTo>
                  <a:cubicBezTo>
                    <a:pt x="23" y="20"/>
                    <a:pt x="26" y="17"/>
                    <a:pt x="25" y="11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5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2"/>
                    <a:pt x="11" y="39"/>
                    <a:pt x="5" y="38"/>
                  </a:cubicBezTo>
                  <a:cubicBezTo>
                    <a:pt x="6" y="32"/>
                    <a:pt x="6" y="32"/>
                    <a:pt x="7" y="24"/>
                  </a:cubicBezTo>
                  <a:cubicBezTo>
                    <a:pt x="14" y="26"/>
                    <a:pt x="20" y="29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5" name="Freeform 592"/>
            <p:cNvSpPr>
              <a:spLocks/>
            </p:cNvSpPr>
            <p:nvPr/>
          </p:nvSpPr>
          <p:spPr bwMode="auto">
            <a:xfrm>
              <a:off x="5678340" y="2018083"/>
              <a:ext cx="79594" cy="127347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3"/>
                    <a:pt x="1" y="20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0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6" name="Freeform 854"/>
            <p:cNvSpPr>
              <a:spLocks/>
            </p:cNvSpPr>
            <p:nvPr/>
          </p:nvSpPr>
          <p:spPr bwMode="auto">
            <a:xfrm>
              <a:off x="6055158" y="1781178"/>
              <a:ext cx="112470" cy="93387"/>
            </a:xfrm>
            <a:custGeom>
              <a:avLst/>
              <a:gdLst>
                <a:gd name="T0" fmla="*/ 28 w 42"/>
                <a:gd name="T1" fmla="*/ 17 h 36"/>
                <a:gd name="T2" fmla="*/ 40 w 42"/>
                <a:gd name="T3" fmla="*/ 4 h 36"/>
                <a:gd name="T4" fmla="*/ 22 w 42"/>
                <a:gd name="T5" fmla="*/ 14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7"/>
                  </a:moveTo>
                  <a:cubicBezTo>
                    <a:pt x="34" y="15"/>
                    <a:pt x="39" y="11"/>
                    <a:pt x="40" y="4"/>
                  </a:cubicBezTo>
                  <a:cubicBezTo>
                    <a:pt x="32" y="0"/>
                    <a:pt x="30" y="13"/>
                    <a:pt x="22" y="14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4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3"/>
                    <a:pt x="28" y="17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7" name="Freeform 855"/>
            <p:cNvSpPr>
              <a:spLocks/>
            </p:cNvSpPr>
            <p:nvPr/>
          </p:nvSpPr>
          <p:spPr bwMode="auto">
            <a:xfrm>
              <a:off x="6078289" y="2442009"/>
              <a:ext cx="103818" cy="35657"/>
            </a:xfrm>
            <a:custGeom>
              <a:avLst/>
              <a:gdLst>
                <a:gd name="T0" fmla="*/ 0 w 39"/>
                <a:gd name="T1" fmla="*/ 6 h 14"/>
                <a:gd name="T2" fmla="*/ 13 w 39"/>
                <a:gd name="T3" fmla="*/ 9 h 14"/>
                <a:gd name="T4" fmla="*/ 37 w 39"/>
                <a:gd name="T5" fmla="*/ 7 h 14"/>
                <a:gd name="T6" fmla="*/ 38 w 39"/>
                <a:gd name="T7" fmla="*/ 3 h 14"/>
                <a:gd name="T8" fmla="*/ 0 w 39"/>
                <a:gd name="T9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4">
                  <a:moveTo>
                    <a:pt x="0" y="6"/>
                  </a:moveTo>
                  <a:cubicBezTo>
                    <a:pt x="0" y="14"/>
                    <a:pt x="9" y="9"/>
                    <a:pt x="13" y="9"/>
                  </a:cubicBezTo>
                  <a:cubicBezTo>
                    <a:pt x="21" y="9"/>
                    <a:pt x="32" y="12"/>
                    <a:pt x="37" y="7"/>
                  </a:cubicBezTo>
                  <a:cubicBezTo>
                    <a:pt x="33" y="6"/>
                    <a:pt x="39" y="5"/>
                    <a:pt x="38" y="3"/>
                  </a:cubicBezTo>
                  <a:cubicBezTo>
                    <a:pt x="28" y="2"/>
                    <a:pt x="5" y="0"/>
                    <a:pt x="0" y="6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  <p:sp>
          <p:nvSpPr>
            <p:cNvPr id="928" name="Freeform 856"/>
            <p:cNvSpPr>
              <a:spLocks/>
            </p:cNvSpPr>
            <p:nvPr/>
          </p:nvSpPr>
          <p:spPr bwMode="auto">
            <a:xfrm>
              <a:off x="5780570" y="2295521"/>
              <a:ext cx="103818" cy="44147"/>
            </a:xfrm>
            <a:custGeom>
              <a:avLst/>
              <a:gdLst>
                <a:gd name="T0" fmla="*/ 0 w 39"/>
                <a:gd name="T1" fmla="*/ 10 h 17"/>
                <a:gd name="T2" fmla="*/ 36 w 39"/>
                <a:gd name="T3" fmla="*/ 14 h 17"/>
                <a:gd name="T4" fmla="*/ 38 w 39"/>
                <a:gd name="T5" fmla="*/ 6 h 17"/>
                <a:gd name="T6" fmla="*/ 0 w 39"/>
                <a:gd name="T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10"/>
                  </a:moveTo>
                  <a:cubicBezTo>
                    <a:pt x="10" y="17"/>
                    <a:pt x="27" y="11"/>
                    <a:pt x="36" y="14"/>
                  </a:cubicBezTo>
                  <a:cubicBezTo>
                    <a:pt x="36" y="11"/>
                    <a:pt x="39" y="10"/>
                    <a:pt x="38" y="6"/>
                  </a:cubicBezTo>
                  <a:cubicBezTo>
                    <a:pt x="25" y="7"/>
                    <a:pt x="6" y="0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blipFill>
                  <a:blip r:embed="rId2"/>
                  <a:stretch>
                    <a:fillRect/>
                  </a:stretch>
                </a:blipFill>
              </a:endParaRPr>
            </a:p>
          </p:txBody>
        </p:sp>
      </p:grpSp>
      <p:sp>
        <p:nvSpPr>
          <p:cNvPr id="3" name="文本占位符 2"/>
          <p:cNvSpPr>
            <a:spLocks noGrp="1"/>
          </p:cNvSpPr>
          <p:nvPr>
            <p:ph type="body" sz="quarter" idx="10" hasCustomPrompt="1"/>
          </p:nvPr>
        </p:nvSpPr>
        <p:spPr>
          <a:xfrm>
            <a:off x="1156399" y="2575830"/>
            <a:ext cx="4390946" cy="12280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defTabSz="914377">
              <a:buNone/>
              <a:defRPr kumimoji="1" lang="zh-CN" altLang="en-US" sz="8200" b="1" dirty="0">
                <a:ln w="19050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marL="0" lvl="0" defTabSz="914377"/>
            <a:r>
              <a:rPr lang="zh-CN" altLang="en-US" dirty="0"/>
              <a:t>年终总结</a:t>
            </a:r>
          </a:p>
        </p:txBody>
      </p:sp>
      <p:sp>
        <p:nvSpPr>
          <p:cNvPr id="934" name="文本占位符 2"/>
          <p:cNvSpPr>
            <a:spLocks noGrp="1"/>
          </p:cNvSpPr>
          <p:nvPr>
            <p:ph type="body" sz="quarter" idx="11" hasCustomPrompt="1"/>
          </p:nvPr>
        </p:nvSpPr>
        <p:spPr>
          <a:xfrm>
            <a:off x="6452186" y="2566097"/>
            <a:ext cx="4824905" cy="876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6000" b="1" kern="1200" dirty="0">
                <a:blipFill>
                  <a:blip r:embed="rId2"/>
                  <a:stretch>
                    <a:fillRect/>
                  </a:stretch>
                </a:blip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altLang="zh-CN" dirty="0"/>
              <a:t>EDUCATION</a:t>
            </a:r>
          </a:p>
        </p:txBody>
      </p:sp>
      <p:sp>
        <p:nvSpPr>
          <p:cNvPr id="935" name="文本占位符 2"/>
          <p:cNvSpPr>
            <a:spLocks noGrp="1"/>
          </p:cNvSpPr>
          <p:nvPr>
            <p:ph type="body" sz="quarter" idx="12" hasCustomPrompt="1"/>
          </p:nvPr>
        </p:nvSpPr>
        <p:spPr>
          <a:xfrm>
            <a:off x="6452186" y="3298994"/>
            <a:ext cx="4434226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>
              <a:buNone/>
              <a:defRPr kumimoji="1" lang="zh-CN" altLang="en-US" sz="3000" b="1" dirty="0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POWERPOINT TEMPLATE</a:t>
            </a:r>
          </a:p>
        </p:txBody>
      </p:sp>
    </p:spTree>
    <p:extLst>
      <p:ext uri="{BB962C8B-B14F-4D97-AF65-F5344CB8AC3E}">
        <p14:creationId xmlns:p14="http://schemas.microsoft.com/office/powerpoint/2010/main" val="3742267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/>
                <a:cs typeface="Segoe UI Light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/>
                <a:ea typeface="微软雅黑" charset="0"/>
                <a:cs typeface="Segoe UI Light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18746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点击</a:t>
            </a:r>
            <a:r>
              <a:rPr kumimoji="1" lang="en-US" altLang="zh-CN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Logo</a:t>
            </a:r>
            <a:r>
              <a:rPr kumimoji="1" lang="zh-CN" altLang="en-US" sz="1333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entury Gothic"/>
                <a:ea typeface="微软雅黑" charset="0"/>
              </a:rPr>
              <a:t>获取更多优质模板（放映模式）</a:t>
            </a:r>
          </a:p>
        </p:txBody>
      </p:sp>
      <p:pic>
        <p:nvPicPr>
          <p:cNvPr id="5" name="图片 4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732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项目录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7161804" y="982096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2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7161804" y="1540482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77754" y="2667254"/>
            <a:ext cx="4017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 defTabSz="914377">
              <a:buNone/>
              <a:defRPr kumimoji="1" lang="zh-CN" altLang="en-US" sz="6000" b="1" dirty="0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/>
              <a:t>CONTENTS</a:t>
            </a:r>
            <a:endParaRPr lang="en-US" altLang="zh-CN" dirty="0"/>
          </a:p>
        </p:txBody>
      </p:sp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50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648337" y="1009147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3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7161804" y="2547226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4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7161804" y="3105612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55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5648337" y="2574277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6" name="文本占位符 3"/>
          <p:cNvSpPr>
            <a:spLocks noGrp="1"/>
          </p:cNvSpPr>
          <p:nvPr>
            <p:ph type="body" sz="quarter" idx="17" hasCustomPrompt="1"/>
          </p:nvPr>
        </p:nvSpPr>
        <p:spPr>
          <a:xfrm>
            <a:off x="7161804" y="4138472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7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7161804" y="4696858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58" name="文本占位符 3"/>
          <p:cNvSpPr>
            <a:spLocks noGrp="1"/>
          </p:cNvSpPr>
          <p:nvPr>
            <p:ph type="body" sz="quarter" idx="19" hasCustomPrompt="1"/>
          </p:nvPr>
        </p:nvSpPr>
        <p:spPr>
          <a:xfrm>
            <a:off x="5648337" y="4165523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264706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项目录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7161804" y="499435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2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7161804" y="1057821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77754" y="2667254"/>
            <a:ext cx="4017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 defTabSz="914377">
              <a:buNone/>
              <a:defRPr kumimoji="1" lang="zh-CN" altLang="en-US" sz="6000" b="1" dirty="0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/>
              <a:t>CONTENTS</a:t>
            </a:r>
            <a:endParaRPr lang="en-US" altLang="zh-CN" dirty="0"/>
          </a:p>
        </p:txBody>
      </p:sp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50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648337" y="526486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3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7161804" y="2064565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4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7161804" y="2622951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55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5648337" y="2091616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6" name="文本占位符 3"/>
          <p:cNvSpPr>
            <a:spLocks noGrp="1"/>
          </p:cNvSpPr>
          <p:nvPr>
            <p:ph type="body" sz="quarter" idx="17" hasCustomPrompt="1"/>
          </p:nvPr>
        </p:nvSpPr>
        <p:spPr>
          <a:xfrm>
            <a:off x="7161804" y="3655811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7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7161804" y="4214197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58" name="文本占位符 3"/>
          <p:cNvSpPr>
            <a:spLocks noGrp="1"/>
          </p:cNvSpPr>
          <p:nvPr>
            <p:ph type="body" sz="quarter" idx="19" hasCustomPrompt="1"/>
          </p:nvPr>
        </p:nvSpPr>
        <p:spPr>
          <a:xfrm>
            <a:off x="5648337" y="3682862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59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7161804" y="5218036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60" name="文本占位符 3"/>
          <p:cNvSpPr>
            <a:spLocks noGrp="1"/>
          </p:cNvSpPr>
          <p:nvPr>
            <p:ph type="body" sz="quarter" idx="21" hasCustomPrompt="1"/>
          </p:nvPr>
        </p:nvSpPr>
        <p:spPr>
          <a:xfrm>
            <a:off x="7161804" y="5776422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61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5648337" y="5245087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22524518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五项目录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7161804" y="235055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52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7161804" y="793441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0" hasCustomPrompt="1"/>
          </p:nvPr>
        </p:nvSpPr>
        <p:spPr>
          <a:xfrm>
            <a:off x="877754" y="2667254"/>
            <a:ext cx="401744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ctr" defTabSz="914377">
              <a:buNone/>
              <a:defRPr kumimoji="1" lang="zh-CN" altLang="en-US" sz="6000" b="1" dirty="0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/>
              <a:t>CONTENTS</a:t>
            </a:r>
            <a:endParaRPr lang="en-US" altLang="zh-CN" dirty="0"/>
          </a:p>
        </p:txBody>
      </p:sp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50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5648337" y="262106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22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7161804" y="1488403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23" name="文本占位符 3"/>
          <p:cNvSpPr>
            <a:spLocks noGrp="1"/>
          </p:cNvSpPr>
          <p:nvPr>
            <p:ph type="body" sz="quarter" idx="15" hasCustomPrompt="1"/>
          </p:nvPr>
        </p:nvSpPr>
        <p:spPr>
          <a:xfrm>
            <a:off x="7161804" y="2046789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24" name="文本占位符 3"/>
          <p:cNvSpPr>
            <a:spLocks noGrp="1"/>
          </p:cNvSpPr>
          <p:nvPr>
            <p:ph type="body" sz="quarter" idx="16" hasCustomPrompt="1"/>
          </p:nvPr>
        </p:nvSpPr>
        <p:spPr>
          <a:xfrm>
            <a:off x="5648337" y="1515454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25" name="文本占位符 3"/>
          <p:cNvSpPr>
            <a:spLocks noGrp="1"/>
          </p:cNvSpPr>
          <p:nvPr>
            <p:ph type="body" sz="quarter" idx="17" hasCustomPrompt="1"/>
          </p:nvPr>
        </p:nvSpPr>
        <p:spPr>
          <a:xfrm>
            <a:off x="7161804" y="2741751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26" name="文本占位符 3"/>
          <p:cNvSpPr>
            <a:spLocks noGrp="1"/>
          </p:cNvSpPr>
          <p:nvPr>
            <p:ph type="body" sz="quarter" idx="18" hasCustomPrompt="1"/>
          </p:nvPr>
        </p:nvSpPr>
        <p:spPr>
          <a:xfrm>
            <a:off x="7161804" y="3300137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27" name="文本占位符 3"/>
          <p:cNvSpPr>
            <a:spLocks noGrp="1"/>
          </p:cNvSpPr>
          <p:nvPr>
            <p:ph type="body" sz="quarter" idx="19" hasCustomPrompt="1"/>
          </p:nvPr>
        </p:nvSpPr>
        <p:spPr>
          <a:xfrm>
            <a:off x="5648337" y="2768802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28" name="文本占位符 3"/>
          <p:cNvSpPr>
            <a:spLocks noGrp="1"/>
          </p:cNvSpPr>
          <p:nvPr>
            <p:ph type="body" sz="quarter" idx="20" hasCustomPrompt="1"/>
          </p:nvPr>
        </p:nvSpPr>
        <p:spPr>
          <a:xfrm>
            <a:off x="7161804" y="3994579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29" name="文本占位符 3"/>
          <p:cNvSpPr>
            <a:spLocks noGrp="1"/>
          </p:cNvSpPr>
          <p:nvPr>
            <p:ph type="body" sz="quarter" idx="21" hasCustomPrompt="1"/>
          </p:nvPr>
        </p:nvSpPr>
        <p:spPr>
          <a:xfrm>
            <a:off x="7161804" y="4552965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30" name="文本占位符 3"/>
          <p:cNvSpPr>
            <a:spLocks noGrp="1"/>
          </p:cNvSpPr>
          <p:nvPr>
            <p:ph type="body" sz="quarter" idx="22" hasCustomPrompt="1"/>
          </p:nvPr>
        </p:nvSpPr>
        <p:spPr>
          <a:xfrm>
            <a:off x="5648337" y="4021630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  <p:sp>
        <p:nvSpPr>
          <p:cNvPr id="934" name="文本占位符 3"/>
          <p:cNvSpPr>
            <a:spLocks noGrp="1"/>
          </p:cNvSpPr>
          <p:nvPr>
            <p:ph type="body" sz="quarter" idx="23" hasCustomPrompt="1"/>
          </p:nvPr>
        </p:nvSpPr>
        <p:spPr>
          <a:xfrm>
            <a:off x="7161804" y="5262965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935" name="文本占位符 3"/>
          <p:cNvSpPr>
            <a:spLocks noGrp="1"/>
          </p:cNvSpPr>
          <p:nvPr>
            <p:ph type="body" sz="quarter" idx="24" hasCustomPrompt="1"/>
          </p:nvPr>
        </p:nvSpPr>
        <p:spPr>
          <a:xfrm>
            <a:off x="7161804" y="5821351"/>
            <a:ext cx="4783371" cy="5724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2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936" name="文本占位符 3"/>
          <p:cNvSpPr>
            <a:spLocks noGrp="1"/>
          </p:cNvSpPr>
          <p:nvPr>
            <p:ph type="body" sz="quarter" idx="25" hasCustomPrompt="1"/>
          </p:nvPr>
        </p:nvSpPr>
        <p:spPr>
          <a:xfrm>
            <a:off x="5648337" y="5290016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847815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909" name="Freeform 886"/>
          <p:cNvSpPr>
            <a:spLocks noEditPoints="1"/>
          </p:cNvSpPr>
          <p:nvPr userDrawn="1"/>
        </p:nvSpPr>
        <p:spPr bwMode="auto">
          <a:xfrm>
            <a:off x="3307275" y="2582987"/>
            <a:ext cx="723965" cy="1456721"/>
          </a:xfrm>
          <a:custGeom>
            <a:avLst/>
            <a:gdLst>
              <a:gd name="T0" fmla="*/ 114 w 161"/>
              <a:gd name="T1" fmla="*/ 86 h 324"/>
              <a:gd name="T2" fmla="*/ 80 w 161"/>
              <a:gd name="T3" fmla="*/ 78 h 324"/>
              <a:gd name="T4" fmla="*/ 59 w 161"/>
              <a:gd name="T5" fmla="*/ 119 h 324"/>
              <a:gd name="T6" fmla="*/ 0 w 161"/>
              <a:gd name="T7" fmla="*/ 8 h 324"/>
              <a:gd name="T8" fmla="*/ 11 w 161"/>
              <a:gd name="T9" fmla="*/ 76 h 324"/>
              <a:gd name="T10" fmla="*/ 15 w 161"/>
              <a:gd name="T11" fmla="*/ 11 h 324"/>
              <a:gd name="T12" fmla="*/ 7 w 161"/>
              <a:gd name="T13" fmla="*/ 139 h 324"/>
              <a:gd name="T14" fmla="*/ 11 w 161"/>
              <a:gd name="T15" fmla="*/ 311 h 324"/>
              <a:gd name="T16" fmla="*/ 142 w 161"/>
              <a:gd name="T17" fmla="*/ 310 h 324"/>
              <a:gd name="T18" fmla="*/ 154 w 161"/>
              <a:gd name="T19" fmla="*/ 134 h 324"/>
              <a:gd name="T20" fmla="*/ 158 w 161"/>
              <a:gd name="T21" fmla="*/ 65 h 324"/>
              <a:gd name="T22" fmla="*/ 103 w 161"/>
              <a:gd name="T23" fmla="*/ 125 h 324"/>
              <a:gd name="T24" fmla="*/ 100 w 161"/>
              <a:gd name="T25" fmla="*/ 73 h 324"/>
              <a:gd name="T26" fmla="*/ 110 w 161"/>
              <a:gd name="T27" fmla="*/ 149 h 324"/>
              <a:gd name="T28" fmla="*/ 90 w 161"/>
              <a:gd name="T29" fmla="*/ 30 h 324"/>
              <a:gd name="T30" fmla="*/ 86 w 161"/>
              <a:gd name="T31" fmla="*/ 50 h 324"/>
              <a:gd name="T32" fmla="*/ 107 w 161"/>
              <a:gd name="T33" fmla="*/ 56 h 324"/>
              <a:gd name="T34" fmla="*/ 88 w 161"/>
              <a:gd name="T35" fmla="*/ 67 h 324"/>
              <a:gd name="T36" fmla="*/ 107 w 161"/>
              <a:gd name="T37" fmla="*/ 56 h 324"/>
              <a:gd name="T38" fmla="*/ 91 w 161"/>
              <a:gd name="T39" fmla="*/ 150 h 324"/>
              <a:gd name="T40" fmla="*/ 88 w 161"/>
              <a:gd name="T41" fmla="*/ 78 h 324"/>
              <a:gd name="T42" fmla="*/ 95 w 161"/>
              <a:gd name="T43" fmla="*/ 74 h 324"/>
              <a:gd name="T44" fmla="*/ 79 w 161"/>
              <a:gd name="T45" fmla="*/ 119 h 324"/>
              <a:gd name="T46" fmla="*/ 82 w 161"/>
              <a:gd name="T47" fmla="*/ 151 h 324"/>
              <a:gd name="T48" fmla="*/ 79 w 161"/>
              <a:gd name="T49" fmla="*/ 119 h 324"/>
              <a:gd name="T50" fmla="*/ 63 w 161"/>
              <a:gd name="T51" fmla="*/ 137 h 324"/>
              <a:gd name="T52" fmla="*/ 68 w 161"/>
              <a:gd name="T53" fmla="*/ 123 h 324"/>
              <a:gd name="T54" fmla="*/ 56 w 161"/>
              <a:gd name="T55" fmla="*/ 152 h 324"/>
              <a:gd name="T56" fmla="*/ 30 w 161"/>
              <a:gd name="T57" fmla="*/ 104 h 324"/>
              <a:gd name="T58" fmla="*/ 26 w 161"/>
              <a:gd name="T59" fmla="*/ 89 h 324"/>
              <a:gd name="T60" fmla="*/ 55 w 161"/>
              <a:gd name="T61" fmla="*/ 95 h 324"/>
              <a:gd name="T62" fmla="*/ 23 w 161"/>
              <a:gd name="T63" fmla="*/ 69 h 324"/>
              <a:gd name="T64" fmla="*/ 51 w 161"/>
              <a:gd name="T65" fmla="*/ 12 h 324"/>
              <a:gd name="T66" fmla="*/ 23 w 161"/>
              <a:gd name="T67" fmla="*/ 69 h 324"/>
              <a:gd name="T68" fmla="*/ 28 w 161"/>
              <a:gd name="T69" fmla="*/ 148 h 324"/>
              <a:gd name="T70" fmla="*/ 26 w 161"/>
              <a:gd name="T71" fmla="*/ 136 h 324"/>
              <a:gd name="T72" fmla="*/ 86 w 161"/>
              <a:gd name="T73" fmla="*/ 158 h 324"/>
              <a:gd name="T74" fmla="*/ 144 w 161"/>
              <a:gd name="T75" fmla="*/ 158 h 324"/>
              <a:gd name="T76" fmla="*/ 14 w 161"/>
              <a:gd name="T77" fmla="*/ 157 h 324"/>
              <a:gd name="T78" fmla="*/ 34 w 161"/>
              <a:gd name="T79" fmla="*/ 173 h 324"/>
              <a:gd name="T80" fmla="*/ 14 w 161"/>
              <a:gd name="T81" fmla="*/ 171 h 324"/>
              <a:gd name="T82" fmla="*/ 28 w 161"/>
              <a:gd name="T83" fmla="*/ 240 h 324"/>
              <a:gd name="T84" fmla="*/ 99 w 161"/>
              <a:gd name="T85" fmla="*/ 172 h 324"/>
              <a:gd name="T86" fmla="*/ 28 w 161"/>
              <a:gd name="T87" fmla="*/ 240 h 324"/>
              <a:gd name="T88" fmla="*/ 122 w 161"/>
              <a:gd name="T89" fmla="*/ 304 h 324"/>
              <a:gd name="T90" fmla="*/ 139 w 161"/>
              <a:gd name="T91" fmla="*/ 302 h 324"/>
              <a:gd name="T92" fmla="*/ 48 w 161"/>
              <a:gd name="T93" fmla="*/ 313 h 324"/>
              <a:gd name="T94" fmla="*/ 96 w 161"/>
              <a:gd name="T95" fmla="*/ 240 h 324"/>
              <a:gd name="T96" fmla="*/ 148 w 161"/>
              <a:gd name="T97" fmla="*/ 204 h 324"/>
              <a:gd name="T98" fmla="*/ 147 w 161"/>
              <a:gd name="T99" fmla="*/ 140 h 324"/>
              <a:gd name="T100" fmla="*/ 124 w 161"/>
              <a:gd name="T101" fmla="*/ 130 h 324"/>
              <a:gd name="T102" fmla="*/ 118 w 161"/>
              <a:gd name="T103" fmla="*/ 130 h 324"/>
              <a:gd name="T104" fmla="*/ 132 w 161"/>
              <a:gd name="T105" fmla="*/ 108 h 324"/>
              <a:gd name="T106" fmla="*/ 138 w 161"/>
              <a:gd name="T107" fmla="*/ 103 h 324"/>
              <a:gd name="T108" fmla="*/ 127 w 161"/>
              <a:gd name="T109" fmla="*/ 78 h 324"/>
              <a:gd name="T110" fmla="*/ 138 w 161"/>
              <a:gd name="T111" fmla="*/ 103 h 324"/>
              <a:gd name="T112" fmla="*/ 131 w 161"/>
              <a:gd name="T113" fmla="*/ 75 h 324"/>
              <a:gd name="T114" fmla="*/ 148 w 161"/>
              <a:gd name="T115" fmla="*/ 85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61" h="324">
                <a:moveTo>
                  <a:pt x="138" y="59"/>
                </a:moveTo>
                <a:cubicBezTo>
                  <a:pt x="128" y="65"/>
                  <a:pt x="120" y="81"/>
                  <a:pt x="114" y="86"/>
                </a:cubicBezTo>
                <a:cubicBezTo>
                  <a:pt x="114" y="62"/>
                  <a:pt x="115" y="39"/>
                  <a:pt x="104" y="21"/>
                </a:cubicBezTo>
                <a:cubicBezTo>
                  <a:pt x="77" y="13"/>
                  <a:pt x="78" y="48"/>
                  <a:pt x="80" y="78"/>
                </a:cubicBezTo>
                <a:cubicBezTo>
                  <a:pt x="81" y="96"/>
                  <a:pt x="81" y="110"/>
                  <a:pt x="74" y="118"/>
                </a:cubicBezTo>
                <a:cubicBezTo>
                  <a:pt x="67" y="115"/>
                  <a:pt x="61" y="121"/>
                  <a:pt x="59" y="119"/>
                </a:cubicBezTo>
                <a:cubicBezTo>
                  <a:pt x="61" y="89"/>
                  <a:pt x="62" y="39"/>
                  <a:pt x="58" y="7"/>
                </a:cubicBezTo>
                <a:cubicBezTo>
                  <a:pt x="40" y="0"/>
                  <a:pt x="16" y="0"/>
                  <a:pt x="0" y="8"/>
                </a:cubicBezTo>
                <a:cubicBezTo>
                  <a:pt x="1" y="26"/>
                  <a:pt x="4" y="43"/>
                  <a:pt x="6" y="57"/>
                </a:cubicBezTo>
                <a:cubicBezTo>
                  <a:pt x="6" y="64"/>
                  <a:pt x="2" y="74"/>
                  <a:pt x="11" y="76"/>
                </a:cubicBezTo>
                <a:cubicBezTo>
                  <a:pt x="16" y="66"/>
                  <a:pt x="10" y="49"/>
                  <a:pt x="8" y="35"/>
                </a:cubicBezTo>
                <a:cubicBezTo>
                  <a:pt x="8" y="26"/>
                  <a:pt x="5" y="13"/>
                  <a:pt x="15" y="11"/>
                </a:cubicBezTo>
                <a:cubicBezTo>
                  <a:pt x="14" y="51"/>
                  <a:pt x="21" y="91"/>
                  <a:pt x="26" y="129"/>
                </a:cubicBezTo>
                <a:cubicBezTo>
                  <a:pt x="18" y="131"/>
                  <a:pt x="13" y="135"/>
                  <a:pt x="7" y="139"/>
                </a:cubicBezTo>
                <a:cubicBezTo>
                  <a:pt x="3" y="151"/>
                  <a:pt x="6" y="160"/>
                  <a:pt x="7" y="172"/>
                </a:cubicBezTo>
                <a:cubicBezTo>
                  <a:pt x="10" y="217"/>
                  <a:pt x="4" y="270"/>
                  <a:pt x="11" y="311"/>
                </a:cubicBezTo>
                <a:cubicBezTo>
                  <a:pt x="28" y="324"/>
                  <a:pt x="54" y="321"/>
                  <a:pt x="76" y="319"/>
                </a:cubicBezTo>
                <a:cubicBezTo>
                  <a:pt x="99" y="318"/>
                  <a:pt x="120" y="311"/>
                  <a:pt x="142" y="310"/>
                </a:cubicBezTo>
                <a:cubicBezTo>
                  <a:pt x="151" y="293"/>
                  <a:pt x="149" y="269"/>
                  <a:pt x="151" y="244"/>
                </a:cubicBezTo>
                <a:cubicBezTo>
                  <a:pt x="154" y="212"/>
                  <a:pt x="158" y="173"/>
                  <a:pt x="154" y="134"/>
                </a:cubicBezTo>
                <a:cubicBezTo>
                  <a:pt x="148" y="128"/>
                  <a:pt x="140" y="124"/>
                  <a:pt x="130" y="123"/>
                </a:cubicBezTo>
                <a:cubicBezTo>
                  <a:pt x="142" y="108"/>
                  <a:pt x="161" y="92"/>
                  <a:pt x="158" y="65"/>
                </a:cubicBezTo>
                <a:cubicBezTo>
                  <a:pt x="154" y="60"/>
                  <a:pt x="141" y="61"/>
                  <a:pt x="138" y="59"/>
                </a:cubicBezTo>
                <a:close/>
                <a:moveTo>
                  <a:pt x="103" y="125"/>
                </a:moveTo>
                <a:cubicBezTo>
                  <a:pt x="102" y="111"/>
                  <a:pt x="99" y="97"/>
                  <a:pt x="100" y="77"/>
                </a:cubicBezTo>
                <a:cubicBezTo>
                  <a:pt x="100" y="76"/>
                  <a:pt x="100" y="74"/>
                  <a:pt x="100" y="73"/>
                </a:cubicBezTo>
                <a:cubicBezTo>
                  <a:pt x="104" y="74"/>
                  <a:pt x="103" y="74"/>
                  <a:pt x="107" y="73"/>
                </a:cubicBezTo>
                <a:cubicBezTo>
                  <a:pt x="109" y="102"/>
                  <a:pt x="112" y="128"/>
                  <a:pt x="110" y="149"/>
                </a:cubicBezTo>
                <a:cubicBezTo>
                  <a:pt x="99" y="147"/>
                  <a:pt x="103" y="134"/>
                  <a:pt x="103" y="125"/>
                </a:cubicBezTo>
                <a:close/>
                <a:moveTo>
                  <a:pt x="90" y="30"/>
                </a:moveTo>
                <a:cubicBezTo>
                  <a:pt x="101" y="22"/>
                  <a:pt x="105" y="37"/>
                  <a:pt x="107" y="48"/>
                </a:cubicBezTo>
                <a:cubicBezTo>
                  <a:pt x="101" y="50"/>
                  <a:pt x="93" y="50"/>
                  <a:pt x="86" y="50"/>
                </a:cubicBezTo>
                <a:cubicBezTo>
                  <a:pt x="86" y="43"/>
                  <a:pt x="89" y="37"/>
                  <a:pt x="90" y="30"/>
                </a:cubicBezTo>
                <a:close/>
                <a:moveTo>
                  <a:pt x="107" y="56"/>
                </a:moveTo>
                <a:cubicBezTo>
                  <a:pt x="107" y="60"/>
                  <a:pt x="107" y="63"/>
                  <a:pt x="107" y="66"/>
                </a:cubicBezTo>
                <a:cubicBezTo>
                  <a:pt x="97" y="65"/>
                  <a:pt x="96" y="67"/>
                  <a:pt x="88" y="67"/>
                </a:cubicBezTo>
                <a:cubicBezTo>
                  <a:pt x="85" y="66"/>
                  <a:pt x="90" y="58"/>
                  <a:pt x="84" y="59"/>
                </a:cubicBezTo>
                <a:cubicBezTo>
                  <a:pt x="92" y="56"/>
                  <a:pt x="100" y="58"/>
                  <a:pt x="107" y="56"/>
                </a:cubicBezTo>
                <a:close/>
                <a:moveTo>
                  <a:pt x="96" y="132"/>
                </a:moveTo>
                <a:cubicBezTo>
                  <a:pt x="97" y="139"/>
                  <a:pt x="101" y="152"/>
                  <a:pt x="91" y="150"/>
                </a:cubicBezTo>
                <a:cubicBezTo>
                  <a:pt x="89" y="150"/>
                  <a:pt x="87" y="142"/>
                  <a:pt x="87" y="139"/>
                </a:cubicBezTo>
                <a:cubicBezTo>
                  <a:pt x="85" y="117"/>
                  <a:pt x="88" y="99"/>
                  <a:pt x="88" y="78"/>
                </a:cubicBezTo>
                <a:cubicBezTo>
                  <a:pt x="88" y="77"/>
                  <a:pt x="88" y="75"/>
                  <a:pt x="88" y="74"/>
                </a:cubicBezTo>
                <a:cubicBezTo>
                  <a:pt x="91" y="74"/>
                  <a:pt x="93" y="74"/>
                  <a:pt x="95" y="74"/>
                </a:cubicBezTo>
                <a:cubicBezTo>
                  <a:pt x="95" y="90"/>
                  <a:pt x="96" y="111"/>
                  <a:pt x="96" y="132"/>
                </a:cubicBezTo>
                <a:close/>
                <a:moveTo>
                  <a:pt x="79" y="119"/>
                </a:moveTo>
                <a:cubicBezTo>
                  <a:pt x="83" y="119"/>
                  <a:pt x="80" y="123"/>
                  <a:pt x="80" y="125"/>
                </a:cubicBezTo>
                <a:cubicBezTo>
                  <a:pt x="81" y="132"/>
                  <a:pt x="82" y="138"/>
                  <a:pt x="82" y="151"/>
                </a:cubicBezTo>
                <a:cubicBezTo>
                  <a:pt x="73" y="149"/>
                  <a:pt x="71" y="150"/>
                  <a:pt x="64" y="151"/>
                </a:cubicBezTo>
                <a:cubicBezTo>
                  <a:pt x="63" y="138"/>
                  <a:pt x="77" y="132"/>
                  <a:pt x="79" y="119"/>
                </a:cubicBezTo>
                <a:close/>
                <a:moveTo>
                  <a:pt x="68" y="123"/>
                </a:moveTo>
                <a:cubicBezTo>
                  <a:pt x="71" y="127"/>
                  <a:pt x="63" y="131"/>
                  <a:pt x="63" y="137"/>
                </a:cubicBezTo>
                <a:cubicBezTo>
                  <a:pt x="61" y="134"/>
                  <a:pt x="60" y="129"/>
                  <a:pt x="60" y="124"/>
                </a:cubicBezTo>
                <a:cubicBezTo>
                  <a:pt x="62" y="127"/>
                  <a:pt x="67" y="125"/>
                  <a:pt x="68" y="123"/>
                </a:cubicBezTo>
                <a:close/>
                <a:moveTo>
                  <a:pt x="51" y="105"/>
                </a:moveTo>
                <a:cubicBezTo>
                  <a:pt x="55" y="117"/>
                  <a:pt x="55" y="137"/>
                  <a:pt x="56" y="152"/>
                </a:cubicBezTo>
                <a:cubicBezTo>
                  <a:pt x="49" y="151"/>
                  <a:pt x="42" y="151"/>
                  <a:pt x="35" y="151"/>
                </a:cubicBezTo>
                <a:cubicBezTo>
                  <a:pt x="32" y="137"/>
                  <a:pt x="33" y="118"/>
                  <a:pt x="30" y="104"/>
                </a:cubicBezTo>
                <a:cubicBezTo>
                  <a:pt x="41" y="105"/>
                  <a:pt x="41" y="105"/>
                  <a:pt x="51" y="105"/>
                </a:cubicBezTo>
                <a:close/>
                <a:moveTo>
                  <a:pt x="26" y="89"/>
                </a:moveTo>
                <a:cubicBezTo>
                  <a:pt x="37" y="90"/>
                  <a:pt x="43" y="85"/>
                  <a:pt x="55" y="87"/>
                </a:cubicBezTo>
                <a:cubicBezTo>
                  <a:pt x="55" y="90"/>
                  <a:pt x="55" y="92"/>
                  <a:pt x="55" y="95"/>
                </a:cubicBezTo>
                <a:cubicBezTo>
                  <a:pt x="47" y="98"/>
                  <a:pt x="27" y="100"/>
                  <a:pt x="26" y="89"/>
                </a:cubicBezTo>
                <a:close/>
                <a:moveTo>
                  <a:pt x="23" y="69"/>
                </a:moveTo>
                <a:cubicBezTo>
                  <a:pt x="23" y="47"/>
                  <a:pt x="19" y="22"/>
                  <a:pt x="22" y="9"/>
                </a:cubicBezTo>
                <a:cubicBezTo>
                  <a:pt x="32" y="8"/>
                  <a:pt x="41" y="9"/>
                  <a:pt x="51" y="12"/>
                </a:cubicBezTo>
                <a:cubicBezTo>
                  <a:pt x="57" y="34"/>
                  <a:pt x="53" y="57"/>
                  <a:pt x="55" y="72"/>
                </a:cubicBezTo>
                <a:cubicBezTo>
                  <a:pt x="44" y="74"/>
                  <a:pt x="32" y="73"/>
                  <a:pt x="23" y="69"/>
                </a:cubicBezTo>
                <a:close/>
                <a:moveTo>
                  <a:pt x="26" y="136"/>
                </a:moveTo>
                <a:cubicBezTo>
                  <a:pt x="30" y="140"/>
                  <a:pt x="25" y="145"/>
                  <a:pt x="28" y="148"/>
                </a:cubicBezTo>
                <a:cubicBezTo>
                  <a:pt x="25" y="152"/>
                  <a:pt x="19" y="148"/>
                  <a:pt x="15" y="148"/>
                </a:cubicBezTo>
                <a:cubicBezTo>
                  <a:pt x="14" y="139"/>
                  <a:pt x="21" y="139"/>
                  <a:pt x="26" y="136"/>
                </a:cubicBezTo>
                <a:close/>
                <a:moveTo>
                  <a:pt x="34" y="159"/>
                </a:moveTo>
                <a:cubicBezTo>
                  <a:pt x="49" y="161"/>
                  <a:pt x="68" y="159"/>
                  <a:pt x="86" y="158"/>
                </a:cubicBezTo>
                <a:cubicBezTo>
                  <a:pt x="106" y="157"/>
                  <a:pt x="131" y="156"/>
                  <a:pt x="146" y="149"/>
                </a:cubicBezTo>
                <a:cubicBezTo>
                  <a:pt x="148" y="150"/>
                  <a:pt x="144" y="155"/>
                  <a:pt x="144" y="158"/>
                </a:cubicBezTo>
                <a:cubicBezTo>
                  <a:pt x="115" y="167"/>
                  <a:pt x="84" y="168"/>
                  <a:pt x="47" y="167"/>
                </a:cubicBezTo>
                <a:cubicBezTo>
                  <a:pt x="36" y="166"/>
                  <a:pt x="15" y="170"/>
                  <a:pt x="14" y="157"/>
                </a:cubicBezTo>
                <a:cubicBezTo>
                  <a:pt x="18" y="152"/>
                  <a:pt x="27" y="158"/>
                  <a:pt x="34" y="159"/>
                </a:cubicBezTo>
                <a:close/>
                <a:moveTo>
                  <a:pt x="34" y="173"/>
                </a:moveTo>
                <a:cubicBezTo>
                  <a:pt x="34" y="185"/>
                  <a:pt x="20" y="194"/>
                  <a:pt x="16" y="207"/>
                </a:cubicBezTo>
                <a:cubicBezTo>
                  <a:pt x="14" y="196"/>
                  <a:pt x="14" y="187"/>
                  <a:pt x="14" y="171"/>
                </a:cubicBezTo>
                <a:cubicBezTo>
                  <a:pt x="21" y="173"/>
                  <a:pt x="28" y="175"/>
                  <a:pt x="34" y="173"/>
                </a:cubicBezTo>
                <a:close/>
                <a:moveTo>
                  <a:pt x="28" y="240"/>
                </a:moveTo>
                <a:cubicBezTo>
                  <a:pt x="42" y="219"/>
                  <a:pt x="57" y="195"/>
                  <a:pt x="72" y="176"/>
                </a:cubicBezTo>
                <a:cubicBezTo>
                  <a:pt x="79" y="174"/>
                  <a:pt x="92" y="177"/>
                  <a:pt x="99" y="172"/>
                </a:cubicBezTo>
                <a:cubicBezTo>
                  <a:pt x="77" y="212"/>
                  <a:pt x="42" y="248"/>
                  <a:pt x="16" y="288"/>
                </a:cubicBezTo>
                <a:cubicBezTo>
                  <a:pt x="10" y="266"/>
                  <a:pt x="20" y="254"/>
                  <a:pt x="28" y="240"/>
                </a:cubicBezTo>
                <a:close/>
                <a:moveTo>
                  <a:pt x="139" y="302"/>
                </a:moveTo>
                <a:cubicBezTo>
                  <a:pt x="133" y="302"/>
                  <a:pt x="128" y="304"/>
                  <a:pt x="122" y="304"/>
                </a:cubicBezTo>
                <a:cubicBezTo>
                  <a:pt x="126" y="292"/>
                  <a:pt x="135" y="284"/>
                  <a:pt x="140" y="273"/>
                </a:cubicBezTo>
                <a:cubicBezTo>
                  <a:pt x="147" y="280"/>
                  <a:pt x="140" y="294"/>
                  <a:pt x="139" y="302"/>
                </a:cubicBezTo>
                <a:close/>
                <a:moveTo>
                  <a:pt x="79" y="311"/>
                </a:moveTo>
                <a:cubicBezTo>
                  <a:pt x="69" y="312"/>
                  <a:pt x="57" y="311"/>
                  <a:pt x="48" y="313"/>
                </a:cubicBezTo>
                <a:cubicBezTo>
                  <a:pt x="49" y="306"/>
                  <a:pt x="54" y="299"/>
                  <a:pt x="58" y="294"/>
                </a:cubicBezTo>
                <a:cubicBezTo>
                  <a:pt x="69" y="277"/>
                  <a:pt x="83" y="258"/>
                  <a:pt x="96" y="240"/>
                </a:cubicBezTo>
                <a:cubicBezTo>
                  <a:pt x="113" y="216"/>
                  <a:pt x="131" y="192"/>
                  <a:pt x="147" y="168"/>
                </a:cubicBezTo>
                <a:cubicBezTo>
                  <a:pt x="147" y="177"/>
                  <a:pt x="148" y="191"/>
                  <a:pt x="148" y="204"/>
                </a:cubicBezTo>
                <a:cubicBezTo>
                  <a:pt x="125" y="239"/>
                  <a:pt x="98" y="271"/>
                  <a:pt x="79" y="311"/>
                </a:cubicBezTo>
                <a:close/>
                <a:moveTo>
                  <a:pt x="147" y="140"/>
                </a:moveTo>
                <a:cubicBezTo>
                  <a:pt x="139" y="144"/>
                  <a:pt x="125" y="148"/>
                  <a:pt x="116" y="147"/>
                </a:cubicBezTo>
                <a:cubicBezTo>
                  <a:pt x="118" y="138"/>
                  <a:pt x="124" y="138"/>
                  <a:pt x="124" y="130"/>
                </a:cubicBezTo>
                <a:cubicBezTo>
                  <a:pt x="132" y="130"/>
                  <a:pt x="145" y="132"/>
                  <a:pt x="147" y="140"/>
                </a:cubicBezTo>
                <a:close/>
                <a:moveTo>
                  <a:pt x="118" y="130"/>
                </a:moveTo>
                <a:cubicBezTo>
                  <a:pt x="115" y="118"/>
                  <a:pt x="115" y="111"/>
                  <a:pt x="115" y="98"/>
                </a:cubicBezTo>
                <a:cubicBezTo>
                  <a:pt x="120" y="102"/>
                  <a:pt x="127" y="104"/>
                  <a:pt x="132" y="108"/>
                </a:cubicBezTo>
                <a:cubicBezTo>
                  <a:pt x="128" y="116"/>
                  <a:pt x="121" y="121"/>
                  <a:pt x="118" y="130"/>
                </a:cubicBezTo>
                <a:close/>
                <a:moveTo>
                  <a:pt x="138" y="103"/>
                </a:moveTo>
                <a:cubicBezTo>
                  <a:pt x="130" y="101"/>
                  <a:pt x="127" y="94"/>
                  <a:pt x="118" y="94"/>
                </a:cubicBezTo>
                <a:cubicBezTo>
                  <a:pt x="121" y="88"/>
                  <a:pt x="125" y="84"/>
                  <a:pt x="127" y="78"/>
                </a:cubicBezTo>
                <a:cubicBezTo>
                  <a:pt x="131" y="84"/>
                  <a:pt x="141" y="85"/>
                  <a:pt x="144" y="92"/>
                </a:cubicBezTo>
                <a:cubicBezTo>
                  <a:pt x="143" y="97"/>
                  <a:pt x="140" y="99"/>
                  <a:pt x="138" y="103"/>
                </a:cubicBezTo>
                <a:close/>
                <a:moveTo>
                  <a:pt x="148" y="85"/>
                </a:moveTo>
                <a:cubicBezTo>
                  <a:pt x="142" y="82"/>
                  <a:pt x="138" y="77"/>
                  <a:pt x="131" y="75"/>
                </a:cubicBezTo>
                <a:cubicBezTo>
                  <a:pt x="133" y="66"/>
                  <a:pt x="145" y="66"/>
                  <a:pt x="152" y="70"/>
                </a:cubicBezTo>
                <a:cubicBezTo>
                  <a:pt x="153" y="77"/>
                  <a:pt x="150" y="80"/>
                  <a:pt x="148" y="85"/>
                </a:cubicBez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10" name="组 909"/>
          <p:cNvGrpSpPr/>
          <p:nvPr userDrawn="1"/>
        </p:nvGrpSpPr>
        <p:grpSpPr>
          <a:xfrm>
            <a:off x="197293" y="114629"/>
            <a:ext cx="4656768" cy="3502613"/>
            <a:chOff x="197293" y="114629"/>
            <a:chExt cx="4656768" cy="3502613"/>
          </a:xfrm>
        </p:grpSpPr>
        <p:grpSp>
          <p:nvGrpSpPr>
            <p:cNvPr id="911" name="组 910"/>
            <p:cNvGrpSpPr/>
            <p:nvPr/>
          </p:nvGrpSpPr>
          <p:grpSpPr>
            <a:xfrm>
              <a:off x="3834683" y="1526101"/>
              <a:ext cx="841467" cy="1124880"/>
              <a:chOff x="3722620" y="1073804"/>
              <a:chExt cx="845948" cy="1130870"/>
            </a:xfrm>
          </p:grpSpPr>
          <p:sp>
            <p:nvSpPr>
              <p:cNvPr id="1247" name="Freeform 635"/>
              <p:cNvSpPr>
                <a:spLocks/>
              </p:cNvSpPr>
              <p:nvPr/>
            </p:nvSpPr>
            <p:spPr bwMode="auto">
              <a:xfrm rot="3469135">
                <a:off x="3964209" y="2011113"/>
                <a:ext cx="101346" cy="285776"/>
              </a:xfrm>
              <a:custGeom>
                <a:avLst/>
                <a:gdLst>
                  <a:gd name="T0" fmla="*/ 15 w 29"/>
                  <a:gd name="T1" fmla="*/ 0 h 78"/>
                  <a:gd name="T2" fmla="*/ 0 w 29"/>
                  <a:gd name="T3" fmla="*/ 16 h 78"/>
                  <a:gd name="T4" fmla="*/ 10 w 29"/>
                  <a:gd name="T5" fmla="*/ 19 h 78"/>
                  <a:gd name="T6" fmla="*/ 3 w 29"/>
                  <a:gd name="T7" fmla="*/ 63 h 78"/>
                  <a:gd name="T8" fmla="*/ 12 w 29"/>
                  <a:gd name="T9" fmla="*/ 78 h 78"/>
                  <a:gd name="T10" fmla="*/ 9 w 29"/>
                  <a:gd name="T11" fmla="*/ 65 h 78"/>
                  <a:gd name="T12" fmla="*/ 13 w 29"/>
                  <a:gd name="T13" fmla="*/ 19 h 78"/>
                  <a:gd name="T14" fmla="*/ 25 w 29"/>
                  <a:gd name="T15" fmla="*/ 21 h 78"/>
                  <a:gd name="T16" fmla="*/ 15 w 29"/>
                  <a:gd name="T17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78">
                    <a:moveTo>
                      <a:pt x="15" y="0"/>
                    </a:moveTo>
                    <a:cubicBezTo>
                      <a:pt x="10" y="6"/>
                      <a:pt x="4" y="9"/>
                      <a:pt x="0" y="16"/>
                    </a:cubicBezTo>
                    <a:cubicBezTo>
                      <a:pt x="2" y="19"/>
                      <a:pt x="5" y="17"/>
                      <a:pt x="10" y="19"/>
                    </a:cubicBezTo>
                    <a:cubicBezTo>
                      <a:pt x="2" y="32"/>
                      <a:pt x="20" y="52"/>
                      <a:pt x="3" y="63"/>
                    </a:cubicBezTo>
                    <a:cubicBezTo>
                      <a:pt x="3" y="69"/>
                      <a:pt x="3" y="78"/>
                      <a:pt x="12" y="78"/>
                    </a:cubicBezTo>
                    <a:cubicBezTo>
                      <a:pt x="13" y="73"/>
                      <a:pt x="7" y="71"/>
                      <a:pt x="9" y="65"/>
                    </a:cubicBezTo>
                    <a:cubicBezTo>
                      <a:pt x="25" y="56"/>
                      <a:pt x="12" y="34"/>
                      <a:pt x="13" y="19"/>
                    </a:cubicBezTo>
                    <a:cubicBezTo>
                      <a:pt x="18" y="21"/>
                      <a:pt x="22" y="23"/>
                      <a:pt x="25" y="21"/>
                    </a:cubicBezTo>
                    <a:cubicBezTo>
                      <a:pt x="29" y="12"/>
                      <a:pt x="21" y="6"/>
                      <a:pt x="15" y="0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8" name="Freeform 768"/>
              <p:cNvSpPr>
                <a:spLocks/>
              </p:cNvSpPr>
              <p:nvPr/>
            </p:nvSpPr>
            <p:spPr bwMode="auto">
              <a:xfrm rot="797589">
                <a:off x="3743127" y="1965828"/>
                <a:ext cx="94589" cy="156096"/>
              </a:xfrm>
              <a:custGeom>
                <a:avLst/>
                <a:gdLst>
                  <a:gd name="T0" fmla="*/ 0 w 27"/>
                  <a:gd name="T1" fmla="*/ 31 h 42"/>
                  <a:gd name="T2" fmla="*/ 25 w 27"/>
                  <a:gd name="T3" fmla="*/ 41 h 42"/>
                  <a:gd name="T4" fmla="*/ 21 w 27"/>
                  <a:gd name="T5" fmla="*/ 33 h 42"/>
                  <a:gd name="T6" fmla="*/ 25 w 27"/>
                  <a:gd name="T7" fmla="*/ 0 h 42"/>
                  <a:gd name="T8" fmla="*/ 3 w 27"/>
                  <a:gd name="T9" fmla="*/ 17 h 42"/>
                  <a:gd name="T10" fmla="*/ 17 w 27"/>
                  <a:gd name="T11" fmla="*/ 11 h 42"/>
                  <a:gd name="T12" fmla="*/ 14 w 27"/>
                  <a:gd name="T13" fmla="*/ 34 h 42"/>
                  <a:gd name="T14" fmla="*/ 0 w 27"/>
                  <a:gd name="T15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42">
                    <a:moveTo>
                      <a:pt x="0" y="31"/>
                    </a:moveTo>
                    <a:cubicBezTo>
                      <a:pt x="0" y="42"/>
                      <a:pt x="18" y="41"/>
                      <a:pt x="25" y="41"/>
                    </a:cubicBezTo>
                    <a:cubicBezTo>
                      <a:pt x="27" y="35"/>
                      <a:pt x="24" y="34"/>
                      <a:pt x="21" y="33"/>
                    </a:cubicBezTo>
                    <a:cubicBezTo>
                      <a:pt x="21" y="26"/>
                      <a:pt x="22" y="12"/>
                      <a:pt x="25" y="0"/>
                    </a:cubicBezTo>
                    <a:cubicBezTo>
                      <a:pt x="17" y="0"/>
                      <a:pt x="7" y="8"/>
                      <a:pt x="3" y="17"/>
                    </a:cubicBezTo>
                    <a:cubicBezTo>
                      <a:pt x="9" y="21"/>
                      <a:pt x="11" y="12"/>
                      <a:pt x="17" y="11"/>
                    </a:cubicBezTo>
                    <a:cubicBezTo>
                      <a:pt x="15" y="18"/>
                      <a:pt x="17" y="28"/>
                      <a:pt x="14" y="34"/>
                    </a:cubicBezTo>
                    <a:cubicBezTo>
                      <a:pt x="11" y="34"/>
                      <a:pt x="6" y="28"/>
                      <a:pt x="0" y="31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9" name="Freeform 794"/>
              <p:cNvSpPr>
                <a:spLocks noEditPoints="1"/>
              </p:cNvSpPr>
              <p:nvPr/>
            </p:nvSpPr>
            <p:spPr bwMode="auto">
              <a:xfrm rot="12600000">
                <a:off x="4087116" y="1110557"/>
                <a:ext cx="243230" cy="859727"/>
              </a:xfrm>
              <a:custGeom>
                <a:avLst/>
                <a:gdLst>
                  <a:gd name="T0" fmla="*/ 66 w 70"/>
                  <a:gd name="T1" fmla="*/ 70 h 233"/>
                  <a:gd name="T2" fmla="*/ 61 w 70"/>
                  <a:gd name="T3" fmla="*/ 61 h 233"/>
                  <a:gd name="T4" fmla="*/ 32 w 70"/>
                  <a:gd name="T5" fmla="*/ 0 h 233"/>
                  <a:gd name="T6" fmla="*/ 28 w 70"/>
                  <a:gd name="T7" fmla="*/ 0 h 233"/>
                  <a:gd name="T8" fmla="*/ 15 w 70"/>
                  <a:gd name="T9" fmla="*/ 38 h 233"/>
                  <a:gd name="T10" fmla="*/ 7 w 70"/>
                  <a:gd name="T11" fmla="*/ 72 h 233"/>
                  <a:gd name="T12" fmla="*/ 7 w 70"/>
                  <a:gd name="T13" fmla="*/ 224 h 233"/>
                  <a:gd name="T14" fmla="*/ 61 w 70"/>
                  <a:gd name="T15" fmla="*/ 229 h 233"/>
                  <a:gd name="T16" fmla="*/ 68 w 70"/>
                  <a:gd name="T17" fmla="*/ 156 h 233"/>
                  <a:gd name="T18" fmla="*/ 68 w 70"/>
                  <a:gd name="T19" fmla="*/ 112 h 233"/>
                  <a:gd name="T20" fmla="*/ 66 w 70"/>
                  <a:gd name="T21" fmla="*/ 70 h 233"/>
                  <a:gd name="T22" fmla="*/ 21 w 70"/>
                  <a:gd name="T23" fmla="*/ 37 h 233"/>
                  <a:gd name="T24" fmla="*/ 42 w 70"/>
                  <a:gd name="T25" fmla="*/ 36 h 233"/>
                  <a:gd name="T26" fmla="*/ 55 w 70"/>
                  <a:gd name="T27" fmla="*/ 65 h 233"/>
                  <a:gd name="T28" fmla="*/ 17 w 70"/>
                  <a:gd name="T29" fmla="*/ 68 h 233"/>
                  <a:gd name="T30" fmla="*/ 21 w 70"/>
                  <a:gd name="T31" fmla="*/ 37 h 233"/>
                  <a:gd name="T32" fmla="*/ 32 w 70"/>
                  <a:gd name="T33" fmla="*/ 77 h 233"/>
                  <a:gd name="T34" fmla="*/ 44 w 70"/>
                  <a:gd name="T35" fmla="*/ 75 h 233"/>
                  <a:gd name="T36" fmla="*/ 45 w 70"/>
                  <a:gd name="T37" fmla="*/ 164 h 233"/>
                  <a:gd name="T38" fmla="*/ 41 w 70"/>
                  <a:gd name="T39" fmla="*/ 180 h 233"/>
                  <a:gd name="T40" fmla="*/ 36 w 70"/>
                  <a:gd name="T41" fmla="*/ 173 h 233"/>
                  <a:gd name="T42" fmla="*/ 32 w 70"/>
                  <a:gd name="T43" fmla="*/ 77 h 233"/>
                  <a:gd name="T44" fmla="*/ 17 w 70"/>
                  <a:gd name="T45" fmla="*/ 77 h 233"/>
                  <a:gd name="T46" fmla="*/ 25 w 70"/>
                  <a:gd name="T47" fmla="*/ 77 h 233"/>
                  <a:gd name="T48" fmla="*/ 31 w 70"/>
                  <a:gd name="T49" fmla="*/ 181 h 233"/>
                  <a:gd name="T50" fmla="*/ 14 w 70"/>
                  <a:gd name="T51" fmla="*/ 181 h 233"/>
                  <a:gd name="T52" fmla="*/ 17 w 70"/>
                  <a:gd name="T53" fmla="*/ 77 h 233"/>
                  <a:gd name="T54" fmla="*/ 46 w 70"/>
                  <a:gd name="T55" fmla="*/ 189 h 233"/>
                  <a:gd name="T56" fmla="*/ 61 w 70"/>
                  <a:gd name="T57" fmla="*/ 192 h 233"/>
                  <a:gd name="T58" fmla="*/ 35 w 70"/>
                  <a:gd name="T59" fmla="*/ 195 h 233"/>
                  <a:gd name="T60" fmla="*/ 12 w 70"/>
                  <a:gd name="T61" fmla="*/ 189 h 233"/>
                  <a:gd name="T62" fmla="*/ 46 w 70"/>
                  <a:gd name="T63" fmla="*/ 189 h 233"/>
                  <a:gd name="T64" fmla="*/ 55 w 70"/>
                  <a:gd name="T65" fmla="*/ 223 h 233"/>
                  <a:gd name="T66" fmla="*/ 15 w 70"/>
                  <a:gd name="T67" fmla="*/ 220 h 233"/>
                  <a:gd name="T68" fmla="*/ 12 w 70"/>
                  <a:gd name="T69" fmla="*/ 202 h 233"/>
                  <a:gd name="T70" fmla="*/ 61 w 70"/>
                  <a:gd name="T71" fmla="*/ 205 h 233"/>
                  <a:gd name="T72" fmla="*/ 55 w 70"/>
                  <a:gd name="T73" fmla="*/ 223 h 233"/>
                  <a:gd name="T74" fmla="*/ 61 w 70"/>
                  <a:gd name="T75" fmla="*/ 165 h 233"/>
                  <a:gd name="T76" fmla="*/ 55 w 70"/>
                  <a:gd name="T77" fmla="*/ 180 h 233"/>
                  <a:gd name="T78" fmla="*/ 52 w 70"/>
                  <a:gd name="T79" fmla="*/ 157 h 233"/>
                  <a:gd name="T80" fmla="*/ 52 w 70"/>
                  <a:gd name="T81" fmla="*/ 73 h 233"/>
                  <a:gd name="T82" fmla="*/ 56 w 70"/>
                  <a:gd name="T83" fmla="*/ 72 h 233"/>
                  <a:gd name="T84" fmla="*/ 59 w 70"/>
                  <a:gd name="T85" fmla="*/ 75 h 233"/>
                  <a:gd name="T86" fmla="*/ 61 w 70"/>
                  <a:gd name="T87" fmla="*/ 16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0" h="233">
                    <a:moveTo>
                      <a:pt x="66" y="70"/>
                    </a:moveTo>
                    <a:cubicBezTo>
                      <a:pt x="66" y="67"/>
                      <a:pt x="62" y="64"/>
                      <a:pt x="61" y="61"/>
                    </a:cubicBezTo>
                    <a:cubicBezTo>
                      <a:pt x="50" y="41"/>
                      <a:pt x="42" y="18"/>
                      <a:pt x="32" y="0"/>
                    </a:cubicBezTo>
                    <a:cubicBezTo>
                      <a:pt x="31" y="0"/>
                      <a:pt x="29" y="0"/>
                      <a:pt x="28" y="0"/>
                    </a:cubicBezTo>
                    <a:cubicBezTo>
                      <a:pt x="22" y="12"/>
                      <a:pt x="19" y="24"/>
                      <a:pt x="15" y="38"/>
                    </a:cubicBezTo>
                    <a:cubicBezTo>
                      <a:pt x="12" y="50"/>
                      <a:pt x="11" y="66"/>
                      <a:pt x="7" y="72"/>
                    </a:cubicBezTo>
                    <a:cubicBezTo>
                      <a:pt x="14" y="126"/>
                      <a:pt x="0" y="184"/>
                      <a:pt x="7" y="224"/>
                    </a:cubicBezTo>
                    <a:cubicBezTo>
                      <a:pt x="18" y="232"/>
                      <a:pt x="44" y="233"/>
                      <a:pt x="61" y="229"/>
                    </a:cubicBezTo>
                    <a:cubicBezTo>
                      <a:pt x="70" y="211"/>
                      <a:pt x="68" y="184"/>
                      <a:pt x="68" y="156"/>
                    </a:cubicBezTo>
                    <a:cubicBezTo>
                      <a:pt x="68" y="142"/>
                      <a:pt x="68" y="128"/>
                      <a:pt x="68" y="112"/>
                    </a:cubicBezTo>
                    <a:cubicBezTo>
                      <a:pt x="68" y="98"/>
                      <a:pt x="69" y="82"/>
                      <a:pt x="66" y="70"/>
                    </a:cubicBezTo>
                    <a:close/>
                    <a:moveTo>
                      <a:pt x="21" y="37"/>
                    </a:moveTo>
                    <a:cubicBezTo>
                      <a:pt x="25" y="37"/>
                      <a:pt x="37" y="34"/>
                      <a:pt x="42" y="36"/>
                    </a:cubicBezTo>
                    <a:cubicBezTo>
                      <a:pt x="46" y="46"/>
                      <a:pt x="53" y="54"/>
                      <a:pt x="55" y="65"/>
                    </a:cubicBezTo>
                    <a:cubicBezTo>
                      <a:pt x="41" y="68"/>
                      <a:pt x="30" y="72"/>
                      <a:pt x="17" y="68"/>
                    </a:cubicBezTo>
                    <a:cubicBezTo>
                      <a:pt x="16" y="59"/>
                      <a:pt x="19" y="49"/>
                      <a:pt x="21" y="37"/>
                    </a:cubicBezTo>
                    <a:close/>
                    <a:moveTo>
                      <a:pt x="32" y="77"/>
                    </a:moveTo>
                    <a:cubicBezTo>
                      <a:pt x="35" y="76"/>
                      <a:pt x="39" y="75"/>
                      <a:pt x="44" y="75"/>
                    </a:cubicBezTo>
                    <a:cubicBezTo>
                      <a:pt x="43" y="107"/>
                      <a:pt x="45" y="134"/>
                      <a:pt x="45" y="164"/>
                    </a:cubicBezTo>
                    <a:cubicBezTo>
                      <a:pt x="45" y="168"/>
                      <a:pt x="47" y="179"/>
                      <a:pt x="41" y="180"/>
                    </a:cubicBezTo>
                    <a:cubicBezTo>
                      <a:pt x="37" y="179"/>
                      <a:pt x="37" y="174"/>
                      <a:pt x="36" y="173"/>
                    </a:cubicBezTo>
                    <a:cubicBezTo>
                      <a:pt x="31" y="139"/>
                      <a:pt x="41" y="115"/>
                      <a:pt x="32" y="77"/>
                    </a:cubicBezTo>
                    <a:close/>
                    <a:moveTo>
                      <a:pt x="17" y="77"/>
                    </a:moveTo>
                    <a:cubicBezTo>
                      <a:pt x="19" y="77"/>
                      <a:pt x="22" y="77"/>
                      <a:pt x="25" y="77"/>
                    </a:cubicBezTo>
                    <a:cubicBezTo>
                      <a:pt x="33" y="111"/>
                      <a:pt x="28" y="152"/>
                      <a:pt x="31" y="181"/>
                    </a:cubicBezTo>
                    <a:cubicBezTo>
                      <a:pt x="25" y="181"/>
                      <a:pt x="19" y="181"/>
                      <a:pt x="14" y="181"/>
                    </a:cubicBezTo>
                    <a:cubicBezTo>
                      <a:pt x="11" y="155"/>
                      <a:pt x="19" y="113"/>
                      <a:pt x="17" y="77"/>
                    </a:cubicBezTo>
                    <a:close/>
                    <a:moveTo>
                      <a:pt x="46" y="189"/>
                    </a:moveTo>
                    <a:cubicBezTo>
                      <a:pt x="50" y="189"/>
                      <a:pt x="58" y="186"/>
                      <a:pt x="61" y="192"/>
                    </a:cubicBezTo>
                    <a:cubicBezTo>
                      <a:pt x="60" y="199"/>
                      <a:pt x="44" y="196"/>
                      <a:pt x="35" y="195"/>
                    </a:cubicBezTo>
                    <a:cubicBezTo>
                      <a:pt x="26" y="195"/>
                      <a:pt x="13" y="197"/>
                      <a:pt x="12" y="189"/>
                    </a:cubicBezTo>
                    <a:cubicBezTo>
                      <a:pt x="26" y="190"/>
                      <a:pt x="34" y="188"/>
                      <a:pt x="46" y="189"/>
                    </a:cubicBezTo>
                    <a:close/>
                    <a:moveTo>
                      <a:pt x="55" y="223"/>
                    </a:moveTo>
                    <a:cubicBezTo>
                      <a:pt x="42" y="224"/>
                      <a:pt x="30" y="223"/>
                      <a:pt x="15" y="220"/>
                    </a:cubicBezTo>
                    <a:cubicBezTo>
                      <a:pt x="13" y="216"/>
                      <a:pt x="14" y="207"/>
                      <a:pt x="12" y="202"/>
                    </a:cubicBezTo>
                    <a:cubicBezTo>
                      <a:pt x="32" y="202"/>
                      <a:pt x="40" y="205"/>
                      <a:pt x="61" y="205"/>
                    </a:cubicBezTo>
                    <a:cubicBezTo>
                      <a:pt x="62" y="214"/>
                      <a:pt x="58" y="218"/>
                      <a:pt x="55" y="223"/>
                    </a:cubicBezTo>
                    <a:close/>
                    <a:moveTo>
                      <a:pt x="61" y="165"/>
                    </a:moveTo>
                    <a:cubicBezTo>
                      <a:pt x="60" y="170"/>
                      <a:pt x="64" y="180"/>
                      <a:pt x="55" y="180"/>
                    </a:cubicBezTo>
                    <a:cubicBezTo>
                      <a:pt x="49" y="176"/>
                      <a:pt x="52" y="167"/>
                      <a:pt x="52" y="157"/>
                    </a:cubicBezTo>
                    <a:cubicBezTo>
                      <a:pt x="51" y="133"/>
                      <a:pt x="49" y="100"/>
                      <a:pt x="52" y="73"/>
                    </a:cubicBezTo>
                    <a:cubicBezTo>
                      <a:pt x="54" y="74"/>
                      <a:pt x="56" y="74"/>
                      <a:pt x="56" y="72"/>
                    </a:cubicBezTo>
                    <a:cubicBezTo>
                      <a:pt x="58" y="73"/>
                      <a:pt x="59" y="73"/>
                      <a:pt x="59" y="75"/>
                    </a:cubicBezTo>
                    <a:cubicBezTo>
                      <a:pt x="62" y="103"/>
                      <a:pt x="64" y="144"/>
                      <a:pt x="61" y="165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0" name="Freeform 836"/>
              <p:cNvSpPr>
                <a:spLocks/>
              </p:cNvSpPr>
              <p:nvPr/>
            </p:nvSpPr>
            <p:spPr bwMode="auto">
              <a:xfrm rot="12600000">
                <a:off x="4510013" y="1685603"/>
                <a:ext cx="58555" cy="81650"/>
              </a:xfrm>
              <a:custGeom>
                <a:avLst/>
                <a:gdLst>
                  <a:gd name="T0" fmla="*/ 9 w 17"/>
                  <a:gd name="T1" fmla="*/ 22 h 22"/>
                  <a:gd name="T2" fmla="*/ 12 w 17"/>
                  <a:gd name="T3" fmla="*/ 19 h 22"/>
                  <a:gd name="T4" fmla="*/ 14 w 17"/>
                  <a:gd name="T5" fmla="*/ 0 h 22"/>
                  <a:gd name="T6" fmla="*/ 9 w 17"/>
                  <a:gd name="T7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22">
                    <a:moveTo>
                      <a:pt x="9" y="22"/>
                    </a:moveTo>
                    <a:cubicBezTo>
                      <a:pt x="9" y="20"/>
                      <a:pt x="12" y="20"/>
                      <a:pt x="12" y="19"/>
                    </a:cubicBezTo>
                    <a:cubicBezTo>
                      <a:pt x="9" y="15"/>
                      <a:pt x="17" y="5"/>
                      <a:pt x="14" y="0"/>
                    </a:cubicBezTo>
                    <a:cubicBezTo>
                      <a:pt x="6" y="1"/>
                      <a:pt x="0" y="20"/>
                      <a:pt x="9" y="22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1" name="Freeform 870"/>
              <p:cNvSpPr>
                <a:spLocks/>
              </p:cNvSpPr>
              <p:nvPr/>
            </p:nvSpPr>
            <p:spPr bwMode="auto">
              <a:xfrm rot="3581735">
                <a:off x="4327242" y="1586597"/>
                <a:ext cx="211700" cy="182512"/>
              </a:xfrm>
              <a:custGeom>
                <a:avLst/>
                <a:gdLst>
                  <a:gd name="T0" fmla="*/ 0 w 61"/>
                  <a:gd name="T1" fmla="*/ 23 h 50"/>
                  <a:gd name="T2" fmla="*/ 29 w 61"/>
                  <a:gd name="T3" fmla="*/ 50 h 50"/>
                  <a:gd name="T4" fmla="*/ 33 w 61"/>
                  <a:gd name="T5" fmla="*/ 5 h 50"/>
                  <a:gd name="T6" fmla="*/ 22 w 61"/>
                  <a:gd name="T7" fmla="*/ 16 h 50"/>
                  <a:gd name="T8" fmla="*/ 20 w 61"/>
                  <a:gd name="T9" fmla="*/ 7 h 50"/>
                  <a:gd name="T10" fmla="*/ 0 w 61"/>
                  <a:gd name="T11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50">
                    <a:moveTo>
                      <a:pt x="0" y="23"/>
                    </a:moveTo>
                    <a:cubicBezTo>
                      <a:pt x="0" y="39"/>
                      <a:pt x="18" y="49"/>
                      <a:pt x="29" y="50"/>
                    </a:cubicBezTo>
                    <a:cubicBezTo>
                      <a:pt x="38" y="42"/>
                      <a:pt x="61" y="0"/>
                      <a:pt x="33" y="5"/>
                    </a:cubicBezTo>
                    <a:cubicBezTo>
                      <a:pt x="27" y="6"/>
                      <a:pt x="27" y="12"/>
                      <a:pt x="22" y="16"/>
                    </a:cubicBezTo>
                    <a:cubicBezTo>
                      <a:pt x="23" y="12"/>
                      <a:pt x="19" y="12"/>
                      <a:pt x="20" y="7"/>
                    </a:cubicBezTo>
                    <a:cubicBezTo>
                      <a:pt x="7" y="1"/>
                      <a:pt x="0" y="14"/>
                      <a:pt x="0" y="23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2" name="Freeform 902"/>
              <p:cNvSpPr>
                <a:spLocks/>
              </p:cNvSpPr>
              <p:nvPr/>
            </p:nvSpPr>
            <p:spPr bwMode="auto">
              <a:xfrm rot="11711802">
                <a:off x="3722620" y="1521104"/>
                <a:ext cx="247734" cy="410651"/>
              </a:xfrm>
              <a:custGeom>
                <a:avLst/>
                <a:gdLst>
                  <a:gd name="T0" fmla="*/ 22 w 72"/>
                  <a:gd name="T1" fmla="*/ 68 h 111"/>
                  <a:gd name="T2" fmla="*/ 29 w 72"/>
                  <a:gd name="T3" fmla="*/ 108 h 111"/>
                  <a:gd name="T4" fmla="*/ 48 w 72"/>
                  <a:gd name="T5" fmla="*/ 34 h 111"/>
                  <a:gd name="T6" fmla="*/ 72 w 72"/>
                  <a:gd name="T7" fmla="*/ 36 h 111"/>
                  <a:gd name="T8" fmla="*/ 50 w 72"/>
                  <a:gd name="T9" fmla="*/ 0 h 111"/>
                  <a:gd name="T10" fmla="*/ 46 w 72"/>
                  <a:gd name="T11" fmla="*/ 3 h 111"/>
                  <a:gd name="T12" fmla="*/ 33 w 72"/>
                  <a:gd name="T13" fmla="*/ 70 h 111"/>
                  <a:gd name="T14" fmla="*/ 22 w 72"/>
                  <a:gd name="T15" fmla="*/ 68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111">
                    <a:moveTo>
                      <a:pt x="22" y="68"/>
                    </a:moveTo>
                    <a:cubicBezTo>
                      <a:pt x="10" y="75"/>
                      <a:pt x="0" y="111"/>
                      <a:pt x="29" y="108"/>
                    </a:cubicBezTo>
                    <a:cubicBezTo>
                      <a:pt x="47" y="96"/>
                      <a:pt x="35" y="51"/>
                      <a:pt x="48" y="34"/>
                    </a:cubicBezTo>
                    <a:cubicBezTo>
                      <a:pt x="58" y="33"/>
                      <a:pt x="66" y="43"/>
                      <a:pt x="72" y="36"/>
                    </a:cubicBezTo>
                    <a:cubicBezTo>
                      <a:pt x="72" y="22"/>
                      <a:pt x="63" y="5"/>
                      <a:pt x="50" y="0"/>
                    </a:cubicBezTo>
                    <a:cubicBezTo>
                      <a:pt x="49" y="2"/>
                      <a:pt x="47" y="2"/>
                      <a:pt x="46" y="3"/>
                    </a:cubicBezTo>
                    <a:cubicBezTo>
                      <a:pt x="40" y="26"/>
                      <a:pt x="38" y="47"/>
                      <a:pt x="33" y="70"/>
                    </a:cubicBezTo>
                    <a:cubicBezTo>
                      <a:pt x="30" y="69"/>
                      <a:pt x="27" y="68"/>
                      <a:pt x="22" y="68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3" name="Freeform 870"/>
              <p:cNvSpPr>
                <a:spLocks/>
              </p:cNvSpPr>
              <p:nvPr/>
            </p:nvSpPr>
            <p:spPr bwMode="auto">
              <a:xfrm rot="394503">
                <a:off x="4031333" y="1073804"/>
                <a:ext cx="211700" cy="182512"/>
              </a:xfrm>
              <a:custGeom>
                <a:avLst/>
                <a:gdLst>
                  <a:gd name="T0" fmla="*/ 0 w 61"/>
                  <a:gd name="T1" fmla="*/ 23 h 50"/>
                  <a:gd name="T2" fmla="*/ 29 w 61"/>
                  <a:gd name="T3" fmla="*/ 50 h 50"/>
                  <a:gd name="T4" fmla="*/ 33 w 61"/>
                  <a:gd name="T5" fmla="*/ 5 h 50"/>
                  <a:gd name="T6" fmla="*/ 22 w 61"/>
                  <a:gd name="T7" fmla="*/ 16 h 50"/>
                  <a:gd name="T8" fmla="*/ 20 w 61"/>
                  <a:gd name="T9" fmla="*/ 7 h 50"/>
                  <a:gd name="T10" fmla="*/ 0 w 61"/>
                  <a:gd name="T11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50">
                    <a:moveTo>
                      <a:pt x="0" y="23"/>
                    </a:moveTo>
                    <a:cubicBezTo>
                      <a:pt x="0" y="39"/>
                      <a:pt x="18" y="49"/>
                      <a:pt x="29" y="50"/>
                    </a:cubicBezTo>
                    <a:cubicBezTo>
                      <a:pt x="38" y="42"/>
                      <a:pt x="61" y="0"/>
                      <a:pt x="33" y="5"/>
                    </a:cubicBezTo>
                    <a:cubicBezTo>
                      <a:pt x="27" y="6"/>
                      <a:pt x="27" y="12"/>
                      <a:pt x="22" y="16"/>
                    </a:cubicBezTo>
                    <a:cubicBezTo>
                      <a:pt x="23" y="12"/>
                      <a:pt x="19" y="12"/>
                      <a:pt x="20" y="7"/>
                    </a:cubicBezTo>
                    <a:cubicBezTo>
                      <a:pt x="7" y="1"/>
                      <a:pt x="0" y="14"/>
                      <a:pt x="0" y="23"/>
                    </a:cubicBezTo>
                    <a:close/>
                  </a:path>
                </a:pathLst>
              </a:custGeom>
              <a:blipFill>
                <a:blip r:embed="rId2"/>
                <a:stretch>
                  <a:fillRect/>
                </a:stretch>
              </a:blip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2" name="组 911"/>
            <p:cNvGrpSpPr/>
            <p:nvPr/>
          </p:nvGrpSpPr>
          <p:grpSpPr>
            <a:xfrm>
              <a:off x="984498" y="2523419"/>
              <a:ext cx="998602" cy="637130"/>
              <a:chOff x="7585076" y="3881438"/>
              <a:chExt cx="609600" cy="388938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241" name="Freeform 660"/>
              <p:cNvSpPr>
                <a:spLocks noEditPoints="1"/>
              </p:cNvSpPr>
              <p:nvPr/>
            </p:nvSpPr>
            <p:spPr bwMode="auto">
              <a:xfrm>
                <a:off x="7585076" y="3894138"/>
                <a:ext cx="214313" cy="374650"/>
              </a:xfrm>
              <a:custGeom>
                <a:avLst/>
                <a:gdLst>
                  <a:gd name="T0" fmla="*/ 88 w 88"/>
                  <a:gd name="T1" fmla="*/ 149 h 154"/>
                  <a:gd name="T2" fmla="*/ 49 w 88"/>
                  <a:gd name="T3" fmla="*/ 0 h 154"/>
                  <a:gd name="T4" fmla="*/ 22 w 88"/>
                  <a:gd name="T5" fmla="*/ 7 h 154"/>
                  <a:gd name="T6" fmla="*/ 3 w 88"/>
                  <a:gd name="T7" fmla="*/ 134 h 154"/>
                  <a:gd name="T8" fmla="*/ 3 w 88"/>
                  <a:gd name="T9" fmla="*/ 148 h 154"/>
                  <a:gd name="T10" fmla="*/ 23 w 88"/>
                  <a:gd name="T11" fmla="*/ 147 h 154"/>
                  <a:gd name="T12" fmla="*/ 35 w 88"/>
                  <a:gd name="T13" fmla="*/ 147 h 154"/>
                  <a:gd name="T14" fmla="*/ 37 w 88"/>
                  <a:gd name="T15" fmla="*/ 114 h 154"/>
                  <a:gd name="T16" fmla="*/ 39 w 88"/>
                  <a:gd name="T17" fmla="*/ 92 h 154"/>
                  <a:gd name="T18" fmla="*/ 53 w 88"/>
                  <a:gd name="T19" fmla="*/ 149 h 154"/>
                  <a:gd name="T20" fmla="*/ 76 w 88"/>
                  <a:gd name="T21" fmla="*/ 149 h 154"/>
                  <a:gd name="T22" fmla="*/ 88 w 88"/>
                  <a:gd name="T23" fmla="*/ 149 h 154"/>
                  <a:gd name="T24" fmla="*/ 58 w 88"/>
                  <a:gd name="T25" fmla="*/ 143 h 154"/>
                  <a:gd name="T26" fmla="*/ 46 w 88"/>
                  <a:gd name="T27" fmla="*/ 84 h 154"/>
                  <a:gd name="T28" fmla="*/ 30 w 88"/>
                  <a:gd name="T29" fmla="*/ 86 h 154"/>
                  <a:gd name="T30" fmla="*/ 29 w 88"/>
                  <a:gd name="T31" fmla="*/ 140 h 154"/>
                  <a:gd name="T32" fmla="*/ 10 w 88"/>
                  <a:gd name="T33" fmla="*/ 141 h 154"/>
                  <a:gd name="T34" fmla="*/ 26 w 88"/>
                  <a:gd name="T35" fmla="*/ 13 h 154"/>
                  <a:gd name="T36" fmla="*/ 43 w 88"/>
                  <a:gd name="T37" fmla="*/ 9 h 154"/>
                  <a:gd name="T38" fmla="*/ 50 w 88"/>
                  <a:gd name="T39" fmla="*/ 24 h 154"/>
                  <a:gd name="T40" fmla="*/ 80 w 88"/>
                  <a:gd name="T41" fmla="*/ 143 h 154"/>
                  <a:gd name="T42" fmla="*/ 58 w 88"/>
                  <a:gd name="T43" fmla="*/ 143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88" h="154">
                    <a:moveTo>
                      <a:pt x="88" y="149"/>
                    </a:moveTo>
                    <a:cubicBezTo>
                      <a:pt x="79" y="102"/>
                      <a:pt x="63" y="42"/>
                      <a:pt x="49" y="0"/>
                    </a:cubicBezTo>
                    <a:cubicBezTo>
                      <a:pt x="42" y="0"/>
                      <a:pt x="28" y="5"/>
                      <a:pt x="22" y="7"/>
                    </a:cubicBezTo>
                    <a:cubicBezTo>
                      <a:pt x="11" y="46"/>
                      <a:pt x="9" y="93"/>
                      <a:pt x="3" y="134"/>
                    </a:cubicBezTo>
                    <a:cubicBezTo>
                      <a:pt x="2" y="141"/>
                      <a:pt x="0" y="149"/>
                      <a:pt x="3" y="148"/>
                    </a:cubicBezTo>
                    <a:cubicBezTo>
                      <a:pt x="8" y="153"/>
                      <a:pt x="16" y="147"/>
                      <a:pt x="23" y="147"/>
                    </a:cubicBezTo>
                    <a:cubicBezTo>
                      <a:pt x="27" y="147"/>
                      <a:pt x="31" y="149"/>
                      <a:pt x="35" y="147"/>
                    </a:cubicBezTo>
                    <a:cubicBezTo>
                      <a:pt x="33" y="137"/>
                      <a:pt x="36" y="127"/>
                      <a:pt x="37" y="114"/>
                    </a:cubicBezTo>
                    <a:cubicBezTo>
                      <a:pt x="37" y="105"/>
                      <a:pt x="34" y="95"/>
                      <a:pt x="39" y="92"/>
                    </a:cubicBezTo>
                    <a:cubicBezTo>
                      <a:pt x="46" y="109"/>
                      <a:pt x="46" y="132"/>
                      <a:pt x="53" y="149"/>
                    </a:cubicBezTo>
                    <a:cubicBezTo>
                      <a:pt x="59" y="151"/>
                      <a:pt x="65" y="148"/>
                      <a:pt x="76" y="149"/>
                    </a:cubicBezTo>
                    <a:cubicBezTo>
                      <a:pt x="83" y="148"/>
                      <a:pt x="84" y="154"/>
                      <a:pt x="88" y="149"/>
                    </a:cubicBezTo>
                    <a:close/>
                    <a:moveTo>
                      <a:pt x="58" y="143"/>
                    </a:moveTo>
                    <a:cubicBezTo>
                      <a:pt x="52" y="128"/>
                      <a:pt x="49" y="106"/>
                      <a:pt x="46" y="84"/>
                    </a:cubicBezTo>
                    <a:cubicBezTo>
                      <a:pt x="40" y="81"/>
                      <a:pt x="34" y="87"/>
                      <a:pt x="30" y="86"/>
                    </a:cubicBezTo>
                    <a:cubicBezTo>
                      <a:pt x="30" y="102"/>
                      <a:pt x="30" y="120"/>
                      <a:pt x="29" y="140"/>
                    </a:cubicBezTo>
                    <a:cubicBezTo>
                      <a:pt x="25" y="143"/>
                      <a:pt x="16" y="141"/>
                      <a:pt x="10" y="141"/>
                    </a:cubicBezTo>
                    <a:cubicBezTo>
                      <a:pt x="13" y="96"/>
                      <a:pt x="16" y="53"/>
                      <a:pt x="26" y="13"/>
                    </a:cubicBezTo>
                    <a:cubicBezTo>
                      <a:pt x="33" y="12"/>
                      <a:pt x="36" y="9"/>
                      <a:pt x="43" y="9"/>
                    </a:cubicBezTo>
                    <a:cubicBezTo>
                      <a:pt x="48" y="12"/>
                      <a:pt x="49" y="19"/>
                      <a:pt x="50" y="24"/>
                    </a:cubicBezTo>
                    <a:cubicBezTo>
                      <a:pt x="61" y="60"/>
                      <a:pt x="73" y="100"/>
                      <a:pt x="80" y="143"/>
                    </a:cubicBezTo>
                    <a:cubicBezTo>
                      <a:pt x="77" y="142"/>
                      <a:pt x="64" y="141"/>
                      <a:pt x="58" y="14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Freeform 661"/>
              <p:cNvSpPr>
                <a:spLocks noEditPoints="1"/>
              </p:cNvSpPr>
              <p:nvPr/>
            </p:nvSpPr>
            <p:spPr bwMode="auto">
              <a:xfrm>
                <a:off x="7808913" y="3881438"/>
                <a:ext cx="201613" cy="388938"/>
              </a:xfrm>
              <a:custGeom>
                <a:avLst/>
                <a:gdLst>
                  <a:gd name="T0" fmla="*/ 69 w 83"/>
                  <a:gd name="T1" fmla="*/ 24 h 160"/>
                  <a:gd name="T2" fmla="*/ 0 w 83"/>
                  <a:gd name="T3" fmla="*/ 20 h 160"/>
                  <a:gd name="T4" fmla="*/ 5 w 83"/>
                  <a:gd name="T5" fmla="*/ 158 h 160"/>
                  <a:gd name="T6" fmla="*/ 13 w 83"/>
                  <a:gd name="T7" fmla="*/ 153 h 160"/>
                  <a:gd name="T8" fmla="*/ 81 w 83"/>
                  <a:gd name="T9" fmla="*/ 106 h 160"/>
                  <a:gd name="T10" fmla="*/ 55 w 83"/>
                  <a:gd name="T11" fmla="*/ 83 h 160"/>
                  <a:gd name="T12" fmla="*/ 69 w 83"/>
                  <a:gd name="T13" fmla="*/ 24 h 160"/>
                  <a:gd name="T14" fmla="*/ 40 w 83"/>
                  <a:gd name="T15" fmla="*/ 82 h 160"/>
                  <a:gd name="T16" fmla="*/ 71 w 83"/>
                  <a:gd name="T17" fmla="*/ 97 h 160"/>
                  <a:gd name="T18" fmla="*/ 12 w 83"/>
                  <a:gd name="T19" fmla="*/ 146 h 160"/>
                  <a:gd name="T20" fmla="*/ 8 w 83"/>
                  <a:gd name="T21" fmla="*/ 121 h 160"/>
                  <a:gd name="T22" fmla="*/ 7 w 83"/>
                  <a:gd name="T23" fmla="*/ 20 h 160"/>
                  <a:gd name="T24" fmla="*/ 24 w 83"/>
                  <a:gd name="T25" fmla="*/ 13 h 160"/>
                  <a:gd name="T26" fmla="*/ 66 w 83"/>
                  <a:gd name="T27" fmla="*/ 34 h 160"/>
                  <a:gd name="T28" fmla="*/ 59 w 83"/>
                  <a:gd name="T29" fmla="*/ 70 h 160"/>
                  <a:gd name="T30" fmla="*/ 40 w 83"/>
                  <a:gd name="T31" fmla="*/ 8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3" h="160">
                    <a:moveTo>
                      <a:pt x="69" y="24"/>
                    </a:moveTo>
                    <a:cubicBezTo>
                      <a:pt x="58" y="0"/>
                      <a:pt x="15" y="1"/>
                      <a:pt x="0" y="20"/>
                    </a:cubicBezTo>
                    <a:cubicBezTo>
                      <a:pt x="0" y="64"/>
                      <a:pt x="1" y="115"/>
                      <a:pt x="5" y="158"/>
                    </a:cubicBezTo>
                    <a:cubicBezTo>
                      <a:pt x="11" y="160"/>
                      <a:pt x="9" y="153"/>
                      <a:pt x="13" y="153"/>
                    </a:cubicBezTo>
                    <a:cubicBezTo>
                      <a:pt x="37" y="152"/>
                      <a:pt x="83" y="138"/>
                      <a:pt x="81" y="106"/>
                    </a:cubicBezTo>
                    <a:cubicBezTo>
                      <a:pt x="80" y="93"/>
                      <a:pt x="70" y="83"/>
                      <a:pt x="55" y="83"/>
                    </a:cubicBezTo>
                    <a:cubicBezTo>
                      <a:pt x="67" y="76"/>
                      <a:pt x="75" y="39"/>
                      <a:pt x="69" y="24"/>
                    </a:cubicBezTo>
                    <a:close/>
                    <a:moveTo>
                      <a:pt x="40" y="82"/>
                    </a:moveTo>
                    <a:cubicBezTo>
                      <a:pt x="46" y="91"/>
                      <a:pt x="65" y="88"/>
                      <a:pt x="71" y="97"/>
                    </a:cubicBezTo>
                    <a:cubicBezTo>
                      <a:pt x="83" y="137"/>
                      <a:pt x="40" y="143"/>
                      <a:pt x="12" y="146"/>
                    </a:cubicBezTo>
                    <a:cubicBezTo>
                      <a:pt x="9" y="139"/>
                      <a:pt x="9" y="130"/>
                      <a:pt x="8" y="121"/>
                    </a:cubicBezTo>
                    <a:cubicBezTo>
                      <a:pt x="5" y="91"/>
                      <a:pt x="4" y="53"/>
                      <a:pt x="7" y="20"/>
                    </a:cubicBezTo>
                    <a:cubicBezTo>
                      <a:pt x="13" y="21"/>
                      <a:pt x="17" y="14"/>
                      <a:pt x="24" y="13"/>
                    </a:cubicBezTo>
                    <a:cubicBezTo>
                      <a:pt x="41" y="10"/>
                      <a:pt x="64" y="19"/>
                      <a:pt x="66" y="34"/>
                    </a:cubicBezTo>
                    <a:cubicBezTo>
                      <a:pt x="67" y="41"/>
                      <a:pt x="64" y="63"/>
                      <a:pt x="59" y="70"/>
                    </a:cubicBezTo>
                    <a:cubicBezTo>
                      <a:pt x="55" y="77"/>
                      <a:pt x="48" y="77"/>
                      <a:pt x="40" y="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3" name="Freeform 663"/>
              <p:cNvSpPr>
                <a:spLocks noEditPoints="1"/>
              </p:cNvSpPr>
              <p:nvPr/>
            </p:nvSpPr>
            <p:spPr bwMode="auto">
              <a:xfrm>
                <a:off x="7991476" y="3905250"/>
                <a:ext cx="203200" cy="365125"/>
              </a:xfrm>
              <a:custGeom>
                <a:avLst/>
                <a:gdLst>
                  <a:gd name="T0" fmla="*/ 47 w 83"/>
                  <a:gd name="T1" fmla="*/ 36 h 150"/>
                  <a:gd name="T2" fmla="*/ 59 w 83"/>
                  <a:gd name="T3" fmla="*/ 37 h 150"/>
                  <a:gd name="T4" fmla="*/ 62 w 83"/>
                  <a:gd name="T5" fmla="*/ 6 h 150"/>
                  <a:gd name="T6" fmla="*/ 28 w 83"/>
                  <a:gd name="T7" fmla="*/ 14 h 150"/>
                  <a:gd name="T8" fmla="*/ 9 w 83"/>
                  <a:gd name="T9" fmla="*/ 113 h 150"/>
                  <a:gd name="T10" fmla="*/ 79 w 83"/>
                  <a:gd name="T11" fmla="*/ 133 h 150"/>
                  <a:gd name="T12" fmla="*/ 77 w 83"/>
                  <a:gd name="T13" fmla="*/ 105 h 150"/>
                  <a:gd name="T14" fmla="*/ 58 w 83"/>
                  <a:gd name="T15" fmla="*/ 112 h 150"/>
                  <a:gd name="T16" fmla="*/ 47 w 83"/>
                  <a:gd name="T17" fmla="*/ 36 h 150"/>
                  <a:gd name="T18" fmla="*/ 74 w 83"/>
                  <a:gd name="T19" fmla="*/ 114 h 150"/>
                  <a:gd name="T20" fmla="*/ 72 w 83"/>
                  <a:gd name="T21" fmla="*/ 130 h 150"/>
                  <a:gd name="T22" fmla="*/ 15 w 83"/>
                  <a:gd name="T23" fmla="*/ 113 h 150"/>
                  <a:gd name="T24" fmla="*/ 14 w 83"/>
                  <a:gd name="T25" fmla="*/ 66 h 150"/>
                  <a:gd name="T26" fmla="*/ 40 w 83"/>
                  <a:gd name="T27" fmla="*/ 12 h 150"/>
                  <a:gd name="T28" fmla="*/ 52 w 83"/>
                  <a:gd name="T29" fmla="*/ 9 h 150"/>
                  <a:gd name="T30" fmla="*/ 55 w 83"/>
                  <a:gd name="T31" fmla="*/ 29 h 150"/>
                  <a:gd name="T32" fmla="*/ 43 w 83"/>
                  <a:gd name="T33" fmla="*/ 30 h 150"/>
                  <a:gd name="T34" fmla="*/ 74 w 83"/>
                  <a:gd name="T35" fmla="*/ 114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83" h="150">
                    <a:moveTo>
                      <a:pt x="47" y="36"/>
                    </a:moveTo>
                    <a:cubicBezTo>
                      <a:pt x="50" y="37"/>
                      <a:pt x="57" y="39"/>
                      <a:pt x="59" y="37"/>
                    </a:cubicBezTo>
                    <a:cubicBezTo>
                      <a:pt x="61" y="28"/>
                      <a:pt x="61" y="20"/>
                      <a:pt x="62" y="6"/>
                    </a:cubicBezTo>
                    <a:cubicBezTo>
                      <a:pt x="49" y="0"/>
                      <a:pt x="36" y="5"/>
                      <a:pt x="28" y="14"/>
                    </a:cubicBezTo>
                    <a:cubicBezTo>
                      <a:pt x="11" y="34"/>
                      <a:pt x="0" y="83"/>
                      <a:pt x="9" y="113"/>
                    </a:cubicBezTo>
                    <a:cubicBezTo>
                      <a:pt x="17" y="142"/>
                      <a:pt x="60" y="150"/>
                      <a:pt x="79" y="133"/>
                    </a:cubicBezTo>
                    <a:cubicBezTo>
                      <a:pt x="78" y="122"/>
                      <a:pt x="83" y="112"/>
                      <a:pt x="77" y="105"/>
                    </a:cubicBezTo>
                    <a:cubicBezTo>
                      <a:pt x="68" y="107"/>
                      <a:pt x="66" y="113"/>
                      <a:pt x="58" y="112"/>
                    </a:cubicBezTo>
                    <a:cubicBezTo>
                      <a:pt x="30" y="110"/>
                      <a:pt x="24" y="51"/>
                      <a:pt x="47" y="36"/>
                    </a:cubicBezTo>
                    <a:close/>
                    <a:moveTo>
                      <a:pt x="74" y="114"/>
                    </a:moveTo>
                    <a:cubicBezTo>
                      <a:pt x="73" y="119"/>
                      <a:pt x="75" y="127"/>
                      <a:pt x="72" y="130"/>
                    </a:cubicBezTo>
                    <a:cubicBezTo>
                      <a:pt x="48" y="140"/>
                      <a:pt x="23" y="135"/>
                      <a:pt x="15" y="113"/>
                    </a:cubicBezTo>
                    <a:cubicBezTo>
                      <a:pt x="12" y="102"/>
                      <a:pt x="12" y="81"/>
                      <a:pt x="14" y="66"/>
                    </a:cubicBezTo>
                    <a:cubicBezTo>
                      <a:pt x="17" y="43"/>
                      <a:pt x="30" y="18"/>
                      <a:pt x="40" y="12"/>
                    </a:cubicBezTo>
                    <a:cubicBezTo>
                      <a:pt x="44" y="10"/>
                      <a:pt x="49" y="10"/>
                      <a:pt x="52" y="9"/>
                    </a:cubicBezTo>
                    <a:cubicBezTo>
                      <a:pt x="58" y="11"/>
                      <a:pt x="53" y="27"/>
                      <a:pt x="55" y="29"/>
                    </a:cubicBezTo>
                    <a:cubicBezTo>
                      <a:pt x="52" y="33"/>
                      <a:pt x="45" y="26"/>
                      <a:pt x="43" y="30"/>
                    </a:cubicBezTo>
                    <a:cubicBezTo>
                      <a:pt x="12" y="52"/>
                      <a:pt x="26" y="136"/>
                      <a:pt x="74" y="1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4" name="Freeform 664"/>
              <p:cNvSpPr>
                <a:spLocks noEditPoints="1"/>
              </p:cNvSpPr>
              <p:nvPr/>
            </p:nvSpPr>
            <p:spPr bwMode="auto">
              <a:xfrm>
                <a:off x="7848601" y="3940175"/>
                <a:ext cx="87313" cy="114300"/>
              </a:xfrm>
              <a:custGeom>
                <a:avLst/>
                <a:gdLst>
                  <a:gd name="T0" fmla="*/ 22 w 36"/>
                  <a:gd name="T1" fmla="*/ 3 h 47"/>
                  <a:gd name="T2" fmla="*/ 11 w 36"/>
                  <a:gd name="T3" fmla="*/ 0 h 47"/>
                  <a:gd name="T4" fmla="*/ 3 w 36"/>
                  <a:gd name="T5" fmla="*/ 17 h 47"/>
                  <a:gd name="T6" fmla="*/ 5 w 36"/>
                  <a:gd name="T7" fmla="*/ 46 h 47"/>
                  <a:gd name="T8" fmla="*/ 8 w 36"/>
                  <a:gd name="T9" fmla="*/ 47 h 47"/>
                  <a:gd name="T10" fmla="*/ 22 w 36"/>
                  <a:gd name="T11" fmla="*/ 3 h 47"/>
                  <a:gd name="T12" fmla="*/ 10 w 36"/>
                  <a:gd name="T13" fmla="*/ 40 h 47"/>
                  <a:gd name="T14" fmla="*/ 8 w 36"/>
                  <a:gd name="T15" fmla="*/ 8 h 47"/>
                  <a:gd name="T16" fmla="*/ 10 w 36"/>
                  <a:gd name="T17" fmla="*/ 4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47">
                    <a:moveTo>
                      <a:pt x="22" y="3"/>
                    </a:moveTo>
                    <a:cubicBezTo>
                      <a:pt x="21" y="2"/>
                      <a:pt x="13" y="0"/>
                      <a:pt x="11" y="0"/>
                    </a:cubicBezTo>
                    <a:cubicBezTo>
                      <a:pt x="0" y="1"/>
                      <a:pt x="3" y="9"/>
                      <a:pt x="3" y="17"/>
                    </a:cubicBezTo>
                    <a:cubicBezTo>
                      <a:pt x="3" y="26"/>
                      <a:pt x="0" y="37"/>
                      <a:pt x="5" y="46"/>
                    </a:cubicBezTo>
                    <a:cubicBezTo>
                      <a:pt x="7" y="46"/>
                      <a:pt x="8" y="46"/>
                      <a:pt x="8" y="47"/>
                    </a:cubicBezTo>
                    <a:cubicBezTo>
                      <a:pt x="35" y="47"/>
                      <a:pt x="36" y="13"/>
                      <a:pt x="22" y="3"/>
                    </a:cubicBezTo>
                    <a:close/>
                    <a:moveTo>
                      <a:pt x="10" y="40"/>
                    </a:moveTo>
                    <a:cubicBezTo>
                      <a:pt x="8" y="35"/>
                      <a:pt x="8" y="19"/>
                      <a:pt x="8" y="8"/>
                    </a:cubicBezTo>
                    <a:cubicBezTo>
                      <a:pt x="30" y="4"/>
                      <a:pt x="29" y="42"/>
                      <a:pt x="10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5" name="Freeform 666"/>
              <p:cNvSpPr>
                <a:spLocks noEditPoints="1"/>
              </p:cNvSpPr>
              <p:nvPr/>
            </p:nvSpPr>
            <p:spPr bwMode="auto">
              <a:xfrm>
                <a:off x="7645401" y="3956050"/>
                <a:ext cx="61913" cy="122238"/>
              </a:xfrm>
              <a:custGeom>
                <a:avLst/>
                <a:gdLst>
                  <a:gd name="T0" fmla="*/ 6 w 25"/>
                  <a:gd name="T1" fmla="*/ 2 h 50"/>
                  <a:gd name="T2" fmla="*/ 0 w 25"/>
                  <a:gd name="T3" fmla="*/ 46 h 50"/>
                  <a:gd name="T4" fmla="*/ 21 w 25"/>
                  <a:gd name="T5" fmla="*/ 48 h 50"/>
                  <a:gd name="T6" fmla="*/ 17 w 25"/>
                  <a:gd name="T7" fmla="*/ 1 h 50"/>
                  <a:gd name="T8" fmla="*/ 6 w 25"/>
                  <a:gd name="T9" fmla="*/ 2 h 50"/>
                  <a:gd name="T10" fmla="*/ 9 w 25"/>
                  <a:gd name="T11" fmla="*/ 44 h 50"/>
                  <a:gd name="T12" fmla="*/ 10 w 25"/>
                  <a:gd name="T13" fmla="*/ 8 h 50"/>
                  <a:gd name="T14" fmla="*/ 14 w 25"/>
                  <a:gd name="T15" fmla="*/ 8 h 50"/>
                  <a:gd name="T16" fmla="*/ 17 w 25"/>
                  <a:gd name="T17" fmla="*/ 42 h 50"/>
                  <a:gd name="T18" fmla="*/ 9 w 25"/>
                  <a:gd name="T19" fmla="*/ 44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" h="50">
                    <a:moveTo>
                      <a:pt x="6" y="2"/>
                    </a:moveTo>
                    <a:cubicBezTo>
                      <a:pt x="1" y="16"/>
                      <a:pt x="3" y="33"/>
                      <a:pt x="0" y="46"/>
                    </a:cubicBezTo>
                    <a:cubicBezTo>
                      <a:pt x="7" y="48"/>
                      <a:pt x="14" y="50"/>
                      <a:pt x="21" y="48"/>
                    </a:cubicBezTo>
                    <a:cubicBezTo>
                      <a:pt x="25" y="33"/>
                      <a:pt x="22" y="13"/>
                      <a:pt x="17" y="1"/>
                    </a:cubicBezTo>
                    <a:cubicBezTo>
                      <a:pt x="13" y="1"/>
                      <a:pt x="8" y="0"/>
                      <a:pt x="6" y="2"/>
                    </a:cubicBezTo>
                    <a:close/>
                    <a:moveTo>
                      <a:pt x="9" y="44"/>
                    </a:moveTo>
                    <a:cubicBezTo>
                      <a:pt x="3" y="35"/>
                      <a:pt x="10" y="19"/>
                      <a:pt x="10" y="8"/>
                    </a:cubicBezTo>
                    <a:cubicBezTo>
                      <a:pt x="12" y="8"/>
                      <a:pt x="13" y="8"/>
                      <a:pt x="14" y="8"/>
                    </a:cubicBezTo>
                    <a:cubicBezTo>
                      <a:pt x="16" y="21"/>
                      <a:pt x="17" y="28"/>
                      <a:pt x="17" y="42"/>
                    </a:cubicBezTo>
                    <a:cubicBezTo>
                      <a:pt x="15" y="43"/>
                      <a:pt x="9" y="40"/>
                      <a:pt x="9" y="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6" name="Freeform 676"/>
              <p:cNvSpPr>
                <a:spLocks noEditPoints="1"/>
              </p:cNvSpPr>
              <p:nvPr/>
            </p:nvSpPr>
            <p:spPr bwMode="auto">
              <a:xfrm>
                <a:off x="7854951" y="4117975"/>
                <a:ext cx="93663" cy="88900"/>
              </a:xfrm>
              <a:custGeom>
                <a:avLst/>
                <a:gdLst>
                  <a:gd name="T0" fmla="*/ 0 w 38"/>
                  <a:gd name="T1" fmla="*/ 9 h 37"/>
                  <a:gd name="T2" fmla="*/ 1 w 38"/>
                  <a:gd name="T3" fmla="*/ 37 h 37"/>
                  <a:gd name="T4" fmla="*/ 32 w 38"/>
                  <a:gd name="T5" fmla="*/ 8 h 37"/>
                  <a:gd name="T6" fmla="*/ 0 w 38"/>
                  <a:gd name="T7" fmla="*/ 9 h 37"/>
                  <a:gd name="T8" fmla="*/ 27 w 38"/>
                  <a:gd name="T9" fmla="*/ 13 h 37"/>
                  <a:gd name="T10" fmla="*/ 25 w 38"/>
                  <a:gd name="T11" fmla="*/ 24 h 37"/>
                  <a:gd name="T12" fmla="*/ 8 w 38"/>
                  <a:gd name="T13" fmla="*/ 28 h 37"/>
                  <a:gd name="T14" fmla="*/ 8 w 38"/>
                  <a:gd name="T15" fmla="*/ 10 h 37"/>
                  <a:gd name="T16" fmla="*/ 27 w 38"/>
                  <a:gd name="T17" fmla="*/ 1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37">
                    <a:moveTo>
                      <a:pt x="0" y="9"/>
                    </a:moveTo>
                    <a:cubicBezTo>
                      <a:pt x="0" y="16"/>
                      <a:pt x="2" y="27"/>
                      <a:pt x="1" y="37"/>
                    </a:cubicBezTo>
                    <a:cubicBezTo>
                      <a:pt x="15" y="36"/>
                      <a:pt x="38" y="33"/>
                      <a:pt x="32" y="8"/>
                    </a:cubicBezTo>
                    <a:cubicBezTo>
                      <a:pt x="26" y="2"/>
                      <a:pt x="4" y="0"/>
                      <a:pt x="0" y="9"/>
                    </a:cubicBezTo>
                    <a:close/>
                    <a:moveTo>
                      <a:pt x="27" y="13"/>
                    </a:moveTo>
                    <a:cubicBezTo>
                      <a:pt x="28" y="18"/>
                      <a:pt x="25" y="20"/>
                      <a:pt x="25" y="24"/>
                    </a:cubicBezTo>
                    <a:cubicBezTo>
                      <a:pt x="22" y="28"/>
                      <a:pt x="16" y="29"/>
                      <a:pt x="8" y="28"/>
                    </a:cubicBezTo>
                    <a:cubicBezTo>
                      <a:pt x="6" y="25"/>
                      <a:pt x="6" y="14"/>
                      <a:pt x="8" y="10"/>
                    </a:cubicBezTo>
                    <a:cubicBezTo>
                      <a:pt x="15" y="11"/>
                      <a:pt x="24" y="9"/>
                      <a:pt x="2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3" name="组 912"/>
            <p:cNvGrpSpPr/>
            <p:nvPr/>
          </p:nvGrpSpPr>
          <p:grpSpPr>
            <a:xfrm rot="900000">
              <a:off x="2175769" y="2416665"/>
              <a:ext cx="954105" cy="892681"/>
              <a:chOff x="7913688" y="4706938"/>
              <a:chExt cx="739776" cy="69215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227" name="Freeform 716"/>
              <p:cNvSpPr>
                <a:spLocks noEditPoints="1"/>
              </p:cNvSpPr>
              <p:nvPr/>
            </p:nvSpPr>
            <p:spPr bwMode="auto">
              <a:xfrm>
                <a:off x="7948613" y="4706938"/>
                <a:ext cx="617538" cy="536575"/>
              </a:xfrm>
              <a:custGeom>
                <a:avLst/>
                <a:gdLst>
                  <a:gd name="T0" fmla="*/ 250 w 254"/>
                  <a:gd name="T1" fmla="*/ 156 h 220"/>
                  <a:gd name="T2" fmla="*/ 235 w 254"/>
                  <a:gd name="T3" fmla="*/ 150 h 220"/>
                  <a:gd name="T4" fmla="*/ 172 w 254"/>
                  <a:gd name="T5" fmla="*/ 149 h 220"/>
                  <a:gd name="T6" fmla="*/ 130 w 254"/>
                  <a:gd name="T7" fmla="*/ 28 h 220"/>
                  <a:gd name="T8" fmla="*/ 148 w 254"/>
                  <a:gd name="T9" fmla="*/ 9 h 220"/>
                  <a:gd name="T10" fmla="*/ 126 w 254"/>
                  <a:gd name="T11" fmla="*/ 24 h 220"/>
                  <a:gd name="T12" fmla="*/ 108 w 254"/>
                  <a:gd name="T13" fmla="*/ 0 h 220"/>
                  <a:gd name="T14" fmla="*/ 120 w 254"/>
                  <a:gd name="T15" fmla="*/ 28 h 220"/>
                  <a:gd name="T16" fmla="*/ 25 w 254"/>
                  <a:gd name="T17" fmla="*/ 139 h 220"/>
                  <a:gd name="T18" fmla="*/ 10 w 254"/>
                  <a:gd name="T19" fmla="*/ 158 h 220"/>
                  <a:gd name="T20" fmla="*/ 2 w 254"/>
                  <a:gd name="T21" fmla="*/ 180 h 220"/>
                  <a:gd name="T22" fmla="*/ 168 w 254"/>
                  <a:gd name="T23" fmla="*/ 158 h 220"/>
                  <a:gd name="T24" fmla="*/ 169 w 254"/>
                  <a:gd name="T25" fmla="*/ 220 h 220"/>
                  <a:gd name="T26" fmla="*/ 174 w 254"/>
                  <a:gd name="T27" fmla="*/ 191 h 220"/>
                  <a:gd name="T28" fmla="*/ 174 w 254"/>
                  <a:gd name="T29" fmla="*/ 157 h 220"/>
                  <a:gd name="T30" fmla="*/ 224 w 254"/>
                  <a:gd name="T31" fmla="*/ 157 h 220"/>
                  <a:gd name="T32" fmla="*/ 250 w 254"/>
                  <a:gd name="T33" fmla="*/ 156 h 220"/>
                  <a:gd name="T34" fmla="*/ 10 w 254"/>
                  <a:gd name="T35" fmla="*/ 172 h 220"/>
                  <a:gd name="T36" fmla="*/ 122 w 254"/>
                  <a:gd name="T37" fmla="*/ 35 h 220"/>
                  <a:gd name="T38" fmla="*/ 124 w 254"/>
                  <a:gd name="T39" fmla="*/ 35 h 220"/>
                  <a:gd name="T40" fmla="*/ 168 w 254"/>
                  <a:gd name="T41" fmla="*/ 151 h 220"/>
                  <a:gd name="T42" fmla="*/ 10 w 254"/>
                  <a:gd name="T43" fmla="*/ 172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54" h="220">
                    <a:moveTo>
                      <a:pt x="250" y="156"/>
                    </a:moveTo>
                    <a:cubicBezTo>
                      <a:pt x="254" y="147"/>
                      <a:pt x="240" y="150"/>
                      <a:pt x="235" y="150"/>
                    </a:cubicBezTo>
                    <a:cubicBezTo>
                      <a:pt x="208" y="148"/>
                      <a:pt x="190" y="152"/>
                      <a:pt x="172" y="149"/>
                    </a:cubicBezTo>
                    <a:cubicBezTo>
                      <a:pt x="168" y="99"/>
                      <a:pt x="141" y="71"/>
                      <a:pt x="130" y="28"/>
                    </a:cubicBezTo>
                    <a:cubicBezTo>
                      <a:pt x="135" y="20"/>
                      <a:pt x="148" y="22"/>
                      <a:pt x="148" y="9"/>
                    </a:cubicBezTo>
                    <a:cubicBezTo>
                      <a:pt x="136" y="10"/>
                      <a:pt x="134" y="20"/>
                      <a:pt x="126" y="24"/>
                    </a:cubicBezTo>
                    <a:cubicBezTo>
                      <a:pt x="120" y="15"/>
                      <a:pt x="116" y="5"/>
                      <a:pt x="108" y="0"/>
                    </a:cubicBezTo>
                    <a:cubicBezTo>
                      <a:pt x="102" y="9"/>
                      <a:pt x="118" y="18"/>
                      <a:pt x="120" y="28"/>
                    </a:cubicBezTo>
                    <a:cubicBezTo>
                      <a:pt x="85" y="59"/>
                      <a:pt x="53" y="100"/>
                      <a:pt x="25" y="139"/>
                    </a:cubicBezTo>
                    <a:cubicBezTo>
                      <a:pt x="21" y="145"/>
                      <a:pt x="15" y="151"/>
                      <a:pt x="10" y="158"/>
                    </a:cubicBezTo>
                    <a:cubicBezTo>
                      <a:pt x="6" y="164"/>
                      <a:pt x="0" y="172"/>
                      <a:pt x="2" y="180"/>
                    </a:cubicBezTo>
                    <a:cubicBezTo>
                      <a:pt x="56" y="177"/>
                      <a:pt x="112" y="162"/>
                      <a:pt x="168" y="158"/>
                    </a:cubicBezTo>
                    <a:cubicBezTo>
                      <a:pt x="174" y="179"/>
                      <a:pt x="162" y="207"/>
                      <a:pt x="169" y="220"/>
                    </a:cubicBezTo>
                    <a:cubicBezTo>
                      <a:pt x="177" y="214"/>
                      <a:pt x="173" y="201"/>
                      <a:pt x="174" y="191"/>
                    </a:cubicBezTo>
                    <a:cubicBezTo>
                      <a:pt x="174" y="179"/>
                      <a:pt x="176" y="167"/>
                      <a:pt x="174" y="157"/>
                    </a:cubicBezTo>
                    <a:cubicBezTo>
                      <a:pt x="194" y="157"/>
                      <a:pt x="211" y="156"/>
                      <a:pt x="224" y="157"/>
                    </a:cubicBezTo>
                    <a:cubicBezTo>
                      <a:pt x="234" y="157"/>
                      <a:pt x="250" y="163"/>
                      <a:pt x="250" y="156"/>
                    </a:cubicBezTo>
                    <a:close/>
                    <a:moveTo>
                      <a:pt x="10" y="172"/>
                    </a:moveTo>
                    <a:cubicBezTo>
                      <a:pt x="42" y="120"/>
                      <a:pt x="78" y="73"/>
                      <a:pt x="122" y="35"/>
                    </a:cubicBezTo>
                    <a:cubicBezTo>
                      <a:pt x="123" y="35"/>
                      <a:pt x="124" y="35"/>
                      <a:pt x="124" y="35"/>
                    </a:cubicBezTo>
                    <a:cubicBezTo>
                      <a:pt x="139" y="73"/>
                      <a:pt x="161" y="105"/>
                      <a:pt x="168" y="151"/>
                    </a:cubicBezTo>
                    <a:cubicBezTo>
                      <a:pt x="112" y="156"/>
                      <a:pt x="64" y="169"/>
                      <a:pt x="10" y="17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8" name="Freeform 721"/>
              <p:cNvSpPr>
                <a:spLocks/>
              </p:cNvSpPr>
              <p:nvPr/>
            </p:nvSpPr>
            <p:spPr bwMode="auto">
              <a:xfrm>
                <a:off x="7935913" y="4765675"/>
                <a:ext cx="184150" cy="200025"/>
              </a:xfrm>
              <a:custGeom>
                <a:avLst/>
                <a:gdLst>
                  <a:gd name="T0" fmla="*/ 53 w 76"/>
                  <a:gd name="T1" fmla="*/ 23 h 82"/>
                  <a:gd name="T2" fmla="*/ 71 w 76"/>
                  <a:gd name="T3" fmla="*/ 33 h 82"/>
                  <a:gd name="T4" fmla="*/ 57 w 76"/>
                  <a:gd name="T5" fmla="*/ 0 h 82"/>
                  <a:gd name="T6" fmla="*/ 32 w 76"/>
                  <a:gd name="T7" fmla="*/ 51 h 82"/>
                  <a:gd name="T8" fmla="*/ 2 w 76"/>
                  <a:gd name="T9" fmla="*/ 71 h 82"/>
                  <a:gd name="T10" fmla="*/ 53 w 76"/>
                  <a:gd name="T11" fmla="*/ 23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6" h="82">
                    <a:moveTo>
                      <a:pt x="53" y="23"/>
                    </a:moveTo>
                    <a:cubicBezTo>
                      <a:pt x="59" y="27"/>
                      <a:pt x="66" y="29"/>
                      <a:pt x="71" y="33"/>
                    </a:cubicBezTo>
                    <a:cubicBezTo>
                      <a:pt x="76" y="19"/>
                      <a:pt x="70" y="4"/>
                      <a:pt x="57" y="0"/>
                    </a:cubicBezTo>
                    <a:cubicBezTo>
                      <a:pt x="46" y="16"/>
                      <a:pt x="43" y="34"/>
                      <a:pt x="32" y="51"/>
                    </a:cubicBezTo>
                    <a:cubicBezTo>
                      <a:pt x="15" y="44"/>
                      <a:pt x="0" y="59"/>
                      <a:pt x="2" y="71"/>
                    </a:cubicBezTo>
                    <a:cubicBezTo>
                      <a:pt x="35" y="82"/>
                      <a:pt x="40" y="41"/>
                      <a:pt x="53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9" name="Freeform 722"/>
              <p:cNvSpPr>
                <a:spLocks/>
              </p:cNvSpPr>
              <p:nvPr/>
            </p:nvSpPr>
            <p:spPr bwMode="auto">
              <a:xfrm>
                <a:off x="7948613" y="4765675"/>
                <a:ext cx="23813" cy="74613"/>
              </a:xfrm>
              <a:custGeom>
                <a:avLst/>
                <a:gdLst>
                  <a:gd name="T0" fmla="*/ 6 w 10"/>
                  <a:gd name="T1" fmla="*/ 0 h 31"/>
                  <a:gd name="T2" fmla="*/ 2 w 10"/>
                  <a:gd name="T3" fmla="*/ 0 h 31"/>
                  <a:gd name="T4" fmla="*/ 0 w 10"/>
                  <a:gd name="T5" fmla="*/ 31 h 31"/>
                  <a:gd name="T6" fmla="*/ 6 w 10"/>
                  <a:gd name="T7" fmla="*/ 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31">
                    <a:moveTo>
                      <a:pt x="6" y="0"/>
                    </a:moveTo>
                    <a:cubicBezTo>
                      <a:pt x="5" y="0"/>
                      <a:pt x="4" y="0"/>
                      <a:pt x="2" y="0"/>
                    </a:cubicBezTo>
                    <a:cubicBezTo>
                      <a:pt x="0" y="10"/>
                      <a:pt x="4" y="22"/>
                      <a:pt x="0" y="31"/>
                    </a:cubicBezTo>
                    <a:cubicBezTo>
                      <a:pt x="10" y="28"/>
                      <a:pt x="8" y="12"/>
                      <a:pt x="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Freeform 732"/>
              <p:cNvSpPr>
                <a:spLocks/>
              </p:cNvSpPr>
              <p:nvPr/>
            </p:nvSpPr>
            <p:spPr bwMode="auto">
              <a:xfrm>
                <a:off x="8186738" y="4916488"/>
                <a:ext cx="55563" cy="63500"/>
              </a:xfrm>
              <a:custGeom>
                <a:avLst/>
                <a:gdLst>
                  <a:gd name="T0" fmla="*/ 7 w 23"/>
                  <a:gd name="T1" fmla="*/ 3 h 26"/>
                  <a:gd name="T2" fmla="*/ 7 w 23"/>
                  <a:gd name="T3" fmla="*/ 10 h 26"/>
                  <a:gd name="T4" fmla="*/ 16 w 23"/>
                  <a:gd name="T5" fmla="*/ 9 h 26"/>
                  <a:gd name="T6" fmla="*/ 10 w 23"/>
                  <a:gd name="T7" fmla="*/ 17 h 26"/>
                  <a:gd name="T8" fmla="*/ 3 w 23"/>
                  <a:gd name="T9" fmla="*/ 8 h 26"/>
                  <a:gd name="T10" fmla="*/ 16 w 23"/>
                  <a:gd name="T11" fmla="*/ 24 h 26"/>
                  <a:gd name="T12" fmla="*/ 22 w 23"/>
                  <a:gd name="T13" fmla="*/ 6 h 26"/>
                  <a:gd name="T14" fmla="*/ 7 w 23"/>
                  <a:gd name="T15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3" h="26">
                    <a:moveTo>
                      <a:pt x="7" y="3"/>
                    </a:moveTo>
                    <a:cubicBezTo>
                      <a:pt x="7" y="5"/>
                      <a:pt x="7" y="7"/>
                      <a:pt x="7" y="10"/>
                    </a:cubicBezTo>
                    <a:cubicBezTo>
                      <a:pt x="11" y="11"/>
                      <a:pt x="14" y="4"/>
                      <a:pt x="16" y="9"/>
                    </a:cubicBezTo>
                    <a:cubicBezTo>
                      <a:pt x="15" y="13"/>
                      <a:pt x="15" y="17"/>
                      <a:pt x="10" y="17"/>
                    </a:cubicBezTo>
                    <a:cubicBezTo>
                      <a:pt x="9" y="13"/>
                      <a:pt x="8" y="9"/>
                      <a:pt x="3" y="8"/>
                    </a:cubicBezTo>
                    <a:cubicBezTo>
                      <a:pt x="0" y="16"/>
                      <a:pt x="5" y="26"/>
                      <a:pt x="16" y="24"/>
                    </a:cubicBezTo>
                    <a:cubicBezTo>
                      <a:pt x="18" y="18"/>
                      <a:pt x="23" y="14"/>
                      <a:pt x="22" y="6"/>
                    </a:cubicBezTo>
                    <a:cubicBezTo>
                      <a:pt x="21" y="2"/>
                      <a:pt x="12" y="0"/>
                      <a:pt x="7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Freeform 746"/>
              <p:cNvSpPr>
                <a:spLocks/>
              </p:cNvSpPr>
              <p:nvPr/>
            </p:nvSpPr>
            <p:spPr bwMode="auto">
              <a:xfrm>
                <a:off x="8083551" y="4976813"/>
                <a:ext cx="53975" cy="112713"/>
              </a:xfrm>
              <a:custGeom>
                <a:avLst/>
                <a:gdLst>
                  <a:gd name="T0" fmla="*/ 22 w 22"/>
                  <a:gd name="T1" fmla="*/ 14 h 46"/>
                  <a:gd name="T2" fmla="*/ 5 w 22"/>
                  <a:gd name="T3" fmla="*/ 3 h 46"/>
                  <a:gd name="T4" fmla="*/ 17 w 22"/>
                  <a:gd name="T5" fmla="*/ 18 h 46"/>
                  <a:gd name="T6" fmla="*/ 2 w 22"/>
                  <a:gd name="T7" fmla="*/ 23 h 46"/>
                  <a:gd name="T8" fmla="*/ 13 w 22"/>
                  <a:gd name="T9" fmla="*/ 36 h 46"/>
                  <a:gd name="T10" fmla="*/ 0 w 22"/>
                  <a:gd name="T11" fmla="*/ 42 h 46"/>
                  <a:gd name="T12" fmla="*/ 21 w 22"/>
                  <a:gd name="T13" fmla="*/ 34 h 46"/>
                  <a:gd name="T14" fmla="*/ 14 w 22"/>
                  <a:gd name="T15" fmla="*/ 26 h 46"/>
                  <a:gd name="T16" fmla="*/ 22 w 22"/>
                  <a:gd name="T17" fmla="*/ 1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" h="46">
                    <a:moveTo>
                      <a:pt x="22" y="14"/>
                    </a:moveTo>
                    <a:cubicBezTo>
                      <a:pt x="18" y="9"/>
                      <a:pt x="12" y="0"/>
                      <a:pt x="5" y="3"/>
                    </a:cubicBezTo>
                    <a:cubicBezTo>
                      <a:pt x="4" y="12"/>
                      <a:pt x="18" y="12"/>
                      <a:pt x="17" y="18"/>
                    </a:cubicBezTo>
                    <a:cubicBezTo>
                      <a:pt x="16" y="22"/>
                      <a:pt x="8" y="20"/>
                      <a:pt x="2" y="23"/>
                    </a:cubicBezTo>
                    <a:cubicBezTo>
                      <a:pt x="1" y="32"/>
                      <a:pt x="12" y="28"/>
                      <a:pt x="13" y="36"/>
                    </a:cubicBezTo>
                    <a:cubicBezTo>
                      <a:pt x="9" y="38"/>
                      <a:pt x="2" y="37"/>
                      <a:pt x="0" y="42"/>
                    </a:cubicBezTo>
                    <a:cubicBezTo>
                      <a:pt x="5" y="46"/>
                      <a:pt x="19" y="41"/>
                      <a:pt x="21" y="34"/>
                    </a:cubicBezTo>
                    <a:cubicBezTo>
                      <a:pt x="20" y="30"/>
                      <a:pt x="17" y="28"/>
                      <a:pt x="14" y="26"/>
                    </a:cubicBezTo>
                    <a:cubicBezTo>
                      <a:pt x="20" y="25"/>
                      <a:pt x="22" y="21"/>
                      <a:pt x="22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Freeform 748"/>
              <p:cNvSpPr>
                <a:spLocks/>
              </p:cNvSpPr>
              <p:nvPr/>
            </p:nvSpPr>
            <p:spPr bwMode="auto">
              <a:xfrm>
                <a:off x="8145463" y="4994275"/>
                <a:ext cx="63500" cy="66675"/>
              </a:xfrm>
              <a:custGeom>
                <a:avLst/>
                <a:gdLst>
                  <a:gd name="T0" fmla="*/ 24 w 26"/>
                  <a:gd name="T1" fmla="*/ 1 h 27"/>
                  <a:gd name="T2" fmla="*/ 4 w 26"/>
                  <a:gd name="T3" fmla="*/ 7 h 27"/>
                  <a:gd name="T4" fmla="*/ 20 w 26"/>
                  <a:gd name="T5" fmla="*/ 7 h 27"/>
                  <a:gd name="T6" fmla="*/ 12 w 26"/>
                  <a:gd name="T7" fmla="*/ 19 h 27"/>
                  <a:gd name="T8" fmla="*/ 7 w 26"/>
                  <a:gd name="T9" fmla="*/ 9 h 27"/>
                  <a:gd name="T10" fmla="*/ 15 w 26"/>
                  <a:gd name="T11" fmla="*/ 26 h 27"/>
                  <a:gd name="T12" fmla="*/ 26 w 26"/>
                  <a:gd name="T13" fmla="*/ 4 h 27"/>
                  <a:gd name="T14" fmla="*/ 24 w 26"/>
                  <a:gd name="T15" fmla="*/ 1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27">
                    <a:moveTo>
                      <a:pt x="24" y="1"/>
                    </a:moveTo>
                    <a:cubicBezTo>
                      <a:pt x="18" y="0"/>
                      <a:pt x="6" y="0"/>
                      <a:pt x="4" y="7"/>
                    </a:cubicBezTo>
                    <a:cubicBezTo>
                      <a:pt x="7" y="9"/>
                      <a:pt x="14" y="5"/>
                      <a:pt x="20" y="7"/>
                    </a:cubicBezTo>
                    <a:cubicBezTo>
                      <a:pt x="18" y="11"/>
                      <a:pt x="19" y="19"/>
                      <a:pt x="12" y="19"/>
                    </a:cubicBezTo>
                    <a:cubicBezTo>
                      <a:pt x="10" y="16"/>
                      <a:pt x="14" y="10"/>
                      <a:pt x="7" y="9"/>
                    </a:cubicBezTo>
                    <a:cubicBezTo>
                      <a:pt x="0" y="18"/>
                      <a:pt x="8" y="27"/>
                      <a:pt x="15" y="26"/>
                    </a:cubicBezTo>
                    <a:cubicBezTo>
                      <a:pt x="23" y="26"/>
                      <a:pt x="24" y="13"/>
                      <a:pt x="26" y="4"/>
                    </a:cubicBezTo>
                    <a:cubicBezTo>
                      <a:pt x="25" y="4"/>
                      <a:pt x="24" y="3"/>
                      <a:pt x="24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Freeform 764"/>
              <p:cNvSpPr>
                <a:spLocks/>
              </p:cNvSpPr>
              <p:nvPr/>
            </p:nvSpPr>
            <p:spPr bwMode="auto">
              <a:xfrm>
                <a:off x="7913688" y="5191125"/>
                <a:ext cx="90488" cy="34925"/>
              </a:xfrm>
              <a:custGeom>
                <a:avLst/>
                <a:gdLst>
                  <a:gd name="T0" fmla="*/ 37 w 37"/>
                  <a:gd name="T1" fmla="*/ 5 h 14"/>
                  <a:gd name="T2" fmla="*/ 0 w 37"/>
                  <a:gd name="T3" fmla="*/ 0 h 14"/>
                  <a:gd name="T4" fmla="*/ 37 w 37"/>
                  <a:gd name="T5" fmla="*/ 5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7" h="14">
                    <a:moveTo>
                      <a:pt x="37" y="5"/>
                    </a:moveTo>
                    <a:cubicBezTo>
                      <a:pt x="23" y="4"/>
                      <a:pt x="10" y="1"/>
                      <a:pt x="0" y="0"/>
                    </a:cubicBezTo>
                    <a:cubicBezTo>
                      <a:pt x="2" y="12"/>
                      <a:pt x="31" y="14"/>
                      <a:pt x="37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Freeform 765"/>
              <p:cNvSpPr>
                <a:spLocks noEditPoints="1"/>
              </p:cNvSpPr>
              <p:nvPr/>
            </p:nvSpPr>
            <p:spPr bwMode="auto">
              <a:xfrm>
                <a:off x="8188326" y="5202238"/>
                <a:ext cx="73025" cy="114300"/>
              </a:xfrm>
              <a:custGeom>
                <a:avLst/>
                <a:gdLst>
                  <a:gd name="T0" fmla="*/ 26 w 30"/>
                  <a:gd name="T1" fmla="*/ 8 h 47"/>
                  <a:gd name="T2" fmla="*/ 4 w 30"/>
                  <a:gd name="T3" fmla="*/ 0 h 47"/>
                  <a:gd name="T4" fmla="*/ 0 w 30"/>
                  <a:gd name="T5" fmla="*/ 36 h 47"/>
                  <a:gd name="T6" fmla="*/ 25 w 30"/>
                  <a:gd name="T7" fmla="*/ 32 h 47"/>
                  <a:gd name="T8" fmla="*/ 22 w 30"/>
                  <a:gd name="T9" fmla="*/ 21 h 47"/>
                  <a:gd name="T10" fmla="*/ 26 w 30"/>
                  <a:gd name="T11" fmla="*/ 8 h 47"/>
                  <a:gd name="T12" fmla="*/ 8 w 30"/>
                  <a:gd name="T13" fmla="*/ 36 h 47"/>
                  <a:gd name="T14" fmla="*/ 8 w 30"/>
                  <a:gd name="T15" fmla="*/ 25 h 47"/>
                  <a:gd name="T16" fmla="*/ 19 w 30"/>
                  <a:gd name="T17" fmla="*/ 29 h 47"/>
                  <a:gd name="T18" fmla="*/ 8 w 30"/>
                  <a:gd name="T19" fmla="*/ 36 h 47"/>
                  <a:gd name="T20" fmla="*/ 10 w 30"/>
                  <a:gd name="T21" fmla="*/ 19 h 47"/>
                  <a:gd name="T22" fmla="*/ 10 w 30"/>
                  <a:gd name="T23" fmla="*/ 8 h 47"/>
                  <a:gd name="T24" fmla="*/ 21 w 30"/>
                  <a:gd name="T25" fmla="*/ 12 h 47"/>
                  <a:gd name="T26" fmla="*/ 10 w 30"/>
                  <a:gd name="T27" fmla="*/ 19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" h="47">
                    <a:moveTo>
                      <a:pt x="26" y="8"/>
                    </a:moveTo>
                    <a:cubicBezTo>
                      <a:pt x="21" y="3"/>
                      <a:pt x="12" y="2"/>
                      <a:pt x="4" y="0"/>
                    </a:cubicBezTo>
                    <a:cubicBezTo>
                      <a:pt x="1" y="9"/>
                      <a:pt x="6" y="28"/>
                      <a:pt x="0" y="36"/>
                    </a:cubicBezTo>
                    <a:cubicBezTo>
                      <a:pt x="8" y="47"/>
                      <a:pt x="21" y="42"/>
                      <a:pt x="25" y="32"/>
                    </a:cubicBezTo>
                    <a:cubicBezTo>
                      <a:pt x="26" y="27"/>
                      <a:pt x="22" y="25"/>
                      <a:pt x="22" y="21"/>
                    </a:cubicBezTo>
                    <a:cubicBezTo>
                      <a:pt x="22" y="19"/>
                      <a:pt x="30" y="13"/>
                      <a:pt x="26" y="8"/>
                    </a:cubicBezTo>
                    <a:close/>
                    <a:moveTo>
                      <a:pt x="8" y="36"/>
                    </a:moveTo>
                    <a:cubicBezTo>
                      <a:pt x="8" y="32"/>
                      <a:pt x="8" y="28"/>
                      <a:pt x="8" y="25"/>
                    </a:cubicBezTo>
                    <a:cubicBezTo>
                      <a:pt x="11" y="27"/>
                      <a:pt x="17" y="26"/>
                      <a:pt x="19" y="29"/>
                    </a:cubicBezTo>
                    <a:cubicBezTo>
                      <a:pt x="18" y="34"/>
                      <a:pt x="15" y="37"/>
                      <a:pt x="8" y="36"/>
                    </a:cubicBezTo>
                    <a:close/>
                    <a:moveTo>
                      <a:pt x="10" y="19"/>
                    </a:moveTo>
                    <a:cubicBezTo>
                      <a:pt x="8" y="15"/>
                      <a:pt x="10" y="14"/>
                      <a:pt x="10" y="8"/>
                    </a:cubicBezTo>
                    <a:cubicBezTo>
                      <a:pt x="14" y="9"/>
                      <a:pt x="17" y="11"/>
                      <a:pt x="21" y="12"/>
                    </a:cubicBezTo>
                    <a:cubicBezTo>
                      <a:pt x="20" y="18"/>
                      <a:pt x="16" y="19"/>
                      <a:pt x="10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Freeform 767"/>
              <p:cNvSpPr>
                <a:spLocks/>
              </p:cNvSpPr>
              <p:nvPr/>
            </p:nvSpPr>
            <p:spPr bwMode="auto">
              <a:xfrm>
                <a:off x="8420101" y="5213350"/>
                <a:ext cx="63500" cy="103188"/>
              </a:xfrm>
              <a:custGeom>
                <a:avLst/>
                <a:gdLst>
                  <a:gd name="T0" fmla="*/ 21 w 26"/>
                  <a:gd name="T1" fmla="*/ 32 h 42"/>
                  <a:gd name="T2" fmla="*/ 25 w 26"/>
                  <a:gd name="T3" fmla="*/ 0 h 42"/>
                  <a:gd name="T4" fmla="*/ 3 w 26"/>
                  <a:gd name="T5" fmla="*/ 17 h 42"/>
                  <a:gd name="T6" fmla="*/ 16 w 26"/>
                  <a:gd name="T7" fmla="*/ 11 h 42"/>
                  <a:gd name="T8" fmla="*/ 14 w 26"/>
                  <a:gd name="T9" fmla="*/ 34 h 42"/>
                  <a:gd name="T10" fmla="*/ 0 w 26"/>
                  <a:gd name="T11" fmla="*/ 31 h 42"/>
                  <a:gd name="T12" fmla="*/ 25 w 26"/>
                  <a:gd name="T13" fmla="*/ 41 h 42"/>
                  <a:gd name="T14" fmla="*/ 21 w 26"/>
                  <a:gd name="T1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" h="42">
                    <a:moveTo>
                      <a:pt x="21" y="32"/>
                    </a:moveTo>
                    <a:cubicBezTo>
                      <a:pt x="21" y="26"/>
                      <a:pt x="22" y="12"/>
                      <a:pt x="25" y="0"/>
                    </a:cubicBezTo>
                    <a:cubicBezTo>
                      <a:pt x="17" y="0"/>
                      <a:pt x="7" y="8"/>
                      <a:pt x="3" y="17"/>
                    </a:cubicBezTo>
                    <a:cubicBezTo>
                      <a:pt x="9" y="21"/>
                      <a:pt x="11" y="12"/>
                      <a:pt x="16" y="11"/>
                    </a:cubicBezTo>
                    <a:cubicBezTo>
                      <a:pt x="14" y="18"/>
                      <a:pt x="16" y="28"/>
                      <a:pt x="14" y="34"/>
                    </a:cubicBezTo>
                    <a:cubicBezTo>
                      <a:pt x="11" y="34"/>
                      <a:pt x="6" y="28"/>
                      <a:pt x="0" y="31"/>
                    </a:cubicBezTo>
                    <a:cubicBezTo>
                      <a:pt x="0" y="42"/>
                      <a:pt x="18" y="41"/>
                      <a:pt x="25" y="41"/>
                    </a:cubicBezTo>
                    <a:cubicBezTo>
                      <a:pt x="26" y="35"/>
                      <a:pt x="23" y="34"/>
                      <a:pt x="21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Freeform 770"/>
              <p:cNvSpPr>
                <a:spLocks noEditPoints="1"/>
              </p:cNvSpPr>
              <p:nvPr/>
            </p:nvSpPr>
            <p:spPr bwMode="auto">
              <a:xfrm>
                <a:off x="8086726" y="5211763"/>
                <a:ext cx="76200" cy="100013"/>
              </a:xfrm>
              <a:custGeom>
                <a:avLst/>
                <a:gdLst>
                  <a:gd name="T0" fmla="*/ 24 w 31"/>
                  <a:gd name="T1" fmla="*/ 40 h 41"/>
                  <a:gd name="T2" fmla="*/ 19 w 31"/>
                  <a:gd name="T3" fmla="*/ 0 h 41"/>
                  <a:gd name="T4" fmla="*/ 12 w 31"/>
                  <a:gd name="T5" fmla="*/ 0 h 41"/>
                  <a:gd name="T6" fmla="*/ 2 w 31"/>
                  <a:gd name="T7" fmla="*/ 30 h 41"/>
                  <a:gd name="T8" fmla="*/ 5 w 31"/>
                  <a:gd name="T9" fmla="*/ 41 h 41"/>
                  <a:gd name="T10" fmla="*/ 9 w 31"/>
                  <a:gd name="T11" fmla="*/ 27 h 41"/>
                  <a:gd name="T12" fmla="*/ 20 w 31"/>
                  <a:gd name="T13" fmla="*/ 25 h 41"/>
                  <a:gd name="T14" fmla="*/ 24 w 31"/>
                  <a:gd name="T15" fmla="*/ 40 h 41"/>
                  <a:gd name="T16" fmla="*/ 12 w 31"/>
                  <a:gd name="T17" fmla="*/ 19 h 41"/>
                  <a:gd name="T18" fmla="*/ 14 w 31"/>
                  <a:gd name="T19" fmla="*/ 9 h 41"/>
                  <a:gd name="T20" fmla="*/ 19 w 31"/>
                  <a:gd name="T21" fmla="*/ 19 h 41"/>
                  <a:gd name="T22" fmla="*/ 12 w 31"/>
                  <a:gd name="T23" fmla="*/ 19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41">
                    <a:moveTo>
                      <a:pt x="24" y="40"/>
                    </a:moveTo>
                    <a:cubicBezTo>
                      <a:pt x="31" y="29"/>
                      <a:pt x="22" y="10"/>
                      <a:pt x="19" y="0"/>
                    </a:cubicBezTo>
                    <a:cubicBezTo>
                      <a:pt x="16" y="0"/>
                      <a:pt x="14" y="0"/>
                      <a:pt x="12" y="0"/>
                    </a:cubicBezTo>
                    <a:cubicBezTo>
                      <a:pt x="9" y="7"/>
                      <a:pt x="3" y="20"/>
                      <a:pt x="2" y="30"/>
                    </a:cubicBezTo>
                    <a:cubicBezTo>
                      <a:pt x="2" y="33"/>
                      <a:pt x="0" y="40"/>
                      <a:pt x="5" y="41"/>
                    </a:cubicBezTo>
                    <a:cubicBezTo>
                      <a:pt x="9" y="39"/>
                      <a:pt x="8" y="32"/>
                      <a:pt x="9" y="27"/>
                    </a:cubicBezTo>
                    <a:cubicBezTo>
                      <a:pt x="14" y="28"/>
                      <a:pt x="17" y="26"/>
                      <a:pt x="20" y="25"/>
                    </a:cubicBezTo>
                    <a:cubicBezTo>
                      <a:pt x="23" y="28"/>
                      <a:pt x="19" y="39"/>
                      <a:pt x="24" y="40"/>
                    </a:cubicBezTo>
                    <a:close/>
                    <a:moveTo>
                      <a:pt x="12" y="19"/>
                    </a:moveTo>
                    <a:cubicBezTo>
                      <a:pt x="12" y="15"/>
                      <a:pt x="14" y="13"/>
                      <a:pt x="14" y="9"/>
                    </a:cubicBezTo>
                    <a:cubicBezTo>
                      <a:pt x="17" y="11"/>
                      <a:pt x="17" y="16"/>
                      <a:pt x="19" y="19"/>
                    </a:cubicBezTo>
                    <a:cubicBezTo>
                      <a:pt x="16" y="22"/>
                      <a:pt x="16" y="18"/>
                      <a:pt x="12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Freeform 772"/>
              <p:cNvSpPr>
                <a:spLocks/>
              </p:cNvSpPr>
              <p:nvPr/>
            </p:nvSpPr>
            <p:spPr bwMode="auto">
              <a:xfrm>
                <a:off x="8256588" y="5262563"/>
                <a:ext cx="95250" cy="136525"/>
              </a:xfrm>
              <a:custGeom>
                <a:avLst/>
                <a:gdLst>
                  <a:gd name="T0" fmla="*/ 39 w 39"/>
                  <a:gd name="T1" fmla="*/ 11 h 56"/>
                  <a:gd name="T2" fmla="*/ 21 w 39"/>
                  <a:gd name="T3" fmla="*/ 6 h 56"/>
                  <a:gd name="T4" fmla="*/ 39 w 39"/>
                  <a:gd name="T5" fmla="*/ 37 h 56"/>
                  <a:gd name="T6" fmla="*/ 39 w 39"/>
                  <a:gd name="T7" fmla="*/ 11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56">
                    <a:moveTo>
                      <a:pt x="39" y="11"/>
                    </a:moveTo>
                    <a:cubicBezTo>
                      <a:pt x="37" y="0"/>
                      <a:pt x="25" y="4"/>
                      <a:pt x="21" y="6"/>
                    </a:cubicBezTo>
                    <a:cubicBezTo>
                      <a:pt x="0" y="18"/>
                      <a:pt x="19" y="56"/>
                      <a:pt x="39" y="37"/>
                    </a:cubicBezTo>
                    <a:cubicBezTo>
                      <a:pt x="13" y="42"/>
                      <a:pt x="13" y="5"/>
                      <a:pt x="39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Freeform 774"/>
              <p:cNvSpPr>
                <a:spLocks/>
              </p:cNvSpPr>
              <p:nvPr/>
            </p:nvSpPr>
            <p:spPr bwMode="auto">
              <a:xfrm>
                <a:off x="8505826" y="5218113"/>
                <a:ext cx="73025" cy="122238"/>
              </a:xfrm>
              <a:custGeom>
                <a:avLst/>
                <a:gdLst>
                  <a:gd name="T0" fmla="*/ 28 w 30"/>
                  <a:gd name="T1" fmla="*/ 40 h 50"/>
                  <a:gd name="T2" fmla="*/ 18 w 30"/>
                  <a:gd name="T3" fmla="*/ 34 h 50"/>
                  <a:gd name="T4" fmla="*/ 2 w 30"/>
                  <a:gd name="T5" fmla="*/ 8 h 50"/>
                  <a:gd name="T6" fmla="*/ 3 w 30"/>
                  <a:gd name="T7" fmla="*/ 18 h 50"/>
                  <a:gd name="T8" fmla="*/ 12 w 30"/>
                  <a:gd name="T9" fmla="*/ 14 h 50"/>
                  <a:gd name="T10" fmla="*/ 2 w 30"/>
                  <a:gd name="T11" fmla="*/ 38 h 50"/>
                  <a:gd name="T12" fmla="*/ 17 w 30"/>
                  <a:gd name="T13" fmla="*/ 44 h 50"/>
                  <a:gd name="T14" fmla="*/ 28 w 30"/>
                  <a:gd name="T15" fmla="*/ 4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0" h="50">
                    <a:moveTo>
                      <a:pt x="28" y="40"/>
                    </a:moveTo>
                    <a:cubicBezTo>
                      <a:pt x="26" y="36"/>
                      <a:pt x="19" y="38"/>
                      <a:pt x="18" y="34"/>
                    </a:cubicBezTo>
                    <a:cubicBezTo>
                      <a:pt x="30" y="24"/>
                      <a:pt x="18" y="0"/>
                      <a:pt x="2" y="8"/>
                    </a:cubicBezTo>
                    <a:cubicBezTo>
                      <a:pt x="0" y="13"/>
                      <a:pt x="1" y="15"/>
                      <a:pt x="3" y="18"/>
                    </a:cubicBezTo>
                    <a:cubicBezTo>
                      <a:pt x="8" y="19"/>
                      <a:pt x="7" y="13"/>
                      <a:pt x="12" y="14"/>
                    </a:cubicBezTo>
                    <a:cubicBezTo>
                      <a:pt x="28" y="28"/>
                      <a:pt x="4" y="32"/>
                      <a:pt x="2" y="38"/>
                    </a:cubicBezTo>
                    <a:cubicBezTo>
                      <a:pt x="5" y="42"/>
                      <a:pt x="13" y="41"/>
                      <a:pt x="17" y="44"/>
                    </a:cubicBezTo>
                    <a:cubicBezTo>
                      <a:pt x="18" y="41"/>
                      <a:pt x="30" y="50"/>
                      <a:pt x="28" y="4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Freeform 775"/>
              <p:cNvSpPr>
                <a:spLocks/>
              </p:cNvSpPr>
              <p:nvPr/>
            </p:nvSpPr>
            <p:spPr bwMode="auto">
              <a:xfrm>
                <a:off x="8591551" y="5235575"/>
                <a:ext cx="61913" cy="133350"/>
              </a:xfrm>
              <a:custGeom>
                <a:avLst/>
                <a:gdLst>
                  <a:gd name="T0" fmla="*/ 26 w 26"/>
                  <a:gd name="T1" fmla="*/ 19 h 55"/>
                  <a:gd name="T2" fmla="*/ 4 w 26"/>
                  <a:gd name="T3" fmla="*/ 2 h 55"/>
                  <a:gd name="T4" fmla="*/ 19 w 26"/>
                  <a:gd name="T5" fmla="*/ 21 h 55"/>
                  <a:gd name="T6" fmla="*/ 3 w 26"/>
                  <a:gd name="T7" fmla="*/ 25 h 55"/>
                  <a:gd name="T8" fmla="*/ 19 w 26"/>
                  <a:gd name="T9" fmla="*/ 40 h 55"/>
                  <a:gd name="T10" fmla="*/ 15 w 26"/>
                  <a:gd name="T11" fmla="*/ 44 h 55"/>
                  <a:gd name="T12" fmla="*/ 0 w 26"/>
                  <a:gd name="T13" fmla="*/ 41 h 55"/>
                  <a:gd name="T14" fmla="*/ 26 w 26"/>
                  <a:gd name="T15" fmla="*/ 39 h 55"/>
                  <a:gd name="T16" fmla="*/ 20 w 26"/>
                  <a:gd name="T17" fmla="*/ 26 h 55"/>
                  <a:gd name="T18" fmla="*/ 26 w 26"/>
                  <a:gd name="T19" fmla="*/ 19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55">
                    <a:moveTo>
                      <a:pt x="26" y="19"/>
                    </a:moveTo>
                    <a:cubicBezTo>
                      <a:pt x="23" y="10"/>
                      <a:pt x="14" y="0"/>
                      <a:pt x="4" y="2"/>
                    </a:cubicBezTo>
                    <a:cubicBezTo>
                      <a:pt x="5" y="12"/>
                      <a:pt x="19" y="10"/>
                      <a:pt x="19" y="21"/>
                    </a:cubicBezTo>
                    <a:cubicBezTo>
                      <a:pt x="12" y="25"/>
                      <a:pt x="5" y="17"/>
                      <a:pt x="3" y="25"/>
                    </a:cubicBezTo>
                    <a:cubicBezTo>
                      <a:pt x="7" y="31"/>
                      <a:pt x="18" y="30"/>
                      <a:pt x="19" y="40"/>
                    </a:cubicBezTo>
                    <a:cubicBezTo>
                      <a:pt x="18" y="42"/>
                      <a:pt x="17" y="44"/>
                      <a:pt x="15" y="44"/>
                    </a:cubicBezTo>
                    <a:cubicBezTo>
                      <a:pt x="7" y="46"/>
                      <a:pt x="7" y="41"/>
                      <a:pt x="0" y="41"/>
                    </a:cubicBezTo>
                    <a:cubicBezTo>
                      <a:pt x="2" y="55"/>
                      <a:pt x="26" y="53"/>
                      <a:pt x="26" y="39"/>
                    </a:cubicBezTo>
                    <a:cubicBezTo>
                      <a:pt x="26" y="33"/>
                      <a:pt x="21" y="32"/>
                      <a:pt x="20" y="26"/>
                    </a:cubicBezTo>
                    <a:cubicBezTo>
                      <a:pt x="24" y="26"/>
                      <a:pt x="26" y="24"/>
                      <a:pt x="2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0" name="Freeform 777"/>
              <p:cNvSpPr>
                <a:spLocks/>
              </p:cNvSpPr>
              <p:nvPr/>
            </p:nvSpPr>
            <p:spPr bwMode="auto">
              <a:xfrm>
                <a:off x="7921626" y="5240338"/>
                <a:ext cx="73025" cy="26988"/>
              </a:xfrm>
              <a:custGeom>
                <a:avLst/>
                <a:gdLst>
                  <a:gd name="T0" fmla="*/ 0 w 30"/>
                  <a:gd name="T1" fmla="*/ 4 h 11"/>
                  <a:gd name="T2" fmla="*/ 30 w 30"/>
                  <a:gd name="T3" fmla="*/ 2 h 11"/>
                  <a:gd name="T4" fmla="*/ 0 w 30"/>
                  <a:gd name="T5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0" h="11">
                    <a:moveTo>
                      <a:pt x="0" y="4"/>
                    </a:moveTo>
                    <a:cubicBezTo>
                      <a:pt x="3" y="11"/>
                      <a:pt x="29" y="10"/>
                      <a:pt x="30" y="2"/>
                    </a:cubicBezTo>
                    <a:cubicBezTo>
                      <a:pt x="23" y="1"/>
                      <a:pt x="6" y="0"/>
                      <a:pt x="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4" name="组 913"/>
            <p:cNvGrpSpPr/>
            <p:nvPr/>
          </p:nvGrpSpPr>
          <p:grpSpPr>
            <a:xfrm rot="4812605" flipH="1">
              <a:off x="-208635" y="2713749"/>
              <a:ext cx="1412690" cy="394296"/>
              <a:chOff x="8058150" y="6034087"/>
              <a:chExt cx="927100" cy="258763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197" name="Freeform 830"/>
              <p:cNvSpPr>
                <a:spLocks noEditPoints="1"/>
              </p:cNvSpPr>
              <p:nvPr/>
            </p:nvSpPr>
            <p:spPr bwMode="auto">
              <a:xfrm>
                <a:off x="8058150" y="6034087"/>
                <a:ext cx="498475" cy="146050"/>
              </a:xfrm>
              <a:custGeom>
                <a:avLst/>
                <a:gdLst>
                  <a:gd name="T0" fmla="*/ 77 w 205"/>
                  <a:gd name="T1" fmla="*/ 59 h 60"/>
                  <a:gd name="T2" fmla="*/ 104 w 205"/>
                  <a:gd name="T3" fmla="*/ 55 h 60"/>
                  <a:gd name="T4" fmla="*/ 157 w 205"/>
                  <a:gd name="T5" fmla="*/ 53 h 60"/>
                  <a:gd name="T6" fmla="*/ 190 w 205"/>
                  <a:gd name="T7" fmla="*/ 36 h 60"/>
                  <a:gd name="T8" fmla="*/ 205 w 205"/>
                  <a:gd name="T9" fmla="*/ 19 h 60"/>
                  <a:gd name="T10" fmla="*/ 145 w 205"/>
                  <a:gd name="T11" fmla="*/ 1 h 60"/>
                  <a:gd name="T12" fmla="*/ 108 w 205"/>
                  <a:gd name="T13" fmla="*/ 4 h 60"/>
                  <a:gd name="T14" fmla="*/ 10 w 205"/>
                  <a:gd name="T15" fmla="*/ 27 h 60"/>
                  <a:gd name="T16" fmla="*/ 77 w 205"/>
                  <a:gd name="T17" fmla="*/ 59 h 60"/>
                  <a:gd name="T18" fmla="*/ 153 w 205"/>
                  <a:gd name="T19" fmla="*/ 44 h 60"/>
                  <a:gd name="T20" fmla="*/ 78 w 205"/>
                  <a:gd name="T21" fmla="*/ 50 h 60"/>
                  <a:gd name="T22" fmla="*/ 77 w 205"/>
                  <a:gd name="T23" fmla="*/ 32 h 60"/>
                  <a:gd name="T24" fmla="*/ 160 w 205"/>
                  <a:gd name="T25" fmla="*/ 36 h 60"/>
                  <a:gd name="T26" fmla="*/ 153 w 205"/>
                  <a:gd name="T27" fmla="*/ 44 h 60"/>
                  <a:gd name="T28" fmla="*/ 155 w 205"/>
                  <a:gd name="T29" fmla="*/ 12 h 60"/>
                  <a:gd name="T30" fmla="*/ 179 w 205"/>
                  <a:gd name="T31" fmla="*/ 16 h 60"/>
                  <a:gd name="T32" fmla="*/ 182 w 205"/>
                  <a:gd name="T33" fmla="*/ 30 h 60"/>
                  <a:gd name="T34" fmla="*/ 171 w 205"/>
                  <a:gd name="T35" fmla="*/ 37 h 60"/>
                  <a:gd name="T36" fmla="*/ 150 w 205"/>
                  <a:gd name="T37" fmla="*/ 28 h 60"/>
                  <a:gd name="T38" fmla="*/ 155 w 205"/>
                  <a:gd name="T39" fmla="*/ 12 h 60"/>
                  <a:gd name="T40" fmla="*/ 75 w 205"/>
                  <a:gd name="T41" fmla="*/ 11 h 60"/>
                  <a:gd name="T42" fmla="*/ 149 w 205"/>
                  <a:gd name="T43" fmla="*/ 12 h 60"/>
                  <a:gd name="T44" fmla="*/ 115 w 205"/>
                  <a:gd name="T45" fmla="*/ 22 h 60"/>
                  <a:gd name="T46" fmla="*/ 75 w 205"/>
                  <a:gd name="T47" fmla="*/ 25 h 60"/>
                  <a:gd name="T48" fmla="*/ 75 w 205"/>
                  <a:gd name="T49" fmla="*/ 11 h 60"/>
                  <a:gd name="T50" fmla="*/ 16 w 205"/>
                  <a:gd name="T51" fmla="*/ 39 h 60"/>
                  <a:gd name="T52" fmla="*/ 48 w 205"/>
                  <a:gd name="T53" fmla="*/ 13 h 60"/>
                  <a:gd name="T54" fmla="*/ 51 w 205"/>
                  <a:gd name="T55" fmla="*/ 50 h 60"/>
                  <a:gd name="T56" fmla="*/ 16 w 205"/>
                  <a:gd name="T57" fmla="*/ 39 h 60"/>
                  <a:gd name="T58" fmla="*/ 58 w 205"/>
                  <a:gd name="T59" fmla="*/ 51 h 60"/>
                  <a:gd name="T60" fmla="*/ 56 w 205"/>
                  <a:gd name="T61" fmla="*/ 12 h 60"/>
                  <a:gd name="T62" fmla="*/ 67 w 205"/>
                  <a:gd name="T63" fmla="*/ 12 h 60"/>
                  <a:gd name="T64" fmla="*/ 71 w 205"/>
                  <a:gd name="T65" fmla="*/ 50 h 60"/>
                  <a:gd name="T66" fmla="*/ 58 w 205"/>
                  <a:gd name="T67" fmla="*/ 51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5" h="60">
                    <a:moveTo>
                      <a:pt x="77" y="59"/>
                    </a:moveTo>
                    <a:cubicBezTo>
                      <a:pt x="88" y="59"/>
                      <a:pt x="95" y="57"/>
                      <a:pt x="104" y="55"/>
                    </a:cubicBezTo>
                    <a:cubicBezTo>
                      <a:pt x="123" y="53"/>
                      <a:pt x="146" y="53"/>
                      <a:pt x="157" y="53"/>
                    </a:cubicBezTo>
                    <a:cubicBezTo>
                      <a:pt x="167" y="47"/>
                      <a:pt x="178" y="35"/>
                      <a:pt x="190" y="36"/>
                    </a:cubicBezTo>
                    <a:cubicBezTo>
                      <a:pt x="191" y="28"/>
                      <a:pt x="202" y="29"/>
                      <a:pt x="205" y="19"/>
                    </a:cubicBezTo>
                    <a:cubicBezTo>
                      <a:pt x="190" y="13"/>
                      <a:pt x="166" y="2"/>
                      <a:pt x="145" y="1"/>
                    </a:cubicBezTo>
                    <a:cubicBezTo>
                      <a:pt x="137" y="0"/>
                      <a:pt x="119" y="4"/>
                      <a:pt x="108" y="4"/>
                    </a:cubicBezTo>
                    <a:cubicBezTo>
                      <a:pt x="71" y="5"/>
                      <a:pt x="18" y="3"/>
                      <a:pt x="10" y="27"/>
                    </a:cubicBezTo>
                    <a:cubicBezTo>
                      <a:pt x="0" y="60"/>
                      <a:pt x="52" y="59"/>
                      <a:pt x="77" y="59"/>
                    </a:cubicBezTo>
                    <a:close/>
                    <a:moveTo>
                      <a:pt x="153" y="44"/>
                    </a:moveTo>
                    <a:cubicBezTo>
                      <a:pt x="128" y="45"/>
                      <a:pt x="97" y="52"/>
                      <a:pt x="78" y="50"/>
                    </a:cubicBezTo>
                    <a:cubicBezTo>
                      <a:pt x="79" y="43"/>
                      <a:pt x="76" y="40"/>
                      <a:pt x="77" y="32"/>
                    </a:cubicBezTo>
                    <a:cubicBezTo>
                      <a:pt x="105" y="29"/>
                      <a:pt x="134" y="25"/>
                      <a:pt x="160" y="36"/>
                    </a:cubicBezTo>
                    <a:cubicBezTo>
                      <a:pt x="158" y="39"/>
                      <a:pt x="154" y="41"/>
                      <a:pt x="153" y="44"/>
                    </a:cubicBezTo>
                    <a:close/>
                    <a:moveTo>
                      <a:pt x="155" y="12"/>
                    </a:moveTo>
                    <a:cubicBezTo>
                      <a:pt x="163" y="8"/>
                      <a:pt x="170" y="16"/>
                      <a:pt x="179" y="16"/>
                    </a:cubicBezTo>
                    <a:cubicBezTo>
                      <a:pt x="178" y="23"/>
                      <a:pt x="182" y="24"/>
                      <a:pt x="182" y="30"/>
                    </a:cubicBezTo>
                    <a:cubicBezTo>
                      <a:pt x="177" y="31"/>
                      <a:pt x="174" y="33"/>
                      <a:pt x="171" y="37"/>
                    </a:cubicBezTo>
                    <a:cubicBezTo>
                      <a:pt x="173" y="27"/>
                      <a:pt x="157" y="29"/>
                      <a:pt x="150" y="28"/>
                    </a:cubicBezTo>
                    <a:cubicBezTo>
                      <a:pt x="152" y="23"/>
                      <a:pt x="157" y="16"/>
                      <a:pt x="155" y="12"/>
                    </a:cubicBezTo>
                    <a:close/>
                    <a:moveTo>
                      <a:pt x="75" y="11"/>
                    </a:moveTo>
                    <a:cubicBezTo>
                      <a:pt x="101" y="13"/>
                      <a:pt x="132" y="5"/>
                      <a:pt x="149" y="12"/>
                    </a:cubicBezTo>
                    <a:cubicBezTo>
                      <a:pt x="146" y="27"/>
                      <a:pt x="127" y="22"/>
                      <a:pt x="115" y="22"/>
                    </a:cubicBezTo>
                    <a:cubicBezTo>
                      <a:pt x="102" y="23"/>
                      <a:pt x="88" y="25"/>
                      <a:pt x="75" y="25"/>
                    </a:cubicBezTo>
                    <a:cubicBezTo>
                      <a:pt x="77" y="19"/>
                      <a:pt x="74" y="13"/>
                      <a:pt x="75" y="11"/>
                    </a:cubicBezTo>
                    <a:close/>
                    <a:moveTo>
                      <a:pt x="16" y="39"/>
                    </a:moveTo>
                    <a:cubicBezTo>
                      <a:pt x="16" y="19"/>
                      <a:pt x="34" y="18"/>
                      <a:pt x="48" y="13"/>
                    </a:cubicBezTo>
                    <a:cubicBezTo>
                      <a:pt x="49" y="27"/>
                      <a:pt x="48" y="36"/>
                      <a:pt x="51" y="50"/>
                    </a:cubicBezTo>
                    <a:cubicBezTo>
                      <a:pt x="38" y="52"/>
                      <a:pt x="22" y="47"/>
                      <a:pt x="16" y="39"/>
                    </a:cubicBezTo>
                    <a:close/>
                    <a:moveTo>
                      <a:pt x="58" y="51"/>
                    </a:moveTo>
                    <a:cubicBezTo>
                      <a:pt x="57" y="39"/>
                      <a:pt x="56" y="28"/>
                      <a:pt x="56" y="12"/>
                    </a:cubicBezTo>
                    <a:cubicBezTo>
                      <a:pt x="59" y="15"/>
                      <a:pt x="62" y="11"/>
                      <a:pt x="67" y="12"/>
                    </a:cubicBezTo>
                    <a:cubicBezTo>
                      <a:pt x="69" y="25"/>
                      <a:pt x="68" y="37"/>
                      <a:pt x="71" y="50"/>
                    </a:cubicBezTo>
                    <a:cubicBezTo>
                      <a:pt x="69" y="53"/>
                      <a:pt x="62" y="50"/>
                      <a:pt x="58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4" name="Freeform 832"/>
              <p:cNvSpPr>
                <a:spLocks noEditPoints="1"/>
              </p:cNvSpPr>
              <p:nvPr/>
            </p:nvSpPr>
            <p:spPr bwMode="auto">
              <a:xfrm>
                <a:off x="8096250" y="6096000"/>
                <a:ext cx="889000" cy="196850"/>
              </a:xfrm>
              <a:custGeom>
                <a:avLst/>
                <a:gdLst>
                  <a:gd name="T0" fmla="*/ 350 w 365"/>
                  <a:gd name="T1" fmla="*/ 37 h 81"/>
                  <a:gd name="T2" fmla="*/ 327 w 365"/>
                  <a:gd name="T3" fmla="*/ 0 h 81"/>
                  <a:gd name="T4" fmla="*/ 313 w 365"/>
                  <a:gd name="T5" fmla="*/ 31 h 81"/>
                  <a:gd name="T6" fmla="*/ 4 w 365"/>
                  <a:gd name="T7" fmla="*/ 39 h 81"/>
                  <a:gd name="T8" fmla="*/ 4 w 365"/>
                  <a:gd name="T9" fmla="*/ 72 h 81"/>
                  <a:gd name="T10" fmla="*/ 57 w 365"/>
                  <a:gd name="T11" fmla="*/ 75 h 81"/>
                  <a:gd name="T12" fmla="*/ 312 w 365"/>
                  <a:gd name="T13" fmla="*/ 64 h 81"/>
                  <a:gd name="T14" fmla="*/ 314 w 365"/>
                  <a:gd name="T15" fmla="*/ 81 h 81"/>
                  <a:gd name="T16" fmla="*/ 365 w 365"/>
                  <a:gd name="T17" fmla="*/ 56 h 81"/>
                  <a:gd name="T18" fmla="*/ 350 w 365"/>
                  <a:gd name="T19" fmla="*/ 37 h 81"/>
                  <a:gd name="T20" fmla="*/ 318 w 365"/>
                  <a:gd name="T21" fmla="*/ 70 h 81"/>
                  <a:gd name="T22" fmla="*/ 316 w 365"/>
                  <a:gd name="T23" fmla="*/ 52 h 81"/>
                  <a:gd name="T24" fmla="*/ 306 w 365"/>
                  <a:gd name="T25" fmla="*/ 58 h 81"/>
                  <a:gd name="T26" fmla="*/ 12 w 365"/>
                  <a:gd name="T27" fmla="*/ 67 h 81"/>
                  <a:gd name="T28" fmla="*/ 10 w 365"/>
                  <a:gd name="T29" fmla="*/ 45 h 81"/>
                  <a:gd name="T30" fmla="*/ 317 w 365"/>
                  <a:gd name="T31" fmla="*/ 39 h 81"/>
                  <a:gd name="T32" fmla="*/ 325 w 365"/>
                  <a:gd name="T33" fmla="*/ 14 h 81"/>
                  <a:gd name="T34" fmla="*/ 352 w 365"/>
                  <a:gd name="T35" fmla="*/ 54 h 81"/>
                  <a:gd name="T36" fmla="*/ 318 w 365"/>
                  <a:gd name="T37" fmla="*/ 70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65" h="81">
                    <a:moveTo>
                      <a:pt x="350" y="37"/>
                    </a:moveTo>
                    <a:cubicBezTo>
                      <a:pt x="344" y="29"/>
                      <a:pt x="329" y="0"/>
                      <a:pt x="327" y="0"/>
                    </a:cubicBezTo>
                    <a:cubicBezTo>
                      <a:pt x="314" y="0"/>
                      <a:pt x="321" y="18"/>
                      <a:pt x="313" y="31"/>
                    </a:cubicBezTo>
                    <a:cubicBezTo>
                      <a:pt x="206" y="41"/>
                      <a:pt x="101" y="43"/>
                      <a:pt x="4" y="39"/>
                    </a:cubicBezTo>
                    <a:cubicBezTo>
                      <a:pt x="0" y="49"/>
                      <a:pt x="5" y="60"/>
                      <a:pt x="4" y="72"/>
                    </a:cubicBezTo>
                    <a:cubicBezTo>
                      <a:pt x="21" y="76"/>
                      <a:pt x="35" y="76"/>
                      <a:pt x="57" y="75"/>
                    </a:cubicBezTo>
                    <a:cubicBezTo>
                      <a:pt x="141" y="74"/>
                      <a:pt x="218" y="73"/>
                      <a:pt x="312" y="64"/>
                    </a:cubicBezTo>
                    <a:cubicBezTo>
                      <a:pt x="313" y="73"/>
                      <a:pt x="311" y="76"/>
                      <a:pt x="314" y="81"/>
                    </a:cubicBezTo>
                    <a:cubicBezTo>
                      <a:pt x="331" y="72"/>
                      <a:pt x="348" y="61"/>
                      <a:pt x="365" y="56"/>
                    </a:cubicBezTo>
                    <a:cubicBezTo>
                      <a:pt x="365" y="49"/>
                      <a:pt x="357" y="46"/>
                      <a:pt x="350" y="37"/>
                    </a:cubicBezTo>
                    <a:close/>
                    <a:moveTo>
                      <a:pt x="318" y="70"/>
                    </a:moveTo>
                    <a:cubicBezTo>
                      <a:pt x="317" y="63"/>
                      <a:pt x="320" y="57"/>
                      <a:pt x="316" y="52"/>
                    </a:cubicBezTo>
                    <a:cubicBezTo>
                      <a:pt x="309" y="50"/>
                      <a:pt x="311" y="58"/>
                      <a:pt x="306" y="58"/>
                    </a:cubicBezTo>
                    <a:cubicBezTo>
                      <a:pt x="213" y="64"/>
                      <a:pt x="105" y="70"/>
                      <a:pt x="12" y="67"/>
                    </a:cubicBezTo>
                    <a:cubicBezTo>
                      <a:pt x="9" y="62"/>
                      <a:pt x="11" y="52"/>
                      <a:pt x="10" y="45"/>
                    </a:cubicBezTo>
                    <a:cubicBezTo>
                      <a:pt x="113" y="57"/>
                      <a:pt x="211" y="45"/>
                      <a:pt x="317" y="39"/>
                    </a:cubicBezTo>
                    <a:cubicBezTo>
                      <a:pt x="322" y="33"/>
                      <a:pt x="322" y="25"/>
                      <a:pt x="325" y="14"/>
                    </a:cubicBezTo>
                    <a:cubicBezTo>
                      <a:pt x="334" y="28"/>
                      <a:pt x="343" y="40"/>
                      <a:pt x="352" y="54"/>
                    </a:cubicBezTo>
                    <a:cubicBezTo>
                      <a:pt x="339" y="58"/>
                      <a:pt x="331" y="66"/>
                      <a:pt x="318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26" name="Freeform 835"/>
              <p:cNvSpPr>
                <a:spLocks/>
              </p:cNvSpPr>
              <p:nvPr/>
            </p:nvSpPr>
            <p:spPr bwMode="auto">
              <a:xfrm>
                <a:off x="8583613" y="6100762"/>
                <a:ext cx="258763" cy="47625"/>
              </a:xfrm>
              <a:custGeom>
                <a:avLst/>
                <a:gdLst>
                  <a:gd name="T0" fmla="*/ 23 w 106"/>
                  <a:gd name="T1" fmla="*/ 9 h 20"/>
                  <a:gd name="T2" fmla="*/ 48 w 106"/>
                  <a:gd name="T3" fmla="*/ 15 h 20"/>
                  <a:gd name="T4" fmla="*/ 63 w 106"/>
                  <a:gd name="T5" fmla="*/ 9 h 20"/>
                  <a:gd name="T6" fmla="*/ 106 w 106"/>
                  <a:gd name="T7" fmla="*/ 4 h 20"/>
                  <a:gd name="T8" fmla="*/ 62 w 106"/>
                  <a:gd name="T9" fmla="*/ 0 h 20"/>
                  <a:gd name="T10" fmla="*/ 43 w 106"/>
                  <a:gd name="T11" fmla="*/ 8 h 20"/>
                  <a:gd name="T12" fmla="*/ 29 w 106"/>
                  <a:gd name="T13" fmla="*/ 2 h 20"/>
                  <a:gd name="T14" fmla="*/ 17 w 106"/>
                  <a:gd name="T15" fmla="*/ 3 h 20"/>
                  <a:gd name="T16" fmla="*/ 3 w 106"/>
                  <a:gd name="T17" fmla="*/ 17 h 20"/>
                  <a:gd name="T18" fmla="*/ 23 w 106"/>
                  <a:gd name="T19" fmla="*/ 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6" h="20">
                    <a:moveTo>
                      <a:pt x="23" y="9"/>
                    </a:moveTo>
                    <a:cubicBezTo>
                      <a:pt x="31" y="9"/>
                      <a:pt x="39" y="16"/>
                      <a:pt x="48" y="15"/>
                    </a:cubicBezTo>
                    <a:cubicBezTo>
                      <a:pt x="54" y="15"/>
                      <a:pt x="57" y="11"/>
                      <a:pt x="63" y="9"/>
                    </a:cubicBezTo>
                    <a:cubicBezTo>
                      <a:pt x="74" y="20"/>
                      <a:pt x="106" y="18"/>
                      <a:pt x="106" y="4"/>
                    </a:cubicBezTo>
                    <a:cubicBezTo>
                      <a:pt x="92" y="12"/>
                      <a:pt x="75" y="8"/>
                      <a:pt x="62" y="0"/>
                    </a:cubicBezTo>
                    <a:cubicBezTo>
                      <a:pt x="55" y="4"/>
                      <a:pt x="52" y="9"/>
                      <a:pt x="43" y="8"/>
                    </a:cubicBezTo>
                    <a:cubicBezTo>
                      <a:pt x="38" y="7"/>
                      <a:pt x="34" y="3"/>
                      <a:pt x="29" y="2"/>
                    </a:cubicBezTo>
                    <a:cubicBezTo>
                      <a:pt x="26" y="2"/>
                      <a:pt x="20" y="2"/>
                      <a:pt x="17" y="3"/>
                    </a:cubicBezTo>
                    <a:cubicBezTo>
                      <a:pt x="11" y="5"/>
                      <a:pt x="0" y="11"/>
                      <a:pt x="3" y="17"/>
                    </a:cubicBezTo>
                    <a:cubicBezTo>
                      <a:pt x="12" y="19"/>
                      <a:pt x="13" y="9"/>
                      <a:pt x="23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5" name="组 914"/>
            <p:cNvGrpSpPr/>
            <p:nvPr/>
          </p:nvGrpSpPr>
          <p:grpSpPr>
            <a:xfrm rot="1515393">
              <a:off x="4584185" y="542322"/>
              <a:ext cx="269876" cy="644526"/>
              <a:chOff x="6969125" y="4772025"/>
              <a:chExt cx="269876" cy="644526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187" name="Freeform 785"/>
              <p:cNvSpPr>
                <a:spLocks noEditPoints="1"/>
              </p:cNvSpPr>
              <p:nvPr/>
            </p:nvSpPr>
            <p:spPr bwMode="auto">
              <a:xfrm>
                <a:off x="7138988" y="5303838"/>
                <a:ext cx="100013" cy="112713"/>
              </a:xfrm>
              <a:custGeom>
                <a:avLst/>
                <a:gdLst>
                  <a:gd name="T0" fmla="*/ 24 w 41"/>
                  <a:gd name="T1" fmla="*/ 0 h 46"/>
                  <a:gd name="T2" fmla="*/ 0 w 41"/>
                  <a:gd name="T3" fmla="*/ 36 h 46"/>
                  <a:gd name="T4" fmla="*/ 40 w 41"/>
                  <a:gd name="T5" fmla="*/ 39 h 46"/>
                  <a:gd name="T6" fmla="*/ 30 w 41"/>
                  <a:gd name="T7" fmla="*/ 0 h 46"/>
                  <a:gd name="T8" fmla="*/ 24 w 41"/>
                  <a:gd name="T9" fmla="*/ 0 h 46"/>
                  <a:gd name="T10" fmla="*/ 11 w 41"/>
                  <a:gd name="T11" fmla="*/ 33 h 46"/>
                  <a:gd name="T12" fmla="*/ 24 w 41"/>
                  <a:gd name="T13" fmla="*/ 11 h 46"/>
                  <a:gd name="T14" fmla="*/ 34 w 41"/>
                  <a:gd name="T15" fmla="*/ 35 h 46"/>
                  <a:gd name="T16" fmla="*/ 11 w 41"/>
                  <a:gd name="T17" fmla="*/ 3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" h="46">
                    <a:moveTo>
                      <a:pt x="24" y="0"/>
                    </a:moveTo>
                    <a:cubicBezTo>
                      <a:pt x="19" y="15"/>
                      <a:pt x="7" y="22"/>
                      <a:pt x="0" y="36"/>
                    </a:cubicBezTo>
                    <a:cubicBezTo>
                      <a:pt x="10" y="43"/>
                      <a:pt x="33" y="46"/>
                      <a:pt x="40" y="39"/>
                    </a:cubicBezTo>
                    <a:cubicBezTo>
                      <a:pt x="41" y="22"/>
                      <a:pt x="30" y="12"/>
                      <a:pt x="30" y="0"/>
                    </a:cubicBezTo>
                    <a:cubicBezTo>
                      <a:pt x="28" y="0"/>
                      <a:pt x="26" y="0"/>
                      <a:pt x="24" y="0"/>
                    </a:cubicBezTo>
                    <a:close/>
                    <a:moveTo>
                      <a:pt x="11" y="33"/>
                    </a:moveTo>
                    <a:cubicBezTo>
                      <a:pt x="13" y="23"/>
                      <a:pt x="23" y="22"/>
                      <a:pt x="24" y="11"/>
                    </a:cubicBezTo>
                    <a:cubicBezTo>
                      <a:pt x="30" y="17"/>
                      <a:pt x="31" y="27"/>
                      <a:pt x="34" y="35"/>
                    </a:cubicBezTo>
                    <a:cubicBezTo>
                      <a:pt x="25" y="36"/>
                      <a:pt x="19" y="33"/>
                      <a:pt x="11" y="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8" name="Freeform 878"/>
              <p:cNvSpPr>
                <a:spLocks noEditPoints="1"/>
              </p:cNvSpPr>
              <p:nvPr/>
            </p:nvSpPr>
            <p:spPr bwMode="auto">
              <a:xfrm>
                <a:off x="6969125" y="4772025"/>
                <a:ext cx="190500" cy="636587"/>
              </a:xfrm>
              <a:custGeom>
                <a:avLst/>
                <a:gdLst>
                  <a:gd name="T0" fmla="*/ 41 w 78"/>
                  <a:gd name="T1" fmla="*/ 260 h 261"/>
                  <a:gd name="T2" fmla="*/ 78 w 78"/>
                  <a:gd name="T3" fmla="*/ 25 h 261"/>
                  <a:gd name="T4" fmla="*/ 0 w 78"/>
                  <a:gd name="T5" fmla="*/ 30 h 261"/>
                  <a:gd name="T6" fmla="*/ 15 w 78"/>
                  <a:gd name="T7" fmla="*/ 49 h 261"/>
                  <a:gd name="T8" fmla="*/ 15 w 78"/>
                  <a:gd name="T9" fmla="*/ 111 h 261"/>
                  <a:gd name="T10" fmla="*/ 56 w 78"/>
                  <a:gd name="T11" fmla="*/ 139 h 261"/>
                  <a:gd name="T12" fmla="*/ 54 w 78"/>
                  <a:gd name="T13" fmla="*/ 166 h 261"/>
                  <a:gd name="T14" fmla="*/ 33 w 78"/>
                  <a:gd name="T15" fmla="*/ 181 h 261"/>
                  <a:gd name="T16" fmla="*/ 35 w 78"/>
                  <a:gd name="T17" fmla="*/ 202 h 261"/>
                  <a:gd name="T18" fmla="*/ 23 w 78"/>
                  <a:gd name="T19" fmla="*/ 189 h 261"/>
                  <a:gd name="T20" fmla="*/ 42 w 78"/>
                  <a:gd name="T21" fmla="*/ 132 h 261"/>
                  <a:gd name="T22" fmla="*/ 49 w 78"/>
                  <a:gd name="T23" fmla="*/ 133 h 261"/>
                  <a:gd name="T24" fmla="*/ 16 w 78"/>
                  <a:gd name="T25" fmla="*/ 131 h 261"/>
                  <a:gd name="T26" fmla="*/ 16 w 78"/>
                  <a:gd name="T27" fmla="*/ 131 h 261"/>
                  <a:gd name="T28" fmla="*/ 28 w 78"/>
                  <a:gd name="T29" fmla="*/ 131 h 261"/>
                  <a:gd name="T30" fmla="*/ 24 w 78"/>
                  <a:gd name="T31" fmla="*/ 153 h 261"/>
                  <a:gd name="T32" fmla="*/ 36 w 78"/>
                  <a:gd name="T33" fmla="*/ 132 h 261"/>
                  <a:gd name="T34" fmla="*/ 39 w 78"/>
                  <a:gd name="T35" fmla="*/ 172 h 261"/>
                  <a:gd name="T36" fmla="*/ 39 w 78"/>
                  <a:gd name="T37" fmla="*/ 169 h 261"/>
                  <a:gd name="T38" fmla="*/ 39 w 78"/>
                  <a:gd name="T39" fmla="*/ 169 h 261"/>
                  <a:gd name="T40" fmla="*/ 15 w 78"/>
                  <a:gd name="T41" fmla="*/ 199 h 261"/>
                  <a:gd name="T42" fmla="*/ 17 w 78"/>
                  <a:gd name="T43" fmla="*/ 212 h 261"/>
                  <a:gd name="T44" fmla="*/ 20 w 78"/>
                  <a:gd name="T45" fmla="*/ 233 h 261"/>
                  <a:gd name="T46" fmla="*/ 20 w 78"/>
                  <a:gd name="T47" fmla="*/ 236 h 261"/>
                  <a:gd name="T48" fmla="*/ 28 w 78"/>
                  <a:gd name="T49" fmla="*/ 248 h 261"/>
                  <a:gd name="T50" fmla="*/ 27 w 78"/>
                  <a:gd name="T51" fmla="*/ 230 h 261"/>
                  <a:gd name="T52" fmla="*/ 39 w 78"/>
                  <a:gd name="T53" fmla="*/ 239 h 261"/>
                  <a:gd name="T54" fmla="*/ 53 w 78"/>
                  <a:gd name="T55" fmla="*/ 245 h 261"/>
                  <a:gd name="T56" fmla="*/ 57 w 78"/>
                  <a:gd name="T57" fmla="*/ 231 h 261"/>
                  <a:gd name="T58" fmla="*/ 54 w 78"/>
                  <a:gd name="T59" fmla="*/ 210 h 261"/>
                  <a:gd name="T60" fmla="*/ 61 w 78"/>
                  <a:gd name="T61" fmla="*/ 218 h 261"/>
                  <a:gd name="T62" fmla="*/ 61 w 78"/>
                  <a:gd name="T63" fmla="*/ 219 h 261"/>
                  <a:gd name="T64" fmla="*/ 64 w 78"/>
                  <a:gd name="T65" fmla="*/ 185 h 261"/>
                  <a:gd name="T66" fmla="*/ 61 w 78"/>
                  <a:gd name="T67" fmla="*/ 171 h 261"/>
                  <a:gd name="T68" fmla="*/ 48 w 78"/>
                  <a:gd name="T69" fmla="*/ 194 h 261"/>
                  <a:gd name="T70" fmla="*/ 39 w 78"/>
                  <a:gd name="T71" fmla="*/ 195 h 261"/>
                  <a:gd name="T72" fmla="*/ 34 w 78"/>
                  <a:gd name="T73" fmla="*/ 194 h 261"/>
                  <a:gd name="T74" fmla="*/ 45 w 78"/>
                  <a:gd name="T75" fmla="*/ 185 h 261"/>
                  <a:gd name="T76" fmla="*/ 66 w 78"/>
                  <a:gd name="T77" fmla="*/ 169 h 261"/>
                  <a:gd name="T78" fmla="*/ 64 w 78"/>
                  <a:gd name="T79" fmla="*/ 132 h 261"/>
                  <a:gd name="T80" fmla="*/ 39 w 78"/>
                  <a:gd name="T81" fmla="*/ 13 h 261"/>
                  <a:gd name="T82" fmla="*/ 11 w 78"/>
                  <a:gd name="T83" fmla="*/ 22 h 261"/>
                  <a:gd name="T84" fmla="*/ 72 w 78"/>
                  <a:gd name="T85" fmla="*/ 36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8" h="261">
                    <a:moveTo>
                      <a:pt x="8" y="91"/>
                    </a:moveTo>
                    <a:cubicBezTo>
                      <a:pt x="7" y="141"/>
                      <a:pt x="12" y="193"/>
                      <a:pt x="9" y="234"/>
                    </a:cubicBezTo>
                    <a:cubicBezTo>
                      <a:pt x="18" y="246"/>
                      <a:pt x="22" y="261"/>
                      <a:pt x="41" y="260"/>
                    </a:cubicBezTo>
                    <a:cubicBezTo>
                      <a:pt x="61" y="258"/>
                      <a:pt x="67" y="226"/>
                      <a:pt x="69" y="207"/>
                    </a:cubicBezTo>
                    <a:cubicBezTo>
                      <a:pt x="72" y="183"/>
                      <a:pt x="72" y="145"/>
                      <a:pt x="77" y="121"/>
                    </a:cubicBezTo>
                    <a:cubicBezTo>
                      <a:pt x="71" y="93"/>
                      <a:pt x="75" y="46"/>
                      <a:pt x="78" y="25"/>
                    </a:cubicBezTo>
                    <a:cubicBezTo>
                      <a:pt x="75" y="19"/>
                      <a:pt x="73" y="12"/>
                      <a:pt x="66" y="8"/>
                    </a:cubicBezTo>
                    <a:cubicBezTo>
                      <a:pt x="50" y="0"/>
                      <a:pt x="18" y="10"/>
                      <a:pt x="5" y="14"/>
                    </a:cubicBezTo>
                    <a:cubicBezTo>
                      <a:pt x="6" y="20"/>
                      <a:pt x="0" y="24"/>
                      <a:pt x="0" y="30"/>
                    </a:cubicBezTo>
                    <a:cubicBezTo>
                      <a:pt x="0" y="37"/>
                      <a:pt x="8" y="42"/>
                      <a:pt x="9" y="49"/>
                    </a:cubicBezTo>
                    <a:cubicBezTo>
                      <a:pt x="12" y="59"/>
                      <a:pt x="8" y="75"/>
                      <a:pt x="8" y="91"/>
                    </a:cubicBezTo>
                    <a:close/>
                    <a:moveTo>
                      <a:pt x="15" y="49"/>
                    </a:moveTo>
                    <a:cubicBezTo>
                      <a:pt x="32" y="53"/>
                      <a:pt x="53" y="57"/>
                      <a:pt x="68" y="48"/>
                    </a:cubicBezTo>
                    <a:cubicBezTo>
                      <a:pt x="71" y="70"/>
                      <a:pt x="68" y="95"/>
                      <a:pt x="68" y="110"/>
                    </a:cubicBezTo>
                    <a:cubicBezTo>
                      <a:pt x="53" y="104"/>
                      <a:pt x="27" y="103"/>
                      <a:pt x="15" y="111"/>
                    </a:cubicBezTo>
                    <a:cubicBezTo>
                      <a:pt x="13" y="81"/>
                      <a:pt x="17" y="70"/>
                      <a:pt x="15" y="49"/>
                    </a:cubicBezTo>
                    <a:close/>
                    <a:moveTo>
                      <a:pt x="56" y="142"/>
                    </a:moveTo>
                    <a:cubicBezTo>
                      <a:pt x="54" y="145"/>
                      <a:pt x="56" y="141"/>
                      <a:pt x="56" y="139"/>
                    </a:cubicBezTo>
                    <a:cubicBezTo>
                      <a:pt x="56" y="134"/>
                      <a:pt x="59" y="143"/>
                      <a:pt x="56" y="142"/>
                    </a:cubicBezTo>
                    <a:close/>
                    <a:moveTo>
                      <a:pt x="66" y="143"/>
                    </a:moveTo>
                    <a:cubicBezTo>
                      <a:pt x="66" y="150"/>
                      <a:pt x="64" y="165"/>
                      <a:pt x="54" y="166"/>
                    </a:cubicBezTo>
                    <a:cubicBezTo>
                      <a:pt x="57" y="157"/>
                      <a:pt x="64" y="153"/>
                      <a:pt x="66" y="143"/>
                    </a:cubicBezTo>
                    <a:close/>
                    <a:moveTo>
                      <a:pt x="33" y="181"/>
                    </a:moveTo>
                    <a:cubicBezTo>
                      <a:pt x="35" y="185"/>
                      <a:pt x="28" y="189"/>
                      <a:pt x="33" y="181"/>
                    </a:cubicBezTo>
                    <a:close/>
                    <a:moveTo>
                      <a:pt x="35" y="202"/>
                    </a:moveTo>
                    <a:cubicBezTo>
                      <a:pt x="37" y="204"/>
                      <a:pt x="32" y="209"/>
                      <a:pt x="32" y="213"/>
                    </a:cubicBezTo>
                    <a:cubicBezTo>
                      <a:pt x="28" y="210"/>
                      <a:pt x="34" y="205"/>
                      <a:pt x="35" y="202"/>
                    </a:cubicBezTo>
                    <a:close/>
                    <a:moveTo>
                      <a:pt x="23" y="189"/>
                    </a:moveTo>
                    <a:cubicBezTo>
                      <a:pt x="23" y="183"/>
                      <a:pt x="31" y="175"/>
                      <a:pt x="32" y="165"/>
                    </a:cubicBezTo>
                    <a:cubicBezTo>
                      <a:pt x="39" y="170"/>
                      <a:pt x="25" y="181"/>
                      <a:pt x="23" y="189"/>
                    </a:cubicBezTo>
                    <a:close/>
                    <a:moveTo>
                      <a:pt x="24" y="167"/>
                    </a:moveTo>
                    <a:cubicBezTo>
                      <a:pt x="22" y="176"/>
                      <a:pt x="20" y="184"/>
                      <a:pt x="15" y="189"/>
                    </a:cubicBezTo>
                    <a:cubicBezTo>
                      <a:pt x="21" y="167"/>
                      <a:pt x="32" y="150"/>
                      <a:pt x="42" y="132"/>
                    </a:cubicBezTo>
                    <a:cubicBezTo>
                      <a:pt x="47" y="130"/>
                      <a:pt x="50" y="135"/>
                      <a:pt x="52" y="132"/>
                    </a:cubicBezTo>
                    <a:cubicBezTo>
                      <a:pt x="53" y="141"/>
                      <a:pt x="41" y="150"/>
                      <a:pt x="37" y="159"/>
                    </a:cubicBezTo>
                    <a:cubicBezTo>
                      <a:pt x="36" y="151"/>
                      <a:pt x="51" y="142"/>
                      <a:pt x="49" y="133"/>
                    </a:cubicBezTo>
                    <a:cubicBezTo>
                      <a:pt x="48" y="133"/>
                      <a:pt x="47" y="133"/>
                      <a:pt x="46" y="133"/>
                    </a:cubicBezTo>
                    <a:cubicBezTo>
                      <a:pt x="37" y="143"/>
                      <a:pt x="33" y="158"/>
                      <a:pt x="24" y="167"/>
                    </a:cubicBezTo>
                    <a:close/>
                    <a:moveTo>
                      <a:pt x="16" y="131"/>
                    </a:moveTo>
                    <a:cubicBezTo>
                      <a:pt x="18" y="131"/>
                      <a:pt x="19" y="131"/>
                      <a:pt x="21" y="131"/>
                    </a:cubicBezTo>
                    <a:cubicBezTo>
                      <a:pt x="21" y="135"/>
                      <a:pt x="17" y="135"/>
                      <a:pt x="17" y="139"/>
                    </a:cubicBezTo>
                    <a:cubicBezTo>
                      <a:pt x="14" y="139"/>
                      <a:pt x="17" y="134"/>
                      <a:pt x="16" y="131"/>
                    </a:cubicBezTo>
                    <a:close/>
                    <a:moveTo>
                      <a:pt x="24" y="142"/>
                    </a:moveTo>
                    <a:cubicBezTo>
                      <a:pt x="22" y="147"/>
                      <a:pt x="19" y="152"/>
                      <a:pt x="17" y="155"/>
                    </a:cubicBezTo>
                    <a:cubicBezTo>
                      <a:pt x="13" y="144"/>
                      <a:pt x="25" y="139"/>
                      <a:pt x="28" y="131"/>
                    </a:cubicBezTo>
                    <a:cubicBezTo>
                      <a:pt x="32" y="133"/>
                      <a:pt x="26" y="138"/>
                      <a:pt x="24" y="142"/>
                    </a:cubicBezTo>
                    <a:close/>
                    <a:moveTo>
                      <a:pt x="32" y="138"/>
                    </a:moveTo>
                    <a:cubicBezTo>
                      <a:pt x="33" y="143"/>
                      <a:pt x="27" y="148"/>
                      <a:pt x="24" y="153"/>
                    </a:cubicBezTo>
                    <a:cubicBezTo>
                      <a:pt x="21" y="159"/>
                      <a:pt x="19" y="165"/>
                      <a:pt x="16" y="167"/>
                    </a:cubicBezTo>
                    <a:cubicBezTo>
                      <a:pt x="18" y="154"/>
                      <a:pt x="28" y="149"/>
                      <a:pt x="32" y="138"/>
                    </a:cubicBezTo>
                    <a:close/>
                    <a:moveTo>
                      <a:pt x="36" y="132"/>
                    </a:moveTo>
                    <a:cubicBezTo>
                      <a:pt x="40" y="133"/>
                      <a:pt x="34" y="135"/>
                      <a:pt x="35" y="137"/>
                    </a:cubicBezTo>
                    <a:cubicBezTo>
                      <a:pt x="31" y="137"/>
                      <a:pt x="36" y="133"/>
                      <a:pt x="36" y="132"/>
                    </a:cubicBezTo>
                    <a:close/>
                    <a:moveTo>
                      <a:pt x="39" y="172"/>
                    </a:moveTo>
                    <a:cubicBezTo>
                      <a:pt x="42" y="169"/>
                      <a:pt x="37" y="178"/>
                      <a:pt x="36" y="180"/>
                    </a:cubicBezTo>
                    <a:cubicBezTo>
                      <a:pt x="32" y="177"/>
                      <a:pt x="39" y="175"/>
                      <a:pt x="39" y="172"/>
                    </a:cubicBezTo>
                    <a:close/>
                    <a:moveTo>
                      <a:pt x="39" y="169"/>
                    </a:moveTo>
                    <a:cubicBezTo>
                      <a:pt x="41" y="158"/>
                      <a:pt x="49" y="153"/>
                      <a:pt x="53" y="144"/>
                    </a:cubicBezTo>
                    <a:cubicBezTo>
                      <a:pt x="54" y="148"/>
                      <a:pt x="49" y="152"/>
                      <a:pt x="46" y="157"/>
                    </a:cubicBezTo>
                    <a:cubicBezTo>
                      <a:pt x="44" y="161"/>
                      <a:pt x="43" y="167"/>
                      <a:pt x="39" y="169"/>
                    </a:cubicBezTo>
                    <a:close/>
                    <a:moveTo>
                      <a:pt x="16" y="193"/>
                    </a:moveTo>
                    <a:cubicBezTo>
                      <a:pt x="18" y="195"/>
                      <a:pt x="18" y="194"/>
                      <a:pt x="20" y="193"/>
                    </a:cubicBezTo>
                    <a:cubicBezTo>
                      <a:pt x="22" y="190"/>
                      <a:pt x="18" y="199"/>
                      <a:pt x="15" y="199"/>
                    </a:cubicBezTo>
                    <a:cubicBezTo>
                      <a:pt x="16" y="197"/>
                      <a:pt x="16" y="195"/>
                      <a:pt x="16" y="193"/>
                    </a:cubicBezTo>
                    <a:close/>
                    <a:moveTo>
                      <a:pt x="24" y="196"/>
                    </a:moveTo>
                    <a:cubicBezTo>
                      <a:pt x="26" y="200"/>
                      <a:pt x="18" y="207"/>
                      <a:pt x="17" y="212"/>
                    </a:cubicBezTo>
                    <a:cubicBezTo>
                      <a:pt x="14" y="206"/>
                      <a:pt x="23" y="202"/>
                      <a:pt x="24" y="196"/>
                    </a:cubicBezTo>
                    <a:close/>
                    <a:moveTo>
                      <a:pt x="23" y="217"/>
                    </a:moveTo>
                    <a:cubicBezTo>
                      <a:pt x="27" y="222"/>
                      <a:pt x="19" y="226"/>
                      <a:pt x="20" y="233"/>
                    </a:cubicBezTo>
                    <a:cubicBezTo>
                      <a:pt x="13" y="229"/>
                      <a:pt x="23" y="223"/>
                      <a:pt x="23" y="217"/>
                    </a:cubicBezTo>
                    <a:close/>
                    <a:moveTo>
                      <a:pt x="28" y="248"/>
                    </a:moveTo>
                    <a:cubicBezTo>
                      <a:pt x="24" y="246"/>
                      <a:pt x="21" y="241"/>
                      <a:pt x="20" y="236"/>
                    </a:cubicBezTo>
                    <a:cubicBezTo>
                      <a:pt x="21" y="237"/>
                      <a:pt x="22" y="238"/>
                      <a:pt x="23" y="236"/>
                    </a:cubicBezTo>
                    <a:cubicBezTo>
                      <a:pt x="24" y="237"/>
                      <a:pt x="25" y="244"/>
                      <a:pt x="28" y="239"/>
                    </a:cubicBezTo>
                    <a:cubicBezTo>
                      <a:pt x="30" y="239"/>
                      <a:pt x="27" y="244"/>
                      <a:pt x="28" y="248"/>
                    </a:cubicBezTo>
                    <a:close/>
                    <a:moveTo>
                      <a:pt x="27" y="230"/>
                    </a:moveTo>
                    <a:cubicBezTo>
                      <a:pt x="24" y="232"/>
                      <a:pt x="30" y="221"/>
                      <a:pt x="31" y="217"/>
                    </a:cubicBezTo>
                    <a:cubicBezTo>
                      <a:pt x="34" y="221"/>
                      <a:pt x="28" y="227"/>
                      <a:pt x="27" y="230"/>
                    </a:cubicBezTo>
                    <a:close/>
                    <a:moveTo>
                      <a:pt x="32" y="251"/>
                    </a:moveTo>
                    <a:cubicBezTo>
                      <a:pt x="34" y="236"/>
                      <a:pt x="41" y="227"/>
                      <a:pt x="45" y="214"/>
                    </a:cubicBezTo>
                    <a:cubicBezTo>
                      <a:pt x="51" y="221"/>
                      <a:pt x="41" y="233"/>
                      <a:pt x="39" y="239"/>
                    </a:cubicBezTo>
                    <a:cubicBezTo>
                      <a:pt x="45" y="238"/>
                      <a:pt x="38" y="252"/>
                      <a:pt x="44" y="249"/>
                    </a:cubicBezTo>
                    <a:cubicBezTo>
                      <a:pt x="48" y="252"/>
                      <a:pt x="36" y="251"/>
                      <a:pt x="32" y="251"/>
                    </a:cubicBezTo>
                    <a:close/>
                    <a:moveTo>
                      <a:pt x="53" y="245"/>
                    </a:moveTo>
                    <a:cubicBezTo>
                      <a:pt x="52" y="244"/>
                      <a:pt x="49" y="243"/>
                      <a:pt x="49" y="245"/>
                    </a:cubicBezTo>
                    <a:cubicBezTo>
                      <a:pt x="48" y="240"/>
                      <a:pt x="42" y="240"/>
                      <a:pt x="45" y="235"/>
                    </a:cubicBezTo>
                    <a:cubicBezTo>
                      <a:pt x="49" y="241"/>
                      <a:pt x="55" y="235"/>
                      <a:pt x="57" y="231"/>
                    </a:cubicBezTo>
                    <a:cubicBezTo>
                      <a:pt x="60" y="235"/>
                      <a:pt x="53" y="240"/>
                      <a:pt x="53" y="245"/>
                    </a:cubicBezTo>
                    <a:close/>
                    <a:moveTo>
                      <a:pt x="57" y="205"/>
                    </a:moveTo>
                    <a:cubicBezTo>
                      <a:pt x="61" y="207"/>
                      <a:pt x="55" y="209"/>
                      <a:pt x="54" y="210"/>
                    </a:cubicBezTo>
                    <a:cubicBezTo>
                      <a:pt x="52" y="214"/>
                      <a:pt x="56" y="206"/>
                      <a:pt x="57" y="205"/>
                    </a:cubicBezTo>
                    <a:close/>
                    <a:moveTo>
                      <a:pt x="61" y="219"/>
                    </a:moveTo>
                    <a:cubicBezTo>
                      <a:pt x="60" y="221"/>
                      <a:pt x="59" y="217"/>
                      <a:pt x="61" y="218"/>
                    </a:cubicBezTo>
                    <a:cubicBezTo>
                      <a:pt x="60" y="216"/>
                      <a:pt x="59" y="215"/>
                      <a:pt x="57" y="215"/>
                    </a:cubicBezTo>
                    <a:cubicBezTo>
                      <a:pt x="57" y="212"/>
                      <a:pt x="61" y="212"/>
                      <a:pt x="61" y="209"/>
                    </a:cubicBezTo>
                    <a:cubicBezTo>
                      <a:pt x="63" y="212"/>
                      <a:pt x="62" y="216"/>
                      <a:pt x="61" y="219"/>
                    </a:cubicBezTo>
                    <a:close/>
                    <a:moveTo>
                      <a:pt x="64" y="196"/>
                    </a:moveTo>
                    <a:cubicBezTo>
                      <a:pt x="61" y="196"/>
                      <a:pt x="61" y="193"/>
                      <a:pt x="57" y="194"/>
                    </a:cubicBezTo>
                    <a:cubicBezTo>
                      <a:pt x="57" y="188"/>
                      <a:pt x="63" y="189"/>
                      <a:pt x="64" y="185"/>
                    </a:cubicBezTo>
                    <a:cubicBezTo>
                      <a:pt x="67" y="186"/>
                      <a:pt x="62" y="191"/>
                      <a:pt x="64" y="196"/>
                    </a:cubicBezTo>
                    <a:close/>
                    <a:moveTo>
                      <a:pt x="66" y="169"/>
                    </a:moveTo>
                    <a:cubicBezTo>
                      <a:pt x="64" y="169"/>
                      <a:pt x="64" y="171"/>
                      <a:pt x="61" y="171"/>
                    </a:cubicBezTo>
                    <a:cubicBezTo>
                      <a:pt x="59" y="190"/>
                      <a:pt x="44" y="197"/>
                      <a:pt x="41" y="216"/>
                    </a:cubicBezTo>
                    <a:cubicBezTo>
                      <a:pt x="39" y="216"/>
                      <a:pt x="38" y="214"/>
                      <a:pt x="36" y="214"/>
                    </a:cubicBezTo>
                    <a:cubicBezTo>
                      <a:pt x="40" y="207"/>
                      <a:pt x="43" y="200"/>
                      <a:pt x="48" y="194"/>
                    </a:cubicBezTo>
                    <a:cubicBezTo>
                      <a:pt x="48" y="193"/>
                      <a:pt x="46" y="192"/>
                      <a:pt x="46" y="191"/>
                    </a:cubicBezTo>
                    <a:cubicBezTo>
                      <a:pt x="42" y="192"/>
                      <a:pt x="39" y="193"/>
                      <a:pt x="39" y="198"/>
                    </a:cubicBezTo>
                    <a:cubicBezTo>
                      <a:pt x="37" y="197"/>
                      <a:pt x="37" y="195"/>
                      <a:pt x="39" y="195"/>
                    </a:cubicBezTo>
                    <a:cubicBezTo>
                      <a:pt x="39" y="193"/>
                      <a:pt x="35" y="193"/>
                      <a:pt x="34" y="194"/>
                    </a:cubicBezTo>
                    <a:cubicBezTo>
                      <a:pt x="33" y="194"/>
                      <a:pt x="33" y="194"/>
                      <a:pt x="33" y="195"/>
                    </a:cubicBezTo>
                    <a:cubicBezTo>
                      <a:pt x="33" y="194"/>
                      <a:pt x="33" y="194"/>
                      <a:pt x="34" y="194"/>
                    </a:cubicBezTo>
                    <a:cubicBezTo>
                      <a:pt x="36" y="188"/>
                      <a:pt x="42" y="179"/>
                      <a:pt x="46" y="169"/>
                    </a:cubicBezTo>
                    <a:cubicBezTo>
                      <a:pt x="51" y="177"/>
                      <a:pt x="35" y="183"/>
                      <a:pt x="40" y="192"/>
                    </a:cubicBezTo>
                    <a:cubicBezTo>
                      <a:pt x="43" y="191"/>
                      <a:pt x="44" y="188"/>
                      <a:pt x="45" y="185"/>
                    </a:cubicBezTo>
                    <a:cubicBezTo>
                      <a:pt x="47" y="186"/>
                      <a:pt x="46" y="190"/>
                      <a:pt x="48" y="190"/>
                    </a:cubicBezTo>
                    <a:cubicBezTo>
                      <a:pt x="57" y="183"/>
                      <a:pt x="60" y="170"/>
                      <a:pt x="66" y="161"/>
                    </a:cubicBezTo>
                    <a:cubicBezTo>
                      <a:pt x="69" y="161"/>
                      <a:pt x="65" y="166"/>
                      <a:pt x="66" y="169"/>
                    </a:cubicBezTo>
                    <a:close/>
                    <a:moveTo>
                      <a:pt x="69" y="139"/>
                    </a:moveTo>
                    <a:cubicBezTo>
                      <a:pt x="67" y="139"/>
                      <a:pt x="66" y="139"/>
                      <a:pt x="64" y="139"/>
                    </a:cubicBezTo>
                    <a:cubicBezTo>
                      <a:pt x="65" y="135"/>
                      <a:pt x="65" y="136"/>
                      <a:pt x="64" y="132"/>
                    </a:cubicBezTo>
                    <a:cubicBezTo>
                      <a:pt x="66" y="132"/>
                      <a:pt x="67" y="132"/>
                      <a:pt x="68" y="131"/>
                    </a:cubicBezTo>
                    <a:cubicBezTo>
                      <a:pt x="71" y="131"/>
                      <a:pt x="68" y="137"/>
                      <a:pt x="69" y="139"/>
                    </a:cubicBezTo>
                    <a:close/>
                    <a:moveTo>
                      <a:pt x="39" y="13"/>
                    </a:moveTo>
                    <a:cubicBezTo>
                      <a:pt x="50" y="13"/>
                      <a:pt x="65" y="12"/>
                      <a:pt x="68" y="21"/>
                    </a:cubicBezTo>
                    <a:cubicBezTo>
                      <a:pt x="59" y="30"/>
                      <a:pt x="35" y="33"/>
                      <a:pt x="19" y="28"/>
                    </a:cubicBezTo>
                    <a:cubicBezTo>
                      <a:pt x="16" y="27"/>
                      <a:pt x="11" y="25"/>
                      <a:pt x="11" y="22"/>
                    </a:cubicBezTo>
                    <a:cubicBezTo>
                      <a:pt x="12" y="15"/>
                      <a:pt x="28" y="14"/>
                      <a:pt x="39" y="13"/>
                    </a:cubicBezTo>
                    <a:close/>
                    <a:moveTo>
                      <a:pt x="70" y="26"/>
                    </a:moveTo>
                    <a:cubicBezTo>
                      <a:pt x="72" y="29"/>
                      <a:pt x="71" y="30"/>
                      <a:pt x="72" y="36"/>
                    </a:cubicBezTo>
                    <a:cubicBezTo>
                      <a:pt x="57" y="52"/>
                      <a:pt x="20" y="49"/>
                      <a:pt x="5" y="32"/>
                    </a:cubicBezTo>
                    <a:cubicBezTo>
                      <a:pt x="22" y="34"/>
                      <a:pt x="59" y="43"/>
                      <a:pt x="7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6" name="组 915"/>
            <p:cNvGrpSpPr/>
            <p:nvPr/>
          </p:nvGrpSpPr>
          <p:grpSpPr>
            <a:xfrm rot="544241">
              <a:off x="2593004" y="1443260"/>
              <a:ext cx="841471" cy="922833"/>
              <a:chOff x="6321425" y="4789488"/>
              <a:chExt cx="623888" cy="684212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1014" name="Freeform 586"/>
              <p:cNvSpPr>
                <a:spLocks/>
              </p:cNvSpPr>
              <p:nvPr/>
            </p:nvSpPr>
            <p:spPr bwMode="auto">
              <a:xfrm>
                <a:off x="6396038" y="4962525"/>
                <a:ext cx="112713" cy="355600"/>
              </a:xfrm>
              <a:custGeom>
                <a:avLst/>
                <a:gdLst>
                  <a:gd name="T0" fmla="*/ 0 w 46"/>
                  <a:gd name="T1" fmla="*/ 25 h 146"/>
                  <a:gd name="T2" fmla="*/ 0 w 46"/>
                  <a:gd name="T3" fmla="*/ 118 h 146"/>
                  <a:gd name="T4" fmla="*/ 46 w 46"/>
                  <a:gd name="T5" fmla="*/ 146 h 146"/>
                  <a:gd name="T6" fmla="*/ 46 w 46"/>
                  <a:gd name="T7" fmla="*/ 138 h 146"/>
                  <a:gd name="T8" fmla="*/ 13 w 46"/>
                  <a:gd name="T9" fmla="*/ 117 h 146"/>
                  <a:gd name="T10" fmla="*/ 19 w 46"/>
                  <a:gd name="T11" fmla="*/ 115 h 146"/>
                  <a:gd name="T12" fmla="*/ 7 w 46"/>
                  <a:gd name="T13" fmla="*/ 111 h 146"/>
                  <a:gd name="T14" fmla="*/ 6 w 46"/>
                  <a:gd name="T15" fmla="*/ 34 h 146"/>
                  <a:gd name="T16" fmla="*/ 46 w 46"/>
                  <a:gd name="T17" fmla="*/ 52 h 146"/>
                  <a:gd name="T18" fmla="*/ 46 w 46"/>
                  <a:gd name="T19" fmla="*/ 44 h 146"/>
                  <a:gd name="T20" fmla="*/ 9 w 46"/>
                  <a:gd name="T21" fmla="*/ 26 h 146"/>
                  <a:gd name="T22" fmla="*/ 46 w 46"/>
                  <a:gd name="T23" fmla="*/ 7 h 146"/>
                  <a:gd name="T24" fmla="*/ 46 w 46"/>
                  <a:gd name="T25" fmla="*/ 0 h 146"/>
                  <a:gd name="T26" fmla="*/ 24 w 46"/>
                  <a:gd name="T27" fmla="*/ 10 h 146"/>
                  <a:gd name="T28" fmla="*/ 0 w 46"/>
                  <a:gd name="T29" fmla="*/ 25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6" h="146">
                    <a:moveTo>
                      <a:pt x="0" y="25"/>
                    </a:moveTo>
                    <a:cubicBezTo>
                      <a:pt x="1" y="47"/>
                      <a:pt x="0" y="100"/>
                      <a:pt x="0" y="118"/>
                    </a:cubicBezTo>
                    <a:cubicBezTo>
                      <a:pt x="14" y="128"/>
                      <a:pt x="29" y="138"/>
                      <a:pt x="46" y="146"/>
                    </a:cubicBezTo>
                    <a:cubicBezTo>
                      <a:pt x="46" y="138"/>
                      <a:pt x="46" y="138"/>
                      <a:pt x="46" y="138"/>
                    </a:cubicBezTo>
                    <a:cubicBezTo>
                      <a:pt x="34" y="132"/>
                      <a:pt x="23" y="125"/>
                      <a:pt x="13" y="117"/>
                    </a:cubicBezTo>
                    <a:cubicBezTo>
                      <a:pt x="15" y="114"/>
                      <a:pt x="16" y="118"/>
                      <a:pt x="19" y="115"/>
                    </a:cubicBezTo>
                    <a:cubicBezTo>
                      <a:pt x="17" y="110"/>
                      <a:pt x="14" y="110"/>
                      <a:pt x="7" y="111"/>
                    </a:cubicBezTo>
                    <a:cubicBezTo>
                      <a:pt x="4" y="91"/>
                      <a:pt x="8" y="56"/>
                      <a:pt x="6" y="34"/>
                    </a:cubicBezTo>
                    <a:cubicBezTo>
                      <a:pt x="20" y="40"/>
                      <a:pt x="33" y="46"/>
                      <a:pt x="46" y="52"/>
                    </a:cubicBezTo>
                    <a:cubicBezTo>
                      <a:pt x="46" y="44"/>
                      <a:pt x="46" y="44"/>
                      <a:pt x="46" y="44"/>
                    </a:cubicBezTo>
                    <a:cubicBezTo>
                      <a:pt x="33" y="38"/>
                      <a:pt x="21" y="32"/>
                      <a:pt x="9" y="26"/>
                    </a:cubicBezTo>
                    <a:cubicBezTo>
                      <a:pt x="21" y="20"/>
                      <a:pt x="33" y="13"/>
                      <a:pt x="46" y="7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39" y="3"/>
                      <a:pt x="31" y="7"/>
                      <a:pt x="24" y="10"/>
                    </a:cubicBezTo>
                    <a:cubicBezTo>
                      <a:pt x="16" y="14"/>
                      <a:pt x="5" y="17"/>
                      <a:pt x="0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4" name="Freeform 587"/>
              <p:cNvSpPr>
                <a:spLocks/>
              </p:cNvSpPr>
              <p:nvPr/>
            </p:nvSpPr>
            <p:spPr bwMode="auto">
              <a:xfrm>
                <a:off x="6321425" y="4926012"/>
                <a:ext cx="82550" cy="103187"/>
              </a:xfrm>
              <a:custGeom>
                <a:avLst/>
                <a:gdLst>
                  <a:gd name="T0" fmla="*/ 16 w 34"/>
                  <a:gd name="T1" fmla="*/ 9 h 42"/>
                  <a:gd name="T2" fmla="*/ 34 w 34"/>
                  <a:gd name="T3" fmla="*/ 4 h 42"/>
                  <a:gd name="T4" fmla="*/ 8 w 34"/>
                  <a:gd name="T5" fmla="*/ 4 h 42"/>
                  <a:gd name="T6" fmla="*/ 11 w 34"/>
                  <a:gd name="T7" fmla="*/ 42 h 42"/>
                  <a:gd name="T8" fmla="*/ 12 w 34"/>
                  <a:gd name="T9" fmla="*/ 26 h 42"/>
                  <a:gd name="T10" fmla="*/ 34 w 34"/>
                  <a:gd name="T11" fmla="*/ 21 h 42"/>
                  <a:gd name="T12" fmla="*/ 12 w 34"/>
                  <a:gd name="T13" fmla="*/ 16 h 42"/>
                  <a:gd name="T14" fmla="*/ 16 w 34"/>
                  <a:gd name="T15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42">
                    <a:moveTo>
                      <a:pt x="16" y="9"/>
                    </a:moveTo>
                    <a:cubicBezTo>
                      <a:pt x="23" y="9"/>
                      <a:pt x="33" y="11"/>
                      <a:pt x="34" y="4"/>
                    </a:cubicBezTo>
                    <a:cubicBezTo>
                      <a:pt x="26" y="0"/>
                      <a:pt x="15" y="2"/>
                      <a:pt x="8" y="4"/>
                    </a:cubicBezTo>
                    <a:cubicBezTo>
                      <a:pt x="9" y="12"/>
                      <a:pt x="0" y="39"/>
                      <a:pt x="11" y="42"/>
                    </a:cubicBezTo>
                    <a:cubicBezTo>
                      <a:pt x="14" y="39"/>
                      <a:pt x="8" y="30"/>
                      <a:pt x="12" y="26"/>
                    </a:cubicBezTo>
                    <a:cubicBezTo>
                      <a:pt x="17" y="28"/>
                      <a:pt x="30" y="27"/>
                      <a:pt x="34" y="21"/>
                    </a:cubicBezTo>
                    <a:cubicBezTo>
                      <a:pt x="26" y="20"/>
                      <a:pt x="16" y="22"/>
                      <a:pt x="12" y="16"/>
                    </a:cubicBezTo>
                    <a:cubicBezTo>
                      <a:pt x="15" y="15"/>
                      <a:pt x="13" y="10"/>
                      <a:pt x="1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59" name="Freeform 588"/>
              <p:cNvSpPr>
                <a:spLocks/>
              </p:cNvSpPr>
              <p:nvPr/>
            </p:nvSpPr>
            <p:spPr bwMode="auto">
              <a:xfrm>
                <a:off x="6505575" y="5207000"/>
                <a:ext cx="3175" cy="1587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1" y="0"/>
                      <a:pt x="0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0" name="Freeform 589"/>
              <p:cNvSpPr>
                <a:spLocks/>
              </p:cNvSpPr>
              <p:nvPr/>
            </p:nvSpPr>
            <p:spPr bwMode="auto">
              <a:xfrm>
                <a:off x="6450013" y="5186362"/>
                <a:ext cx="50800" cy="44450"/>
              </a:xfrm>
              <a:custGeom>
                <a:avLst/>
                <a:gdLst>
                  <a:gd name="T0" fmla="*/ 21 w 21"/>
                  <a:gd name="T1" fmla="*/ 13 h 18"/>
                  <a:gd name="T2" fmla="*/ 0 w 21"/>
                  <a:gd name="T3" fmla="*/ 18 h 18"/>
                  <a:gd name="T4" fmla="*/ 21 w 21"/>
                  <a:gd name="T5" fmla="*/ 13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8">
                    <a:moveTo>
                      <a:pt x="21" y="13"/>
                    </a:moveTo>
                    <a:cubicBezTo>
                      <a:pt x="21" y="0"/>
                      <a:pt x="0" y="10"/>
                      <a:pt x="0" y="18"/>
                    </a:cubicBezTo>
                    <a:cubicBezTo>
                      <a:pt x="8" y="18"/>
                      <a:pt x="11" y="12"/>
                      <a:pt x="21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1" name="Freeform 590"/>
              <p:cNvSpPr>
                <a:spLocks noEditPoints="1"/>
              </p:cNvSpPr>
              <p:nvPr/>
            </p:nvSpPr>
            <p:spPr bwMode="auto">
              <a:xfrm>
                <a:off x="6321425" y="5262562"/>
                <a:ext cx="82550" cy="92075"/>
              </a:xfrm>
              <a:custGeom>
                <a:avLst/>
                <a:gdLst>
                  <a:gd name="T0" fmla="*/ 0 w 34"/>
                  <a:gd name="T1" fmla="*/ 28 h 38"/>
                  <a:gd name="T2" fmla="*/ 4 w 34"/>
                  <a:gd name="T3" fmla="*/ 38 h 38"/>
                  <a:gd name="T4" fmla="*/ 11 w 34"/>
                  <a:gd name="T5" fmla="*/ 28 h 38"/>
                  <a:gd name="T6" fmla="*/ 23 w 34"/>
                  <a:gd name="T7" fmla="*/ 27 h 38"/>
                  <a:gd name="T8" fmla="*/ 32 w 34"/>
                  <a:gd name="T9" fmla="*/ 38 h 38"/>
                  <a:gd name="T10" fmla="*/ 23 w 34"/>
                  <a:gd name="T11" fmla="*/ 10 h 38"/>
                  <a:gd name="T12" fmla="*/ 0 w 34"/>
                  <a:gd name="T13" fmla="*/ 28 h 38"/>
                  <a:gd name="T14" fmla="*/ 12 w 34"/>
                  <a:gd name="T15" fmla="*/ 22 h 38"/>
                  <a:gd name="T16" fmla="*/ 15 w 34"/>
                  <a:gd name="T17" fmla="*/ 15 h 38"/>
                  <a:gd name="T18" fmla="*/ 20 w 34"/>
                  <a:gd name="T19" fmla="*/ 20 h 38"/>
                  <a:gd name="T20" fmla="*/ 12 w 34"/>
                  <a:gd name="T21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4" h="38">
                    <a:moveTo>
                      <a:pt x="0" y="28"/>
                    </a:moveTo>
                    <a:cubicBezTo>
                      <a:pt x="0" y="31"/>
                      <a:pt x="2" y="37"/>
                      <a:pt x="4" y="38"/>
                    </a:cubicBezTo>
                    <a:cubicBezTo>
                      <a:pt x="7" y="35"/>
                      <a:pt x="7" y="30"/>
                      <a:pt x="11" y="28"/>
                    </a:cubicBezTo>
                    <a:cubicBezTo>
                      <a:pt x="16" y="29"/>
                      <a:pt x="18" y="27"/>
                      <a:pt x="23" y="27"/>
                    </a:cubicBezTo>
                    <a:cubicBezTo>
                      <a:pt x="25" y="32"/>
                      <a:pt x="26" y="38"/>
                      <a:pt x="32" y="38"/>
                    </a:cubicBezTo>
                    <a:cubicBezTo>
                      <a:pt x="34" y="29"/>
                      <a:pt x="23" y="21"/>
                      <a:pt x="23" y="10"/>
                    </a:cubicBezTo>
                    <a:cubicBezTo>
                      <a:pt x="15" y="0"/>
                      <a:pt x="1" y="24"/>
                      <a:pt x="0" y="28"/>
                    </a:cubicBezTo>
                    <a:close/>
                    <a:moveTo>
                      <a:pt x="12" y="22"/>
                    </a:moveTo>
                    <a:cubicBezTo>
                      <a:pt x="13" y="19"/>
                      <a:pt x="15" y="18"/>
                      <a:pt x="15" y="15"/>
                    </a:cubicBezTo>
                    <a:cubicBezTo>
                      <a:pt x="19" y="14"/>
                      <a:pt x="17" y="20"/>
                      <a:pt x="20" y="20"/>
                    </a:cubicBezTo>
                    <a:cubicBezTo>
                      <a:pt x="20" y="23"/>
                      <a:pt x="15" y="21"/>
                      <a:pt x="1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2" name="Freeform 728"/>
              <p:cNvSpPr>
                <a:spLocks/>
              </p:cNvSpPr>
              <p:nvPr/>
            </p:nvSpPr>
            <p:spPr bwMode="auto">
              <a:xfrm>
                <a:off x="6635751" y="4789488"/>
                <a:ext cx="74613" cy="98425"/>
              </a:xfrm>
              <a:custGeom>
                <a:avLst/>
                <a:gdLst>
                  <a:gd name="T0" fmla="*/ 9 w 31"/>
                  <a:gd name="T1" fmla="*/ 12 h 40"/>
                  <a:gd name="T2" fmla="*/ 24 w 31"/>
                  <a:gd name="T3" fmla="*/ 1 h 40"/>
                  <a:gd name="T4" fmla="*/ 2 w 31"/>
                  <a:gd name="T5" fmla="*/ 2 h 40"/>
                  <a:gd name="T6" fmla="*/ 0 w 31"/>
                  <a:gd name="T7" fmla="*/ 31 h 40"/>
                  <a:gd name="T8" fmla="*/ 25 w 31"/>
                  <a:gd name="T9" fmla="*/ 30 h 40"/>
                  <a:gd name="T10" fmla="*/ 6 w 31"/>
                  <a:gd name="T11" fmla="*/ 27 h 40"/>
                  <a:gd name="T12" fmla="*/ 9 w 31"/>
                  <a:gd name="T13" fmla="*/ 16 h 40"/>
                  <a:gd name="T14" fmla="*/ 29 w 31"/>
                  <a:gd name="T15" fmla="*/ 13 h 40"/>
                  <a:gd name="T16" fmla="*/ 9 w 31"/>
                  <a:gd name="T17" fmla="*/ 12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" h="40">
                    <a:moveTo>
                      <a:pt x="9" y="12"/>
                    </a:moveTo>
                    <a:cubicBezTo>
                      <a:pt x="8" y="2"/>
                      <a:pt x="27" y="14"/>
                      <a:pt x="24" y="1"/>
                    </a:cubicBezTo>
                    <a:cubicBezTo>
                      <a:pt x="16" y="1"/>
                      <a:pt x="8" y="0"/>
                      <a:pt x="2" y="2"/>
                    </a:cubicBezTo>
                    <a:cubicBezTo>
                      <a:pt x="5" y="10"/>
                      <a:pt x="0" y="18"/>
                      <a:pt x="0" y="31"/>
                    </a:cubicBezTo>
                    <a:cubicBezTo>
                      <a:pt x="4" y="38"/>
                      <a:pt x="23" y="40"/>
                      <a:pt x="25" y="30"/>
                    </a:cubicBezTo>
                    <a:cubicBezTo>
                      <a:pt x="22" y="27"/>
                      <a:pt x="9" y="33"/>
                      <a:pt x="6" y="27"/>
                    </a:cubicBezTo>
                    <a:cubicBezTo>
                      <a:pt x="5" y="24"/>
                      <a:pt x="7" y="18"/>
                      <a:pt x="9" y="16"/>
                    </a:cubicBezTo>
                    <a:cubicBezTo>
                      <a:pt x="10" y="23"/>
                      <a:pt x="31" y="22"/>
                      <a:pt x="29" y="13"/>
                    </a:cubicBezTo>
                    <a:cubicBezTo>
                      <a:pt x="21" y="13"/>
                      <a:pt x="11" y="13"/>
                      <a:pt x="9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3" name="Freeform 729"/>
              <p:cNvSpPr>
                <a:spLocks/>
              </p:cNvSpPr>
              <p:nvPr/>
            </p:nvSpPr>
            <p:spPr bwMode="auto">
              <a:xfrm>
                <a:off x="6508751" y="4803775"/>
                <a:ext cx="3175" cy="7938"/>
              </a:xfrm>
              <a:custGeom>
                <a:avLst/>
                <a:gdLst>
                  <a:gd name="T0" fmla="*/ 0 w 1"/>
                  <a:gd name="T1" fmla="*/ 0 h 3"/>
                  <a:gd name="T2" fmla="*/ 0 w 1"/>
                  <a:gd name="T3" fmla="*/ 3 h 3"/>
                  <a:gd name="T4" fmla="*/ 1 w 1"/>
                  <a:gd name="T5" fmla="*/ 0 h 3"/>
                  <a:gd name="T6" fmla="*/ 0 w 1"/>
                  <a:gd name="T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3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4" name="Freeform 733"/>
              <p:cNvSpPr>
                <a:spLocks noEditPoints="1"/>
              </p:cNvSpPr>
              <p:nvPr/>
            </p:nvSpPr>
            <p:spPr bwMode="auto">
              <a:xfrm>
                <a:off x="6508751" y="4897438"/>
                <a:ext cx="352425" cy="474663"/>
              </a:xfrm>
              <a:custGeom>
                <a:avLst/>
                <a:gdLst>
                  <a:gd name="T0" fmla="*/ 56 w 145"/>
                  <a:gd name="T1" fmla="*/ 194 h 195"/>
                  <a:gd name="T2" fmla="*/ 56 w 145"/>
                  <a:gd name="T3" fmla="*/ 192 h 195"/>
                  <a:gd name="T4" fmla="*/ 145 w 145"/>
                  <a:gd name="T5" fmla="*/ 155 h 195"/>
                  <a:gd name="T6" fmla="*/ 143 w 145"/>
                  <a:gd name="T7" fmla="*/ 46 h 195"/>
                  <a:gd name="T8" fmla="*/ 56 w 145"/>
                  <a:gd name="T9" fmla="*/ 0 h 195"/>
                  <a:gd name="T10" fmla="*/ 0 w 145"/>
                  <a:gd name="T11" fmla="*/ 27 h 195"/>
                  <a:gd name="T12" fmla="*/ 0 w 145"/>
                  <a:gd name="T13" fmla="*/ 34 h 195"/>
                  <a:gd name="T14" fmla="*/ 52 w 145"/>
                  <a:gd name="T15" fmla="*/ 10 h 195"/>
                  <a:gd name="T16" fmla="*/ 53 w 145"/>
                  <a:gd name="T17" fmla="*/ 21 h 195"/>
                  <a:gd name="T18" fmla="*/ 57 w 145"/>
                  <a:gd name="T19" fmla="*/ 9 h 195"/>
                  <a:gd name="T20" fmla="*/ 132 w 145"/>
                  <a:gd name="T21" fmla="*/ 48 h 195"/>
                  <a:gd name="T22" fmla="*/ 61 w 145"/>
                  <a:gd name="T23" fmla="*/ 92 h 195"/>
                  <a:gd name="T24" fmla="*/ 0 w 145"/>
                  <a:gd name="T25" fmla="*/ 71 h 195"/>
                  <a:gd name="T26" fmla="*/ 0 w 145"/>
                  <a:gd name="T27" fmla="*/ 79 h 195"/>
                  <a:gd name="T28" fmla="*/ 52 w 145"/>
                  <a:gd name="T29" fmla="*/ 99 h 195"/>
                  <a:gd name="T30" fmla="*/ 53 w 145"/>
                  <a:gd name="T31" fmla="*/ 107 h 195"/>
                  <a:gd name="T32" fmla="*/ 52 w 145"/>
                  <a:gd name="T33" fmla="*/ 185 h 195"/>
                  <a:gd name="T34" fmla="*/ 0 w 145"/>
                  <a:gd name="T35" fmla="*/ 165 h 195"/>
                  <a:gd name="T36" fmla="*/ 0 w 145"/>
                  <a:gd name="T37" fmla="*/ 173 h 195"/>
                  <a:gd name="T38" fmla="*/ 28 w 145"/>
                  <a:gd name="T39" fmla="*/ 185 h 195"/>
                  <a:gd name="T40" fmla="*/ 56 w 145"/>
                  <a:gd name="T41" fmla="*/ 194 h 195"/>
                  <a:gd name="T42" fmla="*/ 60 w 145"/>
                  <a:gd name="T43" fmla="*/ 109 h 195"/>
                  <a:gd name="T44" fmla="*/ 68 w 145"/>
                  <a:gd name="T45" fmla="*/ 108 h 195"/>
                  <a:gd name="T46" fmla="*/ 61 w 145"/>
                  <a:gd name="T47" fmla="*/ 99 h 195"/>
                  <a:gd name="T48" fmla="*/ 135 w 145"/>
                  <a:gd name="T49" fmla="*/ 54 h 195"/>
                  <a:gd name="T50" fmla="*/ 139 w 145"/>
                  <a:gd name="T51" fmla="*/ 146 h 195"/>
                  <a:gd name="T52" fmla="*/ 123 w 145"/>
                  <a:gd name="T53" fmla="*/ 142 h 195"/>
                  <a:gd name="T54" fmla="*/ 130 w 145"/>
                  <a:gd name="T55" fmla="*/ 147 h 195"/>
                  <a:gd name="T56" fmla="*/ 60 w 145"/>
                  <a:gd name="T57" fmla="*/ 184 h 195"/>
                  <a:gd name="T58" fmla="*/ 60 w 145"/>
                  <a:gd name="T59" fmla="*/ 109 h 1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45" h="195">
                    <a:moveTo>
                      <a:pt x="56" y="194"/>
                    </a:moveTo>
                    <a:cubicBezTo>
                      <a:pt x="55" y="193"/>
                      <a:pt x="54" y="193"/>
                      <a:pt x="56" y="192"/>
                    </a:cubicBezTo>
                    <a:cubicBezTo>
                      <a:pt x="83" y="183"/>
                      <a:pt x="113" y="159"/>
                      <a:pt x="145" y="155"/>
                    </a:cubicBezTo>
                    <a:cubicBezTo>
                      <a:pt x="144" y="122"/>
                      <a:pt x="144" y="88"/>
                      <a:pt x="143" y="46"/>
                    </a:cubicBezTo>
                    <a:cubicBezTo>
                      <a:pt x="120" y="24"/>
                      <a:pt x="85" y="15"/>
                      <a:pt x="56" y="0"/>
                    </a:cubicBezTo>
                    <a:cubicBezTo>
                      <a:pt x="38" y="10"/>
                      <a:pt x="19" y="18"/>
                      <a:pt x="0" y="27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7" y="25"/>
                      <a:pt x="34" y="17"/>
                      <a:pt x="52" y="10"/>
                    </a:cubicBezTo>
                    <a:cubicBezTo>
                      <a:pt x="53" y="13"/>
                      <a:pt x="50" y="20"/>
                      <a:pt x="53" y="21"/>
                    </a:cubicBezTo>
                    <a:cubicBezTo>
                      <a:pt x="58" y="20"/>
                      <a:pt x="58" y="14"/>
                      <a:pt x="57" y="9"/>
                    </a:cubicBezTo>
                    <a:cubicBezTo>
                      <a:pt x="80" y="24"/>
                      <a:pt x="115" y="27"/>
                      <a:pt x="132" y="48"/>
                    </a:cubicBezTo>
                    <a:cubicBezTo>
                      <a:pt x="107" y="61"/>
                      <a:pt x="84" y="77"/>
                      <a:pt x="61" y="92"/>
                    </a:cubicBezTo>
                    <a:cubicBezTo>
                      <a:pt x="41" y="89"/>
                      <a:pt x="20" y="80"/>
                      <a:pt x="0" y="71"/>
                    </a:cubicBezTo>
                    <a:cubicBezTo>
                      <a:pt x="0" y="79"/>
                      <a:pt x="0" y="79"/>
                      <a:pt x="0" y="79"/>
                    </a:cubicBezTo>
                    <a:cubicBezTo>
                      <a:pt x="17" y="86"/>
                      <a:pt x="34" y="93"/>
                      <a:pt x="52" y="99"/>
                    </a:cubicBezTo>
                    <a:cubicBezTo>
                      <a:pt x="48" y="102"/>
                      <a:pt x="53" y="105"/>
                      <a:pt x="53" y="107"/>
                    </a:cubicBezTo>
                    <a:cubicBezTo>
                      <a:pt x="56" y="128"/>
                      <a:pt x="50" y="159"/>
                      <a:pt x="52" y="185"/>
                    </a:cubicBezTo>
                    <a:cubicBezTo>
                      <a:pt x="33" y="180"/>
                      <a:pt x="16" y="173"/>
                      <a:pt x="0" y="165"/>
                    </a:cubicBezTo>
                    <a:cubicBezTo>
                      <a:pt x="0" y="173"/>
                      <a:pt x="0" y="173"/>
                      <a:pt x="0" y="173"/>
                    </a:cubicBezTo>
                    <a:cubicBezTo>
                      <a:pt x="9" y="177"/>
                      <a:pt x="19" y="181"/>
                      <a:pt x="28" y="185"/>
                    </a:cubicBezTo>
                    <a:cubicBezTo>
                      <a:pt x="37" y="188"/>
                      <a:pt x="46" y="195"/>
                      <a:pt x="56" y="194"/>
                    </a:cubicBezTo>
                    <a:close/>
                    <a:moveTo>
                      <a:pt x="60" y="109"/>
                    </a:moveTo>
                    <a:cubicBezTo>
                      <a:pt x="60" y="103"/>
                      <a:pt x="64" y="111"/>
                      <a:pt x="68" y="108"/>
                    </a:cubicBezTo>
                    <a:cubicBezTo>
                      <a:pt x="69" y="101"/>
                      <a:pt x="61" y="104"/>
                      <a:pt x="61" y="99"/>
                    </a:cubicBezTo>
                    <a:cubicBezTo>
                      <a:pt x="86" y="84"/>
                      <a:pt x="109" y="68"/>
                      <a:pt x="135" y="54"/>
                    </a:cubicBezTo>
                    <a:cubicBezTo>
                      <a:pt x="140" y="81"/>
                      <a:pt x="138" y="123"/>
                      <a:pt x="139" y="146"/>
                    </a:cubicBezTo>
                    <a:cubicBezTo>
                      <a:pt x="133" y="145"/>
                      <a:pt x="129" y="138"/>
                      <a:pt x="123" y="142"/>
                    </a:cubicBezTo>
                    <a:cubicBezTo>
                      <a:pt x="123" y="145"/>
                      <a:pt x="124" y="146"/>
                      <a:pt x="130" y="147"/>
                    </a:cubicBezTo>
                    <a:cubicBezTo>
                      <a:pt x="107" y="161"/>
                      <a:pt x="82" y="171"/>
                      <a:pt x="60" y="184"/>
                    </a:cubicBezTo>
                    <a:cubicBezTo>
                      <a:pt x="56" y="168"/>
                      <a:pt x="60" y="129"/>
                      <a:pt x="60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5" name="Freeform 745"/>
              <p:cNvSpPr>
                <a:spLocks noEditPoints="1"/>
              </p:cNvSpPr>
              <p:nvPr/>
            </p:nvSpPr>
            <p:spPr bwMode="auto">
              <a:xfrm>
                <a:off x="6869113" y="4948238"/>
                <a:ext cx="76200" cy="112713"/>
              </a:xfrm>
              <a:custGeom>
                <a:avLst/>
                <a:gdLst>
                  <a:gd name="T0" fmla="*/ 3 w 31"/>
                  <a:gd name="T1" fmla="*/ 4 h 46"/>
                  <a:gd name="T2" fmla="*/ 1 w 31"/>
                  <a:gd name="T3" fmla="*/ 31 h 46"/>
                  <a:gd name="T4" fmla="*/ 3 w 31"/>
                  <a:gd name="T5" fmla="*/ 4 h 46"/>
                  <a:gd name="T6" fmla="*/ 17 w 31"/>
                  <a:gd name="T7" fmla="*/ 25 h 46"/>
                  <a:gd name="T8" fmla="*/ 7 w 31"/>
                  <a:gd name="T9" fmla="*/ 28 h 46"/>
                  <a:gd name="T10" fmla="*/ 7 w 31"/>
                  <a:gd name="T11" fmla="*/ 11 h 46"/>
                  <a:gd name="T12" fmla="*/ 17 w 31"/>
                  <a:gd name="T13" fmla="*/ 2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6">
                    <a:moveTo>
                      <a:pt x="3" y="4"/>
                    </a:moveTo>
                    <a:cubicBezTo>
                      <a:pt x="0" y="11"/>
                      <a:pt x="2" y="22"/>
                      <a:pt x="1" y="31"/>
                    </a:cubicBezTo>
                    <a:cubicBezTo>
                      <a:pt x="27" y="46"/>
                      <a:pt x="31" y="0"/>
                      <a:pt x="3" y="4"/>
                    </a:cubicBezTo>
                    <a:close/>
                    <a:moveTo>
                      <a:pt x="17" y="25"/>
                    </a:moveTo>
                    <a:cubicBezTo>
                      <a:pt x="15" y="28"/>
                      <a:pt x="12" y="29"/>
                      <a:pt x="7" y="28"/>
                    </a:cubicBezTo>
                    <a:cubicBezTo>
                      <a:pt x="7" y="22"/>
                      <a:pt x="7" y="17"/>
                      <a:pt x="7" y="11"/>
                    </a:cubicBezTo>
                    <a:cubicBezTo>
                      <a:pt x="15" y="11"/>
                      <a:pt x="18" y="16"/>
                      <a:pt x="1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7" name="Freeform 747"/>
              <p:cNvSpPr>
                <a:spLocks/>
              </p:cNvSpPr>
              <p:nvPr/>
            </p:nvSpPr>
            <p:spPr bwMode="auto">
              <a:xfrm>
                <a:off x="6627813" y="4960938"/>
                <a:ext cx="26988" cy="41275"/>
              </a:xfrm>
              <a:custGeom>
                <a:avLst/>
                <a:gdLst>
                  <a:gd name="T0" fmla="*/ 8 w 11"/>
                  <a:gd name="T1" fmla="*/ 0 h 17"/>
                  <a:gd name="T2" fmla="*/ 4 w 11"/>
                  <a:gd name="T3" fmla="*/ 0 h 17"/>
                  <a:gd name="T4" fmla="*/ 5 w 11"/>
                  <a:gd name="T5" fmla="*/ 17 h 17"/>
                  <a:gd name="T6" fmla="*/ 8 w 11"/>
                  <a:gd name="T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" h="17">
                    <a:moveTo>
                      <a:pt x="8" y="0"/>
                    </a:moveTo>
                    <a:cubicBezTo>
                      <a:pt x="7" y="0"/>
                      <a:pt x="5" y="0"/>
                      <a:pt x="4" y="0"/>
                    </a:cubicBezTo>
                    <a:cubicBezTo>
                      <a:pt x="5" y="7"/>
                      <a:pt x="0" y="12"/>
                      <a:pt x="5" y="17"/>
                    </a:cubicBezTo>
                    <a:cubicBezTo>
                      <a:pt x="8" y="10"/>
                      <a:pt x="11" y="7"/>
                      <a:pt x="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8" name="Freeform 752"/>
              <p:cNvSpPr>
                <a:spLocks/>
              </p:cNvSpPr>
              <p:nvPr/>
            </p:nvSpPr>
            <p:spPr bwMode="auto">
              <a:xfrm>
                <a:off x="6635751" y="5013325"/>
                <a:ext cx="22225" cy="41275"/>
              </a:xfrm>
              <a:custGeom>
                <a:avLst/>
                <a:gdLst>
                  <a:gd name="T0" fmla="*/ 2 w 9"/>
                  <a:gd name="T1" fmla="*/ 0 h 17"/>
                  <a:gd name="T2" fmla="*/ 6 w 9"/>
                  <a:gd name="T3" fmla="*/ 17 h 17"/>
                  <a:gd name="T4" fmla="*/ 6 w 9"/>
                  <a:gd name="T5" fmla="*/ 0 h 17"/>
                  <a:gd name="T6" fmla="*/ 2 w 9"/>
                  <a:gd name="T7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7">
                    <a:moveTo>
                      <a:pt x="2" y="0"/>
                    </a:moveTo>
                    <a:cubicBezTo>
                      <a:pt x="3" y="6"/>
                      <a:pt x="0" y="16"/>
                      <a:pt x="6" y="17"/>
                    </a:cubicBezTo>
                    <a:cubicBezTo>
                      <a:pt x="9" y="10"/>
                      <a:pt x="7" y="4"/>
                      <a:pt x="6" y="0"/>
                    </a:cubicBezTo>
                    <a:cubicBezTo>
                      <a:pt x="5" y="0"/>
                      <a:pt x="4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69" name="Freeform 755"/>
              <p:cNvSpPr>
                <a:spLocks/>
              </p:cNvSpPr>
              <p:nvPr/>
            </p:nvSpPr>
            <p:spPr bwMode="auto">
              <a:xfrm>
                <a:off x="6637338" y="5072063"/>
                <a:ext cx="20638" cy="31750"/>
              </a:xfrm>
              <a:custGeom>
                <a:avLst/>
                <a:gdLst>
                  <a:gd name="T0" fmla="*/ 3 w 8"/>
                  <a:gd name="T1" fmla="*/ 1 h 13"/>
                  <a:gd name="T2" fmla="*/ 4 w 8"/>
                  <a:gd name="T3" fmla="*/ 13 h 13"/>
                  <a:gd name="T4" fmla="*/ 3 w 8"/>
                  <a:gd name="T5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" h="13">
                    <a:moveTo>
                      <a:pt x="3" y="1"/>
                    </a:moveTo>
                    <a:cubicBezTo>
                      <a:pt x="1" y="3"/>
                      <a:pt x="0" y="13"/>
                      <a:pt x="4" y="13"/>
                    </a:cubicBezTo>
                    <a:cubicBezTo>
                      <a:pt x="5" y="12"/>
                      <a:pt x="8" y="0"/>
                      <a:pt x="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0" name="Freeform 762"/>
              <p:cNvSpPr>
                <a:spLocks/>
              </p:cNvSpPr>
              <p:nvPr/>
            </p:nvSpPr>
            <p:spPr bwMode="auto">
              <a:xfrm>
                <a:off x="6577013" y="5149850"/>
                <a:ext cx="41275" cy="30163"/>
              </a:xfrm>
              <a:custGeom>
                <a:avLst/>
                <a:gdLst>
                  <a:gd name="T0" fmla="*/ 2 w 17"/>
                  <a:gd name="T1" fmla="*/ 12 h 12"/>
                  <a:gd name="T2" fmla="*/ 17 w 17"/>
                  <a:gd name="T3" fmla="*/ 2 h 12"/>
                  <a:gd name="T4" fmla="*/ 2 w 17"/>
                  <a:gd name="T5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7" h="12">
                    <a:moveTo>
                      <a:pt x="2" y="12"/>
                    </a:moveTo>
                    <a:cubicBezTo>
                      <a:pt x="6" y="8"/>
                      <a:pt x="16" y="9"/>
                      <a:pt x="17" y="2"/>
                    </a:cubicBezTo>
                    <a:cubicBezTo>
                      <a:pt x="8" y="0"/>
                      <a:pt x="0" y="7"/>
                      <a:pt x="2" y="1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1" name="Freeform 763"/>
              <p:cNvSpPr>
                <a:spLocks/>
              </p:cNvSpPr>
              <p:nvPr/>
            </p:nvSpPr>
            <p:spPr bwMode="auto">
              <a:xfrm>
                <a:off x="6678613" y="5154613"/>
                <a:ext cx="30163" cy="25400"/>
              </a:xfrm>
              <a:custGeom>
                <a:avLst/>
                <a:gdLst>
                  <a:gd name="T0" fmla="*/ 12 w 12"/>
                  <a:gd name="T1" fmla="*/ 9 h 10"/>
                  <a:gd name="T2" fmla="*/ 2 w 12"/>
                  <a:gd name="T3" fmla="*/ 0 h 10"/>
                  <a:gd name="T4" fmla="*/ 0 w 12"/>
                  <a:gd name="T5" fmla="*/ 4 h 10"/>
                  <a:gd name="T6" fmla="*/ 12 w 12"/>
                  <a:gd name="T7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" h="10">
                    <a:moveTo>
                      <a:pt x="12" y="9"/>
                    </a:moveTo>
                    <a:cubicBezTo>
                      <a:pt x="12" y="2"/>
                      <a:pt x="6" y="2"/>
                      <a:pt x="2" y="0"/>
                    </a:cubicBezTo>
                    <a:cubicBezTo>
                      <a:pt x="2" y="2"/>
                      <a:pt x="1" y="3"/>
                      <a:pt x="0" y="4"/>
                    </a:cubicBezTo>
                    <a:cubicBezTo>
                      <a:pt x="4" y="6"/>
                      <a:pt x="5" y="10"/>
                      <a:pt x="1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72" name="Freeform 769"/>
              <p:cNvSpPr>
                <a:spLocks/>
              </p:cNvSpPr>
              <p:nvPr/>
            </p:nvSpPr>
            <p:spPr bwMode="auto">
              <a:xfrm>
                <a:off x="6718301" y="5180013"/>
                <a:ext cx="38100" cy="28575"/>
              </a:xfrm>
              <a:custGeom>
                <a:avLst/>
                <a:gdLst>
                  <a:gd name="T0" fmla="*/ 16 w 16"/>
                  <a:gd name="T1" fmla="*/ 10 h 12"/>
                  <a:gd name="T2" fmla="*/ 4 w 16"/>
                  <a:gd name="T3" fmla="*/ 0 h 12"/>
                  <a:gd name="T4" fmla="*/ 16 w 16"/>
                  <a:gd name="T5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6" h="12">
                    <a:moveTo>
                      <a:pt x="16" y="10"/>
                    </a:moveTo>
                    <a:cubicBezTo>
                      <a:pt x="15" y="3"/>
                      <a:pt x="8" y="4"/>
                      <a:pt x="4" y="0"/>
                    </a:cubicBezTo>
                    <a:cubicBezTo>
                      <a:pt x="0" y="7"/>
                      <a:pt x="11" y="12"/>
                      <a:pt x="16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3" name="Freeform 773"/>
              <p:cNvSpPr>
                <a:spLocks/>
              </p:cNvSpPr>
              <p:nvPr/>
            </p:nvSpPr>
            <p:spPr bwMode="auto">
              <a:xfrm>
                <a:off x="6508751" y="5184775"/>
                <a:ext cx="46038" cy="23813"/>
              </a:xfrm>
              <a:custGeom>
                <a:avLst/>
                <a:gdLst>
                  <a:gd name="T0" fmla="*/ 19 w 19"/>
                  <a:gd name="T1" fmla="*/ 1 h 10"/>
                  <a:gd name="T2" fmla="*/ 0 w 19"/>
                  <a:gd name="T3" fmla="*/ 9 h 10"/>
                  <a:gd name="T4" fmla="*/ 0 w 19"/>
                  <a:gd name="T5" fmla="*/ 10 h 10"/>
                  <a:gd name="T6" fmla="*/ 19 w 19"/>
                  <a:gd name="T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0">
                    <a:moveTo>
                      <a:pt x="19" y="1"/>
                    </a:moveTo>
                    <a:cubicBezTo>
                      <a:pt x="11" y="0"/>
                      <a:pt x="3" y="2"/>
                      <a:pt x="0" y="9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7" y="8"/>
                      <a:pt x="17" y="8"/>
                      <a:pt x="1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4" name="Freeform 776"/>
              <p:cNvSpPr>
                <a:spLocks/>
              </p:cNvSpPr>
              <p:nvPr/>
            </p:nvSpPr>
            <p:spPr bwMode="auto">
              <a:xfrm>
                <a:off x="6767513" y="5208588"/>
                <a:ext cx="20638" cy="23813"/>
              </a:xfrm>
              <a:custGeom>
                <a:avLst/>
                <a:gdLst>
                  <a:gd name="T0" fmla="*/ 9 w 9"/>
                  <a:gd name="T1" fmla="*/ 8 h 10"/>
                  <a:gd name="T2" fmla="*/ 2 w 9"/>
                  <a:gd name="T3" fmla="*/ 0 h 10"/>
                  <a:gd name="T4" fmla="*/ 0 w 9"/>
                  <a:gd name="T5" fmla="*/ 1 h 10"/>
                  <a:gd name="T6" fmla="*/ 9 w 9"/>
                  <a:gd name="T7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10">
                    <a:moveTo>
                      <a:pt x="9" y="8"/>
                    </a:moveTo>
                    <a:cubicBezTo>
                      <a:pt x="8" y="4"/>
                      <a:pt x="7" y="0"/>
                      <a:pt x="2" y="0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6"/>
                      <a:pt x="6" y="10"/>
                      <a:pt x="9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5" name="Freeform 781"/>
              <p:cNvSpPr>
                <a:spLocks/>
              </p:cNvSpPr>
              <p:nvPr/>
            </p:nvSpPr>
            <p:spPr bwMode="auto">
              <a:xfrm>
                <a:off x="6851651" y="5243513"/>
                <a:ext cx="58738" cy="128588"/>
              </a:xfrm>
              <a:custGeom>
                <a:avLst/>
                <a:gdLst>
                  <a:gd name="T0" fmla="*/ 24 w 24"/>
                  <a:gd name="T1" fmla="*/ 10 h 53"/>
                  <a:gd name="T2" fmla="*/ 24 w 24"/>
                  <a:gd name="T3" fmla="*/ 32 h 53"/>
                  <a:gd name="T4" fmla="*/ 12 w 24"/>
                  <a:gd name="T5" fmla="*/ 20 h 53"/>
                  <a:gd name="T6" fmla="*/ 24 w 24"/>
                  <a:gd name="T7" fmla="*/ 1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" h="53">
                    <a:moveTo>
                      <a:pt x="24" y="10"/>
                    </a:moveTo>
                    <a:cubicBezTo>
                      <a:pt x="0" y="0"/>
                      <a:pt x="3" y="53"/>
                      <a:pt x="24" y="32"/>
                    </a:cubicBezTo>
                    <a:cubicBezTo>
                      <a:pt x="19" y="31"/>
                      <a:pt x="10" y="32"/>
                      <a:pt x="12" y="20"/>
                    </a:cubicBezTo>
                    <a:cubicBezTo>
                      <a:pt x="16" y="14"/>
                      <a:pt x="23" y="18"/>
                      <a:pt x="24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86" name="Freeform 791"/>
              <p:cNvSpPr>
                <a:spLocks noEditPoints="1"/>
              </p:cNvSpPr>
              <p:nvPr/>
            </p:nvSpPr>
            <p:spPr bwMode="auto">
              <a:xfrm>
                <a:off x="6621463" y="5372100"/>
                <a:ext cx="60325" cy="101600"/>
              </a:xfrm>
              <a:custGeom>
                <a:avLst/>
                <a:gdLst>
                  <a:gd name="T0" fmla="*/ 23 w 25"/>
                  <a:gd name="T1" fmla="*/ 7 h 42"/>
                  <a:gd name="T2" fmla="*/ 2 w 25"/>
                  <a:gd name="T3" fmla="*/ 4 h 42"/>
                  <a:gd name="T4" fmla="*/ 1 w 25"/>
                  <a:gd name="T5" fmla="*/ 35 h 42"/>
                  <a:gd name="T6" fmla="*/ 23 w 25"/>
                  <a:gd name="T7" fmla="*/ 36 h 42"/>
                  <a:gd name="T8" fmla="*/ 16 w 25"/>
                  <a:gd name="T9" fmla="*/ 21 h 42"/>
                  <a:gd name="T10" fmla="*/ 23 w 25"/>
                  <a:gd name="T11" fmla="*/ 7 h 42"/>
                  <a:gd name="T12" fmla="*/ 18 w 25"/>
                  <a:gd name="T13" fmla="*/ 10 h 42"/>
                  <a:gd name="T14" fmla="*/ 7 w 25"/>
                  <a:gd name="T15" fmla="*/ 19 h 42"/>
                  <a:gd name="T16" fmla="*/ 18 w 25"/>
                  <a:gd name="T17" fmla="*/ 10 h 42"/>
                  <a:gd name="T18" fmla="*/ 18 w 25"/>
                  <a:gd name="T19" fmla="*/ 32 h 42"/>
                  <a:gd name="T20" fmla="*/ 5 w 25"/>
                  <a:gd name="T21" fmla="*/ 25 h 42"/>
                  <a:gd name="T22" fmla="*/ 18 w 25"/>
                  <a:gd name="T23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5" h="42">
                    <a:moveTo>
                      <a:pt x="23" y="7"/>
                    </a:moveTo>
                    <a:cubicBezTo>
                      <a:pt x="19" y="2"/>
                      <a:pt x="9" y="0"/>
                      <a:pt x="2" y="4"/>
                    </a:cubicBezTo>
                    <a:cubicBezTo>
                      <a:pt x="2" y="15"/>
                      <a:pt x="0" y="23"/>
                      <a:pt x="1" y="35"/>
                    </a:cubicBezTo>
                    <a:cubicBezTo>
                      <a:pt x="6" y="41"/>
                      <a:pt x="17" y="42"/>
                      <a:pt x="23" y="36"/>
                    </a:cubicBezTo>
                    <a:cubicBezTo>
                      <a:pt x="25" y="27"/>
                      <a:pt x="19" y="25"/>
                      <a:pt x="16" y="21"/>
                    </a:cubicBezTo>
                    <a:cubicBezTo>
                      <a:pt x="22" y="19"/>
                      <a:pt x="24" y="15"/>
                      <a:pt x="23" y="7"/>
                    </a:cubicBezTo>
                    <a:close/>
                    <a:moveTo>
                      <a:pt x="18" y="10"/>
                    </a:moveTo>
                    <a:cubicBezTo>
                      <a:pt x="19" y="18"/>
                      <a:pt x="11" y="16"/>
                      <a:pt x="7" y="19"/>
                    </a:cubicBezTo>
                    <a:cubicBezTo>
                      <a:pt x="1" y="16"/>
                      <a:pt x="10" y="3"/>
                      <a:pt x="18" y="10"/>
                    </a:cubicBezTo>
                    <a:close/>
                    <a:moveTo>
                      <a:pt x="18" y="32"/>
                    </a:moveTo>
                    <a:cubicBezTo>
                      <a:pt x="15" y="39"/>
                      <a:pt x="2" y="34"/>
                      <a:pt x="5" y="25"/>
                    </a:cubicBezTo>
                    <a:cubicBezTo>
                      <a:pt x="11" y="25"/>
                      <a:pt x="17" y="26"/>
                      <a:pt x="1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7" name="组 916"/>
            <p:cNvGrpSpPr/>
            <p:nvPr/>
          </p:nvGrpSpPr>
          <p:grpSpPr>
            <a:xfrm>
              <a:off x="590703" y="114629"/>
              <a:ext cx="2243823" cy="494449"/>
              <a:chOff x="9031288" y="6029325"/>
              <a:chExt cx="1231900" cy="271462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91" name="Freeform 634"/>
              <p:cNvSpPr>
                <a:spLocks/>
              </p:cNvSpPr>
              <p:nvPr/>
            </p:nvSpPr>
            <p:spPr bwMode="auto">
              <a:xfrm>
                <a:off x="10193338" y="6029325"/>
                <a:ext cx="69850" cy="190500"/>
              </a:xfrm>
              <a:custGeom>
                <a:avLst/>
                <a:gdLst>
                  <a:gd name="T0" fmla="*/ 24 w 29"/>
                  <a:gd name="T1" fmla="*/ 21 h 78"/>
                  <a:gd name="T2" fmla="*/ 15 w 29"/>
                  <a:gd name="T3" fmla="*/ 0 h 78"/>
                  <a:gd name="T4" fmla="*/ 0 w 29"/>
                  <a:gd name="T5" fmla="*/ 16 h 78"/>
                  <a:gd name="T6" fmla="*/ 9 w 29"/>
                  <a:gd name="T7" fmla="*/ 19 h 78"/>
                  <a:gd name="T8" fmla="*/ 2 w 29"/>
                  <a:gd name="T9" fmla="*/ 63 h 78"/>
                  <a:gd name="T10" fmla="*/ 12 w 29"/>
                  <a:gd name="T11" fmla="*/ 78 h 78"/>
                  <a:gd name="T12" fmla="*/ 8 w 29"/>
                  <a:gd name="T13" fmla="*/ 65 h 78"/>
                  <a:gd name="T14" fmla="*/ 13 w 29"/>
                  <a:gd name="T15" fmla="*/ 19 h 78"/>
                  <a:gd name="T16" fmla="*/ 24 w 29"/>
                  <a:gd name="T17" fmla="*/ 21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78">
                    <a:moveTo>
                      <a:pt x="24" y="21"/>
                    </a:moveTo>
                    <a:cubicBezTo>
                      <a:pt x="29" y="12"/>
                      <a:pt x="21" y="6"/>
                      <a:pt x="15" y="0"/>
                    </a:cubicBezTo>
                    <a:cubicBezTo>
                      <a:pt x="10" y="6"/>
                      <a:pt x="4" y="9"/>
                      <a:pt x="0" y="16"/>
                    </a:cubicBezTo>
                    <a:cubicBezTo>
                      <a:pt x="2" y="19"/>
                      <a:pt x="5" y="17"/>
                      <a:pt x="9" y="19"/>
                    </a:cubicBezTo>
                    <a:cubicBezTo>
                      <a:pt x="2" y="32"/>
                      <a:pt x="20" y="52"/>
                      <a:pt x="2" y="63"/>
                    </a:cubicBezTo>
                    <a:cubicBezTo>
                      <a:pt x="3" y="69"/>
                      <a:pt x="3" y="78"/>
                      <a:pt x="12" y="78"/>
                    </a:cubicBezTo>
                    <a:cubicBezTo>
                      <a:pt x="13" y="73"/>
                      <a:pt x="7" y="71"/>
                      <a:pt x="8" y="65"/>
                    </a:cubicBezTo>
                    <a:cubicBezTo>
                      <a:pt x="25" y="56"/>
                      <a:pt x="12" y="34"/>
                      <a:pt x="13" y="19"/>
                    </a:cubicBezTo>
                    <a:cubicBezTo>
                      <a:pt x="18" y="21"/>
                      <a:pt x="22" y="23"/>
                      <a:pt x="24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2" name="Freeform 829"/>
              <p:cNvSpPr>
                <a:spLocks noEditPoints="1"/>
              </p:cNvSpPr>
              <p:nvPr/>
            </p:nvSpPr>
            <p:spPr bwMode="auto">
              <a:xfrm>
                <a:off x="9031288" y="6051550"/>
                <a:ext cx="1125538" cy="249237"/>
              </a:xfrm>
              <a:custGeom>
                <a:avLst/>
                <a:gdLst>
                  <a:gd name="T0" fmla="*/ 374 w 462"/>
                  <a:gd name="T1" fmla="*/ 95 h 102"/>
                  <a:gd name="T2" fmla="*/ 451 w 462"/>
                  <a:gd name="T3" fmla="*/ 82 h 102"/>
                  <a:gd name="T4" fmla="*/ 459 w 462"/>
                  <a:gd name="T5" fmla="*/ 28 h 102"/>
                  <a:gd name="T6" fmla="*/ 418 w 462"/>
                  <a:gd name="T7" fmla="*/ 27 h 102"/>
                  <a:gd name="T8" fmla="*/ 279 w 462"/>
                  <a:gd name="T9" fmla="*/ 33 h 102"/>
                  <a:gd name="T10" fmla="*/ 243 w 462"/>
                  <a:gd name="T11" fmla="*/ 37 h 102"/>
                  <a:gd name="T12" fmla="*/ 120 w 462"/>
                  <a:gd name="T13" fmla="*/ 29 h 102"/>
                  <a:gd name="T14" fmla="*/ 90 w 462"/>
                  <a:gd name="T15" fmla="*/ 1 h 102"/>
                  <a:gd name="T16" fmla="*/ 87 w 462"/>
                  <a:gd name="T17" fmla="*/ 1 h 102"/>
                  <a:gd name="T18" fmla="*/ 77 w 462"/>
                  <a:gd name="T19" fmla="*/ 29 h 102"/>
                  <a:gd name="T20" fmla="*/ 9 w 462"/>
                  <a:gd name="T21" fmla="*/ 33 h 102"/>
                  <a:gd name="T22" fmla="*/ 4 w 462"/>
                  <a:gd name="T23" fmla="*/ 92 h 102"/>
                  <a:gd name="T24" fmla="*/ 47 w 462"/>
                  <a:gd name="T25" fmla="*/ 97 h 102"/>
                  <a:gd name="T26" fmla="*/ 144 w 462"/>
                  <a:gd name="T27" fmla="*/ 101 h 102"/>
                  <a:gd name="T28" fmla="*/ 297 w 462"/>
                  <a:gd name="T29" fmla="*/ 96 h 102"/>
                  <a:gd name="T30" fmla="*/ 374 w 462"/>
                  <a:gd name="T31" fmla="*/ 95 h 102"/>
                  <a:gd name="T32" fmla="*/ 221 w 462"/>
                  <a:gd name="T33" fmla="*/ 89 h 102"/>
                  <a:gd name="T34" fmla="*/ 116 w 462"/>
                  <a:gd name="T35" fmla="*/ 90 h 102"/>
                  <a:gd name="T36" fmla="*/ 61 w 462"/>
                  <a:gd name="T37" fmla="*/ 89 h 102"/>
                  <a:gd name="T38" fmla="*/ 11 w 462"/>
                  <a:gd name="T39" fmla="*/ 86 h 102"/>
                  <a:gd name="T40" fmla="*/ 13 w 462"/>
                  <a:gd name="T41" fmla="*/ 40 h 102"/>
                  <a:gd name="T42" fmla="*/ 83 w 462"/>
                  <a:gd name="T43" fmla="*/ 38 h 102"/>
                  <a:gd name="T44" fmla="*/ 90 w 462"/>
                  <a:gd name="T45" fmla="*/ 14 h 102"/>
                  <a:gd name="T46" fmla="*/ 115 w 462"/>
                  <a:gd name="T47" fmla="*/ 36 h 102"/>
                  <a:gd name="T48" fmla="*/ 245 w 462"/>
                  <a:gd name="T49" fmla="*/ 44 h 102"/>
                  <a:gd name="T50" fmla="*/ 297 w 462"/>
                  <a:gd name="T51" fmla="*/ 39 h 102"/>
                  <a:gd name="T52" fmla="*/ 452 w 462"/>
                  <a:gd name="T53" fmla="*/ 32 h 102"/>
                  <a:gd name="T54" fmla="*/ 445 w 462"/>
                  <a:gd name="T55" fmla="*/ 76 h 102"/>
                  <a:gd name="T56" fmla="*/ 390 w 462"/>
                  <a:gd name="T57" fmla="*/ 84 h 102"/>
                  <a:gd name="T58" fmla="*/ 338 w 462"/>
                  <a:gd name="T59" fmla="*/ 88 h 102"/>
                  <a:gd name="T60" fmla="*/ 221 w 462"/>
                  <a:gd name="T61" fmla="*/ 89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62" h="102">
                    <a:moveTo>
                      <a:pt x="374" y="95"/>
                    </a:moveTo>
                    <a:cubicBezTo>
                      <a:pt x="397" y="94"/>
                      <a:pt x="437" y="94"/>
                      <a:pt x="451" y="82"/>
                    </a:cubicBezTo>
                    <a:cubicBezTo>
                      <a:pt x="462" y="72"/>
                      <a:pt x="462" y="47"/>
                      <a:pt x="459" y="28"/>
                    </a:cubicBezTo>
                    <a:cubicBezTo>
                      <a:pt x="447" y="22"/>
                      <a:pt x="432" y="26"/>
                      <a:pt x="418" y="27"/>
                    </a:cubicBezTo>
                    <a:cubicBezTo>
                      <a:pt x="372" y="30"/>
                      <a:pt x="323" y="30"/>
                      <a:pt x="279" y="33"/>
                    </a:cubicBezTo>
                    <a:cubicBezTo>
                      <a:pt x="267" y="34"/>
                      <a:pt x="255" y="37"/>
                      <a:pt x="243" y="37"/>
                    </a:cubicBezTo>
                    <a:cubicBezTo>
                      <a:pt x="200" y="39"/>
                      <a:pt x="157" y="27"/>
                      <a:pt x="120" y="29"/>
                    </a:cubicBezTo>
                    <a:cubicBezTo>
                      <a:pt x="108" y="22"/>
                      <a:pt x="100" y="11"/>
                      <a:pt x="90" y="1"/>
                    </a:cubicBezTo>
                    <a:cubicBezTo>
                      <a:pt x="89" y="0"/>
                      <a:pt x="88" y="1"/>
                      <a:pt x="87" y="1"/>
                    </a:cubicBezTo>
                    <a:cubicBezTo>
                      <a:pt x="82" y="9"/>
                      <a:pt x="83" y="23"/>
                      <a:pt x="77" y="29"/>
                    </a:cubicBezTo>
                    <a:cubicBezTo>
                      <a:pt x="62" y="31"/>
                      <a:pt x="31" y="28"/>
                      <a:pt x="9" y="33"/>
                    </a:cubicBezTo>
                    <a:cubicBezTo>
                      <a:pt x="0" y="48"/>
                      <a:pt x="0" y="73"/>
                      <a:pt x="4" y="92"/>
                    </a:cubicBezTo>
                    <a:cubicBezTo>
                      <a:pt x="14" y="102"/>
                      <a:pt x="39" y="98"/>
                      <a:pt x="47" y="97"/>
                    </a:cubicBezTo>
                    <a:cubicBezTo>
                      <a:pt x="74" y="96"/>
                      <a:pt x="114" y="100"/>
                      <a:pt x="144" y="101"/>
                    </a:cubicBezTo>
                    <a:cubicBezTo>
                      <a:pt x="191" y="102"/>
                      <a:pt x="243" y="95"/>
                      <a:pt x="297" y="96"/>
                    </a:cubicBezTo>
                    <a:cubicBezTo>
                      <a:pt x="313" y="96"/>
                      <a:pt x="347" y="97"/>
                      <a:pt x="374" y="95"/>
                    </a:cubicBezTo>
                    <a:close/>
                    <a:moveTo>
                      <a:pt x="221" y="89"/>
                    </a:moveTo>
                    <a:cubicBezTo>
                      <a:pt x="186" y="91"/>
                      <a:pt x="144" y="91"/>
                      <a:pt x="116" y="90"/>
                    </a:cubicBezTo>
                    <a:cubicBezTo>
                      <a:pt x="95" y="88"/>
                      <a:pt x="77" y="89"/>
                      <a:pt x="61" y="89"/>
                    </a:cubicBezTo>
                    <a:cubicBezTo>
                      <a:pt x="44" y="89"/>
                      <a:pt x="27" y="93"/>
                      <a:pt x="11" y="86"/>
                    </a:cubicBezTo>
                    <a:cubicBezTo>
                      <a:pt x="7" y="72"/>
                      <a:pt x="10" y="55"/>
                      <a:pt x="13" y="40"/>
                    </a:cubicBezTo>
                    <a:cubicBezTo>
                      <a:pt x="28" y="35"/>
                      <a:pt x="64" y="38"/>
                      <a:pt x="83" y="38"/>
                    </a:cubicBezTo>
                    <a:cubicBezTo>
                      <a:pt x="86" y="31"/>
                      <a:pt x="87" y="22"/>
                      <a:pt x="90" y="14"/>
                    </a:cubicBezTo>
                    <a:cubicBezTo>
                      <a:pt x="99" y="20"/>
                      <a:pt x="106" y="30"/>
                      <a:pt x="115" y="36"/>
                    </a:cubicBezTo>
                    <a:cubicBezTo>
                      <a:pt x="162" y="35"/>
                      <a:pt x="204" y="46"/>
                      <a:pt x="245" y="44"/>
                    </a:cubicBezTo>
                    <a:cubicBezTo>
                      <a:pt x="263" y="44"/>
                      <a:pt x="280" y="39"/>
                      <a:pt x="297" y="39"/>
                    </a:cubicBezTo>
                    <a:cubicBezTo>
                      <a:pt x="350" y="37"/>
                      <a:pt x="398" y="35"/>
                      <a:pt x="452" y="32"/>
                    </a:cubicBezTo>
                    <a:cubicBezTo>
                      <a:pt x="456" y="48"/>
                      <a:pt x="454" y="68"/>
                      <a:pt x="445" y="76"/>
                    </a:cubicBezTo>
                    <a:cubicBezTo>
                      <a:pt x="436" y="85"/>
                      <a:pt x="411" y="83"/>
                      <a:pt x="390" y="84"/>
                    </a:cubicBezTo>
                    <a:cubicBezTo>
                      <a:pt x="373" y="86"/>
                      <a:pt x="352" y="88"/>
                      <a:pt x="338" y="88"/>
                    </a:cubicBezTo>
                    <a:cubicBezTo>
                      <a:pt x="292" y="89"/>
                      <a:pt x="259" y="87"/>
                      <a:pt x="221" y="8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3" name="Freeform 837"/>
              <p:cNvSpPr>
                <a:spLocks/>
              </p:cNvSpPr>
              <p:nvPr/>
            </p:nvSpPr>
            <p:spPr bwMode="auto">
              <a:xfrm>
                <a:off x="9983788" y="6151562"/>
                <a:ext cx="53975" cy="95250"/>
              </a:xfrm>
              <a:custGeom>
                <a:avLst/>
                <a:gdLst>
                  <a:gd name="T0" fmla="*/ 20 w 22"/>
                  <a:gd name="T1" fmla="*/ 26 h 39"/>
                  <a:gd name="T2" fmla="*/ 9 w 22"/>
                  <a:gd name="T3" fmla="*/ 24 h 39"/>
                  <a:gd name="T4" fmla="*/ 7 w 22"/>
                  <a:gd name="T5" fmla="*/ 0 h 39"/>
                  <a:gd name="T6" fmla="*/ 0 w 22"/>
                  <a:gd name="T7" fmla="*/ 31 h 39"/>
                  <a:gd name="T8" fmla="*/ 20 w 22"/>
                  <a:gd name="T9" fmla="*/ 2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9">
                    <a:moveTo>
                      <a:pt x="20" y="26"/>
                    </a:moveTo>
                    <a:cubicBezTo>
                      <a:pt x="19" y="23"/>
                      <a:pt x="11" y="28"/>
                      <a:pt x="9" y="24"/>
                    </a:cubicBezTo>
                    <a:cubicBezTo>
                      <a:pt x="7" y="16"/>
                      <a:pt x="17" y="3"/>
                      <a:pt x="7" y="0"/>
                    </a:cubicBezTo>
                    <a:cubicBezTo>
                      <a:pt x="2" y="7"/>
                      <a:pt x="2" y="19"/>
                      <a:pt x="0" y="31"/>
                    </a:cubicBezTo>
                    <a:cubicBezTo>
                      <a:pt x="9" y="31"/>
                      <a:pt x="22" y="39"/>
                      <a:pt x="2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5" name="Freeform 838"/>
              <p:cNvSpPr>
                <a:spLocks/>
              </p:cNvSpPr>
              <p:nvPr/>
            </p:nvSpPr>
            <p:spPr bwMode="auto">
              <a:xfrm>
                <a:off x="9737725" y="6161087"/>
                <a:ext cx="82550" cy="114300"/>
              </a:xfrm>
              <a:custGeom>
                <a:avLst/>
                <a:gdLst>
                  <a:gd name="T0" fmla="*/ 32 w 34"/>
                  <a:gd name="T1" fmla="*/ 0 h 47"/>
                  <a:gd name="T2" fmla="*/ 28 w 34"/>
                  <a:gd name="T3" fmla="*/ 0 h 47"/>
                  <a:gd name="T4" fmla="*/ 25 w 34"/>
                  <a:gd name="T5" fmla="*/ 13 h 47"/>
                  <a:gd name="T6" fmla="*/ 14 w 34"/>
                  <a:gd name="T7" fmla="*/ 11 h 47"/>
                  <a:gd name="T8" fmla="*/ 15 w 34"/>
                  <a:gd name="T9" fmla="*/ 3 h 47"/>
                  <a:gd name="T10" fmla="*/ 18 w 34"/>
                  <a:gd name="T11" fmla="*/ 27 h 47"/>
                  <a:gd name="T12" fmla="*/ 12 w 34"/>
                  <a:gd name="T13" fmla="*/ 20 h 47"/>
                  <a:gd name="T14" fmla="*/ 25 w 34"/>
                  <a:gd name="T15" fmla="*/ 19 h 47"/>
                  <a:gd name="T16" fmla="*/ 32 w 34"/>
                  <a:gd name="T17" fmla="*/ 32 h 47"/>
                  <a:gd name="T18" fmla="*/ 32 w 34"/>
                  <a:gd name="T1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" h="47">
                    <a:moveTo>
                      <a:pt x="32" y="0"/>
                    </a:moveTo>
                    <a:cubicBezTo>
                      <a:pt x="31" y="0"/>
                      <a:pt x="29" y="0"/>
                      <a:pt x="28" y="0"/>
                    </a:cubicBezTo>
                    <a:cubicBezTo>
                      <a:pt x="25" y="4"/>
                      <a:pt x="29" y="9"/>
                      <a:pt x="25" y="13"/>
                    </a:cubicBezTo>
                    <a:cubicBezTo>
                      <a:pt x="20" y="14"/>
                      <a:pt x="19" y="10"/>
                      <a:pt x="14" y="11"/>
                    </a:cubicBezTo>
                    <a:cubicBezTo>
                      <a:pt x="15" y="10"/>
                      <a:pt x="15" y="6"/>
                      <a:pt x="15" y="3"/>
                    </a:cubicBezTo>
                    <a:cubicBezTo>
                      <a:pt x="0" y="2"/>
                      <a:pt x="8" y="47"/>
                      <a:pt x="18" y="27"/>
                    </a:cubicBezTo>
                    <a:cubicBezTo>
                      <a:pt x="13" y="28"/>
                      <a:pt x="13" y="24"/>
                      <a:pt x="12" y="20"/>
                    </a:cubicBezTo>
                    <a:cubicBezTo>
                      <a:pt x="18" y="20"/>
                      <a:pt x="22" y="20"/>
                      <a:pt x="25" y="19"/>
                    </a:cubicBezTo>
                    <a:cubicBezTo>
                      <a:pt x="28" y="22"/>
                      <a:pt x="25" y="32"/>
                      <a:pt x="32" y="32"/>
                    </a:cubicBezTo>
                    <a:cubicBezTo>
                      <a:pt x="34" y="24"/>
                      <a:pt x="34" y="8"/>
                      <a:pt x="3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6" name="Freeform 839"/>
              <p:cNvSpPr>
                <a:spLocks noEditPoints="1"/>
              </p:cNvSpPr>
              <p:nvPr/>
            </p:nvSpPr>
            <p:spPr bwMode="auto">
              <a:xfrm>
                <a:off x="9155113" y="6148387"/>
                <a:ext cx="85725" cy="104775"/>
              </a:xfrm>
              <a:custGeom>
                <a:avLst/>
                <a:gdLst>
                  <a:gd name="T0" fmla="*/ 21 w 35"/>
                  <a:gd name="T1" fmla="*/ 2 h 43"/>
                  <a:gd name="T2" fmla="*/ 16 w 35"/>
                  <a:gd name="T3" fmla="*/ 0 h 43"/>
                  <a:gd name="T4" fmla="*/ 4 w 35"/>
                  <a:gd name="T5" fmla="*/ 36 h 43"/>
                  <a:gd name="T6" fmla="*/ 11 w 35"/>
                  <a:gd name="T7" fmla="*/ 27 h 43"/>
                  <a:gd name="T8" fmla="*/ 23 w 35"/>
                  <a:gd name="T9" fmla="*/ 26 h 43"/>
                  <a:gd name="T10" fmla="*/ 29 w 35"/>
                  <a:gd name="T11" fmla="*/ 43 h 43"/>
                  <a:gd name="T12" fmla="*/ 25 w 35"/>
                  <a:gd name="T13" fmla="*/ 13 h 43"/>
                  <a:gd name="T14" fmla="*/ 21 w 35"/>
                  <a:gd name="T15" fmla="*/ 2 h 43"/>
                  <a:gd name="T16" fmla="*/ 15 w 35"/>
                  <a:gd name="T17" fmla="*/ 19 h 43"/>
                  <a:gd name="T18" fmla="*/ 16 w 35"/>
                  <a:gd name="T19" fmla="*/ 13 h 43"/>
                  <a:gd name="T20" fmla="*/ 21 w 35"/>
                  <a:gd name="T21" fmla="*/ 17 h 43"/>
                  <a:gd name="T22" fmla="*/ 15 w 35"/>
                  <a:gd name="T23" fmla="*/ 19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" h="43">
                    <a:moveTo>
                      <a:pt x="21" y="2"/>
                    </a:moveTo>
                    <a:cubicBezTo>
                      <a:pt x="19" y="2"/>
                      <a:pt x="19" y="0"/>
                      <a:pt x="16" y="0"/>
                    </a:cubicBezTo>
                    <a:cubicBezTo>
                      <a:pt x="13" y="12"/>
                      <a:pt x="0" y="26"/>
                      <a:pt x="4" y="36"/>
                    </a:cubicBezTo>
                    <a:cubicBezTo>
                      <a:pt x="11" y="38"/>
                      <a:pt x="9" y="30"/>
                      <a:pt x="11" y="27"/>
                    </a:cubicBezTo>
                    <a:cubicBezTo>
                      <a:pt x="15" y="27"/>
                      <a:pt x="18" y="25"/>
                      <a:pt x="23" y="26"/>
                    </a:cubicBezTo>
                    <a:cubicBezTo>
                      <a:pt x="26" y="31"/>
                      <a:pt x="22" y="43"/>
                      <a:pt x="29" y="43"/>
                    </a:cubicBezTo>
                    <a:cubicBezTo>
                      <a:pt x="35" y="33"/>
                      <a:pt x="28" y="20"/>
                      <a:pt x="25" y="13"/>
                    </a:cubicBezTo>
                    <a:cubicBezTo>
                      <a:pt x="23" y="9"/>
                      <a:pt x="24" y="4"/>
                      <a:pt x="21" y="2"/>
                    </a:cubicBezTo>
                    <a:close/>
                    <a:moveTo>
                      <a:pt x="15" y="19"/>
                    </a:moveTo>
                    <a:cubicBezTo>
                      <a:pt x="16" y="17"/>
                      <a:pt x="17" y="15"/>
                      <a:pt x="16" y="13"/>
                    </a:cubicBezTo>
                    <a:cubicBezTo>
                      <a:pt x="21" y="11"/>
                      <a:pt x="17" y="18"/>
                      <a:pt x="21" y="17"/>
                    </a:cubicBezTo>
                    <a:cubicBezTo>
                      <a:pt x="20" y="19"/>
                      <a:pt x="17" y="18"/>
                      <a:pt x="15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7" name="Freeform 840"/>
              <p:cNvSpPr>
                <a:spLocks/>
              </p:cNvSpPr>
              <p:nvPr/>
            </p:nvSpPr>
            <p:spPr bwMode="auto">
              <a:xfrm>
                <a:off x="9678988" y="6148387"/>
                <a:ext cx="71438" cy="98425"/>
              </a:xfrm>
              <a:custGeom>
                <a:avLst/>
                <a:gdLst>
                  <a:gd name="T0" fmla="*/ 25 w 29"/>
                  <a:gd name="T1" fmla="*/ 38 h 40"/>
                  <a:gd name="T2" fmla="*/ 15 w 29"/>
                  <a:gd name="T3" fmla="*/ 21 h 40"/>
                  <a:gd name="T4" fmla="*/ 29 w 29"/>
                  <a:gd name="T5" fmla="*/ 12 h 40"/>
                  <a:gd name="T6" fmla="*/ 25 w 29"/>
                  <a:gd name="T7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9" h="40">
                    <a:moveTo>
                      <a:pt x="25" y="38"/>
                    </a:moveTo>
                    <a:cubicBezTo>
                      <a:pt x="27" y="28"/>
                      <a:pt x="13" y="33"/>
                      <a:pt x="15" y="21"/>
                    </a:cubicBezTo>
                    <a:cubicBezTo>
                      <a:pt x="17" y="15"/>
                      <a:pt x="29" y="19"/>
                      <a:pt x="29" y="12"/>
                    </a:cubicBezTo>
                    <a:cubicBezTo>
                      <a:pt x="4" y="0"/>
                      <a:pt x="0" y="40"/>
                      <a:pt x="25" y="3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8" name="Freeform 841"/>
              <p:cNvSpPr>
                <a:spLocks noEditPoints="1"/>
              </p:cNvSpPr>
              <p:nvPr/>
            </p:nvSpPr>
            <p:spPr bwMode="auto">
              <a:xfrm>
                <a:off x="9815513" y="6151562"/>
                <a:ext cx="85725" cy="96837"/>
              </a:xfrm>
              <a:custGeom>
                <a:avLst/>
                <a:gdLst>
                  <a:gd name="T0" fmla="*/ 21 w 35"/>
                  <a:gd name="T1" fmla="*/ 38 h 40"/>
                  <a:gd name="T2" fmla="*/ 28 w 35"/>
                  <a:gd name="T3" fmla="*/ 12 h 40"/>
                  <a:gd name="T4" fmla="*/ 21 w 35"/>
                  <a:gd name="T5" fmla="*/ 38 h 40"/>
                  <a:gd name="T6" fmla="*/ 26 w 35"/>
                  <a:gd name="T7" fmla="*/ 21 h 40"/>
                  <a:gd name="T8" fmla="*/ 20 w 35"/>
                  <a:gd name="T9" fmla="*/ 31 h 40"/>
                  <a:gd name="T10" fmla="*/ 13 w 35"/>
                  <a:gd name="T11" fmla="*/ 19 h 40"/>
                  <a:gd name="T12" fmla="*/ 26 w 35"/>
                  <a:gd name="T13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40">
                    <a:moveTo>
                      <a:pt x="21" y="38"/>
                    </a:moveTo>
                    <a:cubicBezTo>
                      <a:pt x="31" y="37"/>
                      <a:pt x="35" y="23"/>
                      <a:pt x="28" y="12"/>
                    </a:cubicBezTo>
                    <a:cubicBezTo>
                      <a:pt x="0" y="0"/>
                      <a:pt x="0" y="40"/>
                      <a:pt x="21" y="38"/>
                    </a:cubicBezTo>
                    <a:close/>
                    <a:moveTo>
                      <a:pt x="26" y="21"/>
                    </a:moveTo>
                    <a:cubicBezTo>
                      <a:pt x="26" y="27"/>
                      <a:pt x="23" y="29"/>
                      <a:pt x="20" y="31"/>
                    </a:cubicBezTo>
                    <a:cubicBezTo>
                      <a:pt x="15" y="30"/>
                      <a:pt x="13" y="25"/>
                      <a:pt x="13" y="19"/>
                    </a:cubicBezTo>
                    <a:cubicBezTo>
                      <a:pt x="18" y="17"/>
                      <a:pt x="22" y="16"/>
                      <a:pt x="26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9" name="Freeform 842"/>
              <p:cNvSpPr>
                <a:spLocks noEditPoints="1"/>
              </p:cNvSpPr>
              <p:nvPr/>
            </p:nvSpPr>
            <p:spPr bwMode="auto">
              <a:xfrm>
                <a:off x="9886950" y="6148387"/>
                <a:ext cx="101600" cy="98425"/>
              </a:xfrm>
              <a:custGeom>
                <a:avLst/>
                <a:gdLst>
                  <a:gd name="T0" fmla="*/ 19 w 42"/>
                  <a:gd name="T1" fmla="*/ 40 h 40"/>
                  <a:gd name="T2" fmla="*/ 11 w 42"/>
                  <a:gd name="T3" fmla="*/ 14 h 40"/>
                  <a:gd name="T4" fmla="*/ 19 w 42"/>
                  <a:gd name="T5" fmla="*/ 40 h 40"/>
                  <a:gd name="T6" fmla="*/ 13 w 42"/>
                  <a:gd name="T7" fmla="*/ 21 h 40"/>
                  <a:gd name="T8" fmla="*/ 26 w 42"/>
                  <a:gd name="T9" fmla="*/ 23 h 40"/>
                  <a:gd name="T10" fmla="*/ 16 w 42"/>
                  <a:gd name="T11" fmla="*/ 32 h 40"/>
                  <a:gd name="T12" fmla="*/ 13 w 42"/>
                  <a:gd name="T13" fmla="*/ 2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" h="40">
                    <a:moveTo>
                      <a:pt x="19" y="40"/>
                    </a:moveTo>
                    <a:cubicBezTo>
                      <a:pt x="42" y="40"/>
                      <a:pt x="31" y="0"/>
                      <a:pt x="11" y="14"/>
                    </a:cubicBezTo>
                    <a:cubicBezTo>
                      <a:pt x="0" y="21"/>
                      <a:pt x="8" y="40"/>
                      <a:pt x="19" y="40"/>
                    </a:cubicBezTo>
                    <a:close/>
                    <a:moveTo>
                      <a:pt x="13" y="21"/>
                    </a:moveTo>
                    <a:cubicBezTo>
                      <a:pt x="17" y="18"/>
                      <a:pt x="24" y="20"/>
                      <a:pt x="26" y="23"/>
                    </a:cubicBezTo>
                    <a:cubicBezTo>
                      <a:pt x="26" y="29"/>
                      <a:pt x="23" y="33"/>
                      <a:pt x="16" y="32"/>
                    </a:cubicBezTo>
                    <a:cubicBezTo>
                      <a:pt x="15" y="29"/>
                      <a:pt x="13" y="26"/>
                      <a:pt x="1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1" name="Freeform 843"/>
              <p:cNvSpPr>
                <a:spLocks/>
              </p:cNvSpPr>
              <p:nvPr/>
            </p:nvSpPr>
            <p:spPr bwMode="auto">
              <a:xfrm>
                <a:off x="9632950" y="6173787"/>
                <a:ext cx="63500" cy="69850"/>
              </a:xfrm>
              <a:custGeom>
                <a:avLst/>
                <a:gdLst>
                  <a:gd name="T0" fmla="*/ 2 w 26"/>
                  <a:gd name="T1" fmla="*/ 4 h 29"/>
                  <a:gd name="T2" fmla="*/ 13 w 26"/>
                  <a:gd name="T3" fmla="*/ 19 h 29"/>
                  <a:gd name="T4" fmla="*/ 1 w 26"/>
                  <a:gd name="T5" fmla="*/ 23 h 29"/>
                  <a:gd name="T6" fmla="*/ 2 w 26"/>
                  <a:gd name="T7" fmla="*/ 29 h 29"/>
                  <a:gd name="T8" fmla="*/ 20 w 26"/>
                  <a:gd name="T9" fmla="*/ 21 h 29"/>
                  <a:gd name="T10" fmla="*/ 13 w 26"/>
                  <a:gd name="T11" fmla="*/ 8 h 29"/>
                  <a:gd name="T12" fmla="*/ 26 w 26"/>
                  <a:gd name="T13" fmla="*/ 9 h 29"/>
                  <a:gd name="T14" fmla="*/ 26 w 26"/>
                  <a:gd name="T15" fmla="*/ 2 h 29"/>
                  <a:gd name="T16" fmla="*/ 2 w 26"/>
                  <a:gd name="T17" fmla="*/ 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" h="29">
                    <a:moveTo>
                      <a:pt x="2" y="4"/>
                    </a:moveTo>
                    <a:cubicBezTo>
                      <a:pt x="3" y="12"/>
                      <a:pt x="9" y="14"/>
                      <a:pt x="13" y="19"/>
                    </a:cubicBezTo>
                    <a:cubicBezTo>
                      <a:pt x="9" y="22"/>
                      <a:pt x="5" y="22"/>
                      <a:pt x="1" y="23"/>
                    </a:cubicBezTo>
                    <a:cubicBezTo>
                      <a:pt x="0" y="25"/>
                      <a:pt x="2" y="26"/>
                      <a:pt x="2" y="29"/>
                    </a:cubicBezTo>
                    <a:cubicBezTo>
                      <a:pt x="11" y="29"/>
                      <a:pt x="16" y="25"/>
                      <a:pt x="20" y="21"/>
                    </a:cubicBezTo>
                    <a:cubicBezTo>
                      <a:pt x="20" y="14"/>
                      <a:pt x="14" y="14"/>
                      <a:pt x="13" y="8"/>
                    </a:cubicBezTo>
                    <a:cubicBezTo>
                      <a:pt x="21" y="8"/>
                      <a:pt x="19" y="9"/>
                      <a:pt x="26" y="9"/>
                    </a:cubicBezTo>
                    <a:cubicBezTo>
                      <a:pt x="26" y="7"/>
                      <a:pt x="26" y="5"/>
                      <a:pt x="26" y="2"/>
                    </a:cubicBezTo>
                    <a:cubicBezTo>
                      <a:pt x="18" y="0"/>
                      <a:pt x="7" y="0"/>
                      <a:pt x="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2" name="Freeform 845"/>
              <p:cNvSpPr>
                <a:spLocks/>
              </p:cNvSpPr>
              <p:nvPr/>
            </p:nvSpPr>
            <p:spPr bwMode="auto">
              <a:xfrm>
                <a:off x="9285288" y="6165850"/>
                <a:ext cx="92075" cy="87312"/>
              </a:xfrm>
              <a:custGeom>
                <a:avLst/>
                <a:gdLst>
                  <a:gd name="T0" fmla="*/ 29 w 38"/>
                  <a:gd name="T1" fmla="*/ 5 h 36"/>
                  <a:gd name="T2" fmla="*/ 12 w 38"/>
                  <a:gd name="T3" fmla="*/ 16 h 36"/>
                  <a:gd name="T4" fmla="*/ 14 w 38"/>
                  <a:gd name="T5" fmla="*/ 2 h 36"/>
                  <a:gd name="T6" fmla="*/ 9 w 38"/>
                  <a:gd name="T7" fmla="*/ 0 h 36"/>
                  <a:gd name="T8" fmla="*/ 11 w 38"/>
                  <a:gd name="T9" fmla="*/ 36 h 36"/>
                  <a:gd name="T10" fmla="*/ 14 w 38"/>
                  <a:gd name="T11" fmla="*/ 29 h 36"/>
                  <a:gd name="T12" fmla="*/ 30 w 38"/>
                  <a:gd name="T13" fmla="*/ 36 h 36"/>
                  <a:gd name="T14" fmla="*/ 19 w 38"/>
                  <a:gd name="T15" fmla="*/ 23 h 36"/>
                  <a:gd name="T16" fmla="*/ 29 w 38"/>
                  <a:gd name="T17" fmla="*/ 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" h="36">
                    <a:moveTo>
                      <a:pt x="29" y="5"/>
                    </a:moveTo>
                    <a:cubicBezTo>
                      <a:pt x="24" y="9"/>
                      <a:pt x="21" y="16"/>
                      <a:pt x="12" y="16"/>
                    </a:cubicBezTo>
                    <a:cubicBezTo>
                      <a:pt x="11" y="10"/>
                      <a:pt x="16" y="5"/>
                      <a:pt x="14" y="2"/>
                    </a:cubicBezTo>
                    <a:cubicBezTo>
                      <a:pt x="12" y="2"/>
                      <a:pt x="12" y="0"/>
                      <a:pt x="9" y="0"/>
                    </a:cubicBezTo>
                    <a:cubicBezTo>
                      <a:pt x="7" y="8"/>
                      <a:pt x="0" y="32"/>
                      <a:pt x="11" y="36"/>
                    </a:cubicBezTo>
                    <a:cubicBezTo>
                      <a:pt x="17" y="35"/>
                      <a:pt x="10" y="30"/>
                      <a:pt x="14" y="29"/>
                    </a:cubicBezTo>
                    <a:cubicBezTo>
                      <a:pt x="18" y="32"/>
                      <a:pt x="23" y="35"/>
                      <a:pt x="30" y="36"/>
                    </a:cubicBezTo>
                    <a:cubicBezTo>
                      <a:pt x="35" y="28"/>
                      <a:pt x="22" y="28"/>
                      <a:pt x="19" y="23"/>
                    </a:cubicBezTo>
                    <a:cubicBezTo>
                      <a:pt x="21" y="17"/>
                      <a:pt x="38" y="13"/>
                      <a:pt x="29" y="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3" name="Freeform 846"/>
              <p:cNvSpPr>
                <a:spLocks noEditPoints="1"/>
              </p:cNvSpPr>
              <p:nvPr/>
            </p:nvSpPr>
            <p:spPr bwMode="auto">
              <a:xfrm>
                <a:off x="9075738" y="6164262"/>
                <a:ext cx="74613" cy="88900"/>
              </a:xfrm>
              <a:custGeom>
                <a:avLst/>
                <a:gdLst>
                  <a:gd name="T0" fmla="*/ 8 w 31"/>
                  <a:gd name="T1" fmla="*/ 0 h 37"/>
                  <a:gd name="T2" fmla="*/ 4 w 31"/>
                  <a:gd name="T3" fmla="*/ 35 h 37"/>
                  <a:gd name="T4" fmla="*/ 27 w 31"/>
                  <a:gd name="T5" fmla="*/ 33 h 37"/>
                  <a:gd name="T6" fmla="*/ 30 w 31"/>
                  <a:gd name="T7" fmla="*/ 13 h 37"/>
                  <a:gd name="T8" fmla="*/ 8 w 31"/>
                  <a:gd name="T9" fmla="*/ 0 h 37"/>
                  <a:gd name="T10" fmla="*/ 12 w 31"/>
                  <a:gd name="T11" fmla="*/ 9 h 37"/>
                  <a:gd name="T12" fmla="*/ 22 w 31"/>
                  <a:gd name="T13" fmla="*/ 16 h 37"/>
                  <a:gd name="T14" fmla="*/ 11 w 31"/>
                  <a:gd name="T15" fmla="*/ 17 h 37"/>
                  <a:gd name="T16" fmla="*/ 12 w 31"/>
                  <a:gd name="T17" fmla="*/ 9 h 37"/>
                  <a:gd name="T18" fmla="*/ 9 w 31"/>
                  <a:gd name="T19" fmla="*/ 30 h 37"/>
                  <a:gd name="T20" fmla="*/ 23 w 31"/>
                  <a:gd name="T21" fmla="*/ 26 h 37"/>
                  <a:gd name="T22" fmla="*/ 9 w 31"/>
                  <a:gd name="T23" fmla="*/ 30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1" h="37">
                    <a:moveTo>
                      <a:pt x="8" y="0"/>
                    </a:moveTo>
                    <a:cubicBezTo>
                      <a:pt x="4" y="10"/>
                      <a:pt x="0" y="23"/>
                      <a:pt x="4" y="35"/>
                    </a:cubicBezTo>
                    <a:cubicBezTo>
                      <a:pt x="9" y="37"/>
                      <a:pt x="20" y="36"/>
                      <a:pt x="27" y="33"/>
                    </a:cubicBezTo>
                    <a:cubicBezTo>
                      <a:pt x="31" y="24"/>
                      <a:pt x="23" y="20"/>
                      <a:pt x="30" y="13"/>
                    </a:cubicBezTo>
                    <a:cubicBezTo>
                      <a:pt x="24" y="8"/>
                      <a:pt x="20" y="0"/>
                      <a:pt x="8" y="0"/>
                    </a:cubicBezTo>
                    <a:close/>
                    <a:moveTo>
                      <a:pt x="12" y="9"/>
                    </a:moveTo>
                    <a:cubicBezTo>
                      <a:pt x="16" y="10"/>
                      <a:pt x="22" y="10"/>
                      <a:pt x="22" y="16"/>
                    </a:cubicBezTo>
                    <a:cubicBezTo>
                      <a:pt x="17" y="15"/>
                      <a:pt x="16" y="18"/>
                      <a:pt x="11" y="17"/>
                    </a:cubicBezTo>
                    <a:cubicBezTo>
                      <a:pt x="10" y="13"/>
                      <a:pt x="10" y="10"/>
                      <a:pt x="12" y="9"/>
                    </a:cubicBezTo>
                    <a:close/>
                    <a:moveTo>
                      <a:pt x="9" y="30"/>
                    </a:moveTo>
                    <a:cubicBezTo>
                      <a:pt x="10" y="21"/>
                      <a:pt x="17" y="26"/>
                      <a:pt x="23" y="26"/>
                    </a:cubicBezTo>
                    <a:cubicBezTo>
                      <a:pt x="20" y="29"/>
                      <a:pt x="15" y="29"/>
                      <a:pt x="9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4" name="Freeform 847"/>
              <p:cNvSpPr>
                <a:spLocks/>
              </p:cNvSpPr>
              <p:nvPr/>
            </p:nvSpPr>
            <p:spPr bwMode="auto">
              <a:xfrm>
                <a:off x="9226550" y="6156325"/>
                <a:ext cx="60325" cy="96837"/>
              </a:xfrm>
              <a:custGeom>
                <a:avLst/>
                <a:gdLst>
                  <a:gd name="T0" fmla="*/ 10 w 25"/>
                  <a:gd name="T1" fmla="*/ 36 h 40"/>
                  <a:gd name="T2" fmla="*/ 19 w 25"/>
                  <a:gd name="T3" fmla="*/ 35 h 40"/>
                  <a:gd name="T4" fmla="*/ 14 w 25"/>
                  <a:gd name="T5" fmla="*/ 26 h 40"/>
                  <a:gd name="T6" fmla="*/ 25 w 25"/>
                  <a:gd name="T7" fmla="*/ 11 h 40"/>
                  <a:gd name="T8" fmla="*/ 10 w 25"/>
                  <a:gd name="T9" fmla="*/ 3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0">
                    <a:moveTo>
                      <a:pt x="10" y="36"/>
                    </a:moveTo>
                    <a:cubicBezTo>
                      <a:pt x="14" y="36"/>
                      <a:pt x="18" y="40"/>
                      <a:pt x="19" y="35"/>
                    </a:cubicBezTo>
                    <a:cubicBezTo>
                      <a:pt x="17" y="32"/>
                      <a:pt x="14" y="31"/>
                      <a:pt x="14" y="26"/>
                    </a:cubicBezTo>
                    <a:cubicBezTo>
                      <a:pt x="11" y="15"/>
                      <a:pt x="23" y="18"/>
                      <a:pt x="25" y="11"/>
                    </a:cubicBezTo>
                    <a:cubicBezTo>
                      <a:pt x="11" y="0"/>
                      <a:pt x="0" y="26"/>
                      <a:pt x="10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5" name="Freeform 848"/>
              <p:cNvSpPr>
                <a:spLocks noEditPoints="1"/>
              </p:cNvSpPr>
              <p:nvPr/>
            </p:nvSpPr>
            <p:spPr bwMode="auto">
              <a:xfrm>
                <a:off x="9472613" y="6146800"/>
                <a:ext cx="104775" cy="112712"/>
              </a:xfrm>
              <a:custGeom>
                <a:avLst/>
                <a:gdLst>
                  <a:gd name="T0" fmla="*/ 23 w 43"/>
                  <a:gd name="T1" fmla="*/ 44 h 46"/>
                  <a:gd name="T2" fmla="*/ 41 w 43"/>
                  <a:gd name="T3" fmla="*/ 22 h 46"/>
                  <a:gd name="T4" fmla="*/ 23 w 43"/>
                  <a:gd name="T5" fmla="*/ 44 h 46"/>
                  <a:gd name="T6" fmla="*/ 32 w 43"/>
                  <a:gd name="T7" fmla="*/ 37 h 46"/>
                  <a:gd name="T8" fmla="*/ 22 w 43"/>
                  <a:gd name="T9" fmla="*/ 35 h 46"/>
                  <a:gd name="T10" fmla="*/ 34 w 43"/>
                  <a:gd name="T11" fmla="*/ 23 h 46"/>
                  <a:gd name="T12" fmla="*/ 32 w 43"/>
                  <a:gd name="T13" fmla="*/ 3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3" h="46">
                    <a:moveTo>
                      <a:pt x="23" y="44"/>
                    </a:moveTo>
                    <a:cubicBezTo>
                      <a:pt x="34" y="46"/>
                      <a:pt x="43" y="37"/>
                      <a:pt x="41" y="22"/>
                    </a:cubicBezTo>
                    <a:cubicBezTo>
                      <a:pt x="24" y="0"/>
                      <a:pt x="0" y="39"/>
                      <a:pt x="23" y="44"/>
                    </a:cubicBezTo>
                    <a:close/>
                    <a:moveTo>
                      <a:pt x="32" y="37"/>
                    </a:moveTo>
                    <a:cubicBezTo>
                      <a:pt x="28" y="37"/>
                      <a:pt x="24" y="37"/>
                      <a:pt x="22" y="35"/>
                    </a:cubicBezTo>
                    <a:cubicBezTo>
                      <a:pt x="21" y="26"/>
                      <a:pt x="26" y="23"/>
                      <a:pt x="34" y="23"/>
                    </a:cubicBezTo>
                    <a:cubicBezTo>
                      <a:pt x="37" y="28"/>
                      <a:pt x="34" y="33"/>
                      <a:pt x="32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6" name="Freeform 849"/>
              <p:cNvSpPr>
                <a:spLocks/>
              </p:cNvSpPr>
              <p:nvPr/>
            </p:nvSpPr>
            <p:spPr bwMode="auto">
              <a:xfrm>
                <a:off x="9447213" y="6183312"/>
                <a:ext cx="68263" cy="76200"/>
              </a:xfrm>
              <a:custGeom>
                <a:avLst/>
                <a:gdLst>
                  <a:gd name="T0" fmla="*/ 25 w 28"/>
                  <a:gd name="T1" fmla="*/ 6 h 31"/>
                  <a:gd name="T2" fmla="*/ 0 w 28"/>
                  <a:gd name="T3" fmla="*/ 2 h 31"/>
                  <a:gd name="T4" fmla="*/ 0 w 28"/>
                  <a:gd name="T5" fmla="*/ 8 h 31"/>
                  <a:gd name="T6" fmla="*/ 8 w 28"/>
                  <a:gd name="T7" fmla="*/ 10 h 31"/>
                  <a:gd name="T8" fmla="*/ 11 w 28"/>
                  <a:gd name="T9" fmla="*/ 31 h 31"/>
                  <a:gd name="T10" fmla="*/ 16 w 28"/>
                  <a:gd name="T11" fmla="*/ 8 h 31"/>
                  <a:gd name="T12" fmla="*/ 25 w 28"/>
                  <a:gd name="T13" fmla="*/ 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31">
                    <a:moveTo>
                      <a:pt x="25" y="6"/>
                    </a:moveTo>
                    <a:cubicBezTo>
                      <a:pt x="28" y="0"/>
                      <a:pt x="5" y="0"/>
                      <a:pt x="0" y="2"/>
                    </a:cubicBezTo>
                    <a:cubicBezTo>
                      <a:pt x="0" y="4"/>
                      <a:pt x="0" y="6"/>
                      <a:pt x="0" y="8"/>
                    </a:cubicBezTo>
                    <a:cubicBezTo>
                      <a:pt x="2" y="9"/>
                      <a:pt x="8" y="6"/>
                      <a:pt x="8" y="10"/>
                    </a:cubicBezTo>
                    <a:cubicBezTo>
                      <a:pt x="9" y="17"/>
                      <a:pt x="0" y="30"/>
                      <a:pt x="11" y="31"/>
                    </a:cubicBezTo>
                    <a:cubicBezTo>
                      <a:pt x="13" y="24"/>
                      <a:pt x="13" y="14"/>
                      <a:pt x="16" y="8"/>
                    </a:cubicBezTo>
                    <a:cubicBezTo>
                      <a:pt x="19" y="8"/>
                      <a:pt x="26" y="11"/>
                      <a:pt x="25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08" name="Freeform 850"/>
              <p:cNvSpPr>
                <a:spLocks/>
              </p:cNvSpPr>
              <p:nvPr/>
            </p:nvSpPr>
            <p:spPr bwMode="auto">
              <a:xfrm>
                <a:off x="10066338" y="6219825"/>
                <a:ext cx="19050" cy="19050"/>
              </a:xfrm>
              <a:custGeom>
                <a:avLst/>
                <a:gdLst>
                  <a:gd name="T0" fmla="*/ 6 w 8"/>
                  <a:gd name="T1" fmla="*/ 8 h 8"/>
                  <a:gd name="T2" fmla="*/ 6 w 8"/>
                  <a:gd name="T3" fmla="*/ 0 h 8"/>
                  <a:gd name="T4" fmla="*/ 2 w 8"/>
                  <a:gd name="T5" fmla="*/ 0 h 8"/>
                  <a:gd name="T6" fmla="*/ 6 w 8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8">
                    <a:moveTo>
                      <a:pt x="6" y="8"/>
                    </a:moveTo>
                    <a:cubicBezTo>
                      <a:pt x="8" y="7"/>
                      <a:pt x="8" y="2"/>
                      <a:pt x="6" y="0"/>
                    </a:cubicBezTo>
                    <a:cubicBezTo>
                      <a:pt x="5" y="0"/>
                      <a:pt x="3" y="0"/>
                      <a:pt x="2" y="0"/>
                    </a:cubicBezTo>
                    <a:cubicBezTo>
                      <a:pt x="0" y="4"/>
                      <a:pt x="0" y="8"/>
                      <a:pt x="6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8" name="组 917"/>
            <p:cNvGrpSpPr/>
            <p:nvPr/>
          </p:nvGrpSpPr>
          <p:grpSpPr>
            <a:xfrm rot="21318622">
              <a:off x="3610088" y="577418"/>
              <a:ext cx="660844" cy="1134815"/>
              <a:chOff x="6407150" y="3673475"/>
              <a:chExt cx="617539" cy="106045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72" name="Freeform 581"/>
              <p:cNvSpPr>
                <a:spLocks/>
              </p:cNvSpPr>
              <p:nvPr/>
            </p:nvSpPr>
            <p:spPr bwMode="auto">
              <a:xfrm>
                <a:off x="6407150" y="4127500"/>
                <a:ext cx="101600" cy="520700"/>
              </a:xfrm>
              <a:custGeom>
                <a:avLst/>
                <a:gdLst>
                  <a:gd name="T0" fmla="*/ 39 w 42"/>
                  <a:gd name="T1" fmla="*/ 3 h 214"/>
                  <a:gd name="T2" fmla="*/ 20 w 42"/>
                  <a:gd name="T3" fmla="*/ 51 h 214"/>
                  <a:gd name="T4" fmla="*/ 1 w 42"/>
                  <a:gd name="T5" fmla="*/ 134 h 214"/>
                  <a:gd name="T6" fmla="*/ 7 w 42"/>
                  <a:gd name="T7" fmla="*/ 188 h 214"/>
                  <a:gd name="T8" fmla="*/ 18 w 42"/>
                  <a:gd name="T9" fmla="*/ 214 h 214"/>
                  <a:gd name="T10" fmla="*/ 23 w 42"/>
                  <a:gd name="T11" fmla="*/ 192 h 214"/>
                  <a:gd name="T12" fmla="*/ 42 w 42"/>
                  <a:gd name="T13" fmla="*/ 139 h 214"/>
                  <a:gd name="T14" fmla="*/ 42 w 42"/>
                  <a:gd name="T15" fmla="*/ 123 h 214"/>
                  <a:gd name="T16" fmla="*/ 16 w 42"/>
                  <a:gd name="T17" fmla="*/ 196 h 214"/>
                  <a:gd name="T18" fmla="*/ 24 w 42"/>
                  <a:gd name="T19" fmla="*/ 143 h 214"/>
                  <a:gd name="T20" fmla="*/ 42 w 42"/>
                  <a:gd name="T21" fmla="*/ 85 h 214"/>
                  <a:gd name="T22" fmla="*/ 42 w 42"/>
                  <a:gd name="T23" fmla="*/ 65 h 214"/>
                  <a:gd name="T24" fmla="*/ 11 w 42"/>
                  <a:gd name="T25" fmla="*/ 173 h 214"/>
                  <a:gd name="T26" fmla="*/ 7 w 42"/>
                  <a:gd name="T27" fmla="*/ 126 h 214"/>
                  <a:gd name="T28" fmla="*/ 24 w 42"/>
                  <a:gd name="T29" fmla="*/ 59 h 214"/>
                  <a:gd name="T30" fmla="*/ 26 w 42"/>
                  <a:gd name="T31" fmla="*/ 50 h 214"/>
                  <a:gd name="T32" fmla="*/ 42 w 42"/>
                  <a:gd name="T33" fmla="*/ 12 h 214"/>
                  <a:gd name="T34" fmla="*/ 42 w 42"/>
                  <a:gd name="T35" fmla="*/ 0 h 214"/>
                  <a:gd name="T36" fmla="*/ 39 w 42"/>
                  <a:gd name="T37" fmla="*/ 3 h 2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" h="214">
                    <a:moveTo>
                      <a:pt x="39" y="3"/>
                    </a:moveTo>
                    <a:cubicBezTo>
                      <a:pt x="30" y="18"/>
                      <a:pt x="27" y="33"/>
                      <a:pt x="20" y="51"/>
                    </a:cubicBezTo>
                    <a:cubicBezTo>
                      <a:pt x="11" y="77"/>
                      <a:pt x="2" y="108"/>
                      <a:pt x="1" y="134"/>
                    </a:cubicBezTo>
                    <a:cubicBezTo>
                      <a:pt x="0" y="158"/>
                      <a:pt x="3" y="171"/>
                      <a:pt x="7" y="188"/>
                    </a:cubicBezTo>
                    <a:cubicBezTo>
                      <a:pt x="9" y="196"/>
                      <a:pt x="8" y="210"/>
                      <a:pt x="18" y="214"/>
                    </a:cubicBezTo>
                    <a:cubicBezTo>
                      <a:pt x="23" y="208"/>
                      <a:pt x="21" y="198"/>
                      <a:pt x="23" y="192"/>
                    </a:cubicBezTo>
                    <a:cubicBezTo>
                      <a:pt x="29" y="174"/>
                      <a:pt x="35" y="157"/>
                      <a:pt x="42" y="139"/>
                    </a:cubicBezTo>
                    <a:cubicBezTo>
                      <a:pt x="42" y="123"/>
                      <a:pt x="42" y="123"/>
                      <a:pt x="42" y="123"/>
                    </a:cubicBezTo>
                    <a:cubicBezTo>
                      <a:pt x="33" y="147"/>
                      <a:pt x="24" y="171"/>
                      <a:pt x="16" y="196"/>
                    </a:cubicBezTo>
                    <a:cubicBezTo>
                      <a:pt x="12" y="176"/>
                      <a:pt x="20" y="159"/>
                      <a:pt x="24" y="143"/>
                    </a:cubicBezTo>
                    <a:cubicBezTo>
                      <a:pt x="29" y="122"/>
                      <a:pt x="35" y="104"/>
                      <a:pt x="42" y="85"/>
                    </a:cubicBezTo>
                    <a:cubicBezTo>
                      <a:pt x="42" y="65"/>
                      <a:pt x="42" y="65"/>
                      <a:pt x="42" y="65"/>
                    </a:cubicBezTo>
                    <a:cubicBezTo>
                      <a:pt x="29" y="99"/>
                      <a:pt x="19" y="134"/>
                      <a:pt x="11" y="173"/>
                    </a:cubicBezTo>
                    <a:cubicBezTo>
                      <a:pt x="5" y="160"/>
                      <a:pt x="6" y="144"/>
                      <a:pt x="7" y="126"/>
                    </a:cubicBezTo>
                    <a:cubicBezTo>
                      <a:pt x="9" y="105"/>
                      <a:pt x="17" y="82"/>
                      <a:pt x="24" y="59"/>
                    </a:cubicBezTo>
                    <a:cubicBezTo>
                      <a:pt x="25" y="56"/>
                      <a:pt x="25" y="53"/>
                      <a:pt x="26" y="50"/>
                    </a:cubicBezTo>
                    <a:cubicBezTo>
                      <a:pt x="30" y="38"/>
                      <a:pt x="35" y="24"/>
                      <a:pt x="42" y="12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1" y="1"/>
                      <a:pt x="40" y="2"/>
                      <a:pt x="39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3" name="Freeform 582"/>
              <p:cNvSpPr>
                <a:spLocks/>
              </p:cNvSpPr>
              <p:nvPr/>
            </p:nvSpPr>
            <p:spPr bwMode="auto">
              <a:xfrm>
                <a:off x="6443663" y="3713162"/>
                <a:ext cx="65088" cy="301625"/>
              </a:xfrm>
              <a:custGeom>
                <a:avLst/>
                <a:gdLst>
                  <a:gd name="T0" fmla="*/ 27 w 27"/>
                  <a:gd name="T1" fmla="*/ 124 h 124"/>
                  <a:gd name="T2" fmla="*/ 27 w 27"/>
                  <a:gd name="T3" fmla="*/ 114 h 124"/>
                  <a:gd name="T4" fmla="*/ 9 w 27"/>
                  <a:gd name="T5" fmla="*/ 46 h 124"/>
                  <a:gd name="T6" fmla="*/ 26 w 27"/>
                  <a:gd name="T7" fmla="*/ 8 h 124"/>
                  <a:gd name="T8" fmla="*/ 27 w 27"/>
                  <a:gd name="T9" fmla="*/ 7 h 124"/>
                  <a:gd name="T10" fmla="*/ 27 w 27"/>
                  <a:gd name="T11" fmla="*/ 0 h 124"/>
                  <a:gd name="T12" fmla="*/ 3 w 27"/>
                  <a:gd name="T13" fmla="*/ 50 h 124"/>
                  <a:gd name="T14" fmla="*/ 27 w 27"/>
                  <a:gd name="T15" fmla="*/ 124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124">
                    <a:moveTo>
                      <a:pt x="27" y="124"/>
                    </a:moveTo>
                    <a:cubicBezTo>
                      <a:pt x="27" y="114"/>
                      <a:pt x="27" y="114"/>
                      <a:pt x="27" y="114"/>
                    </a:cubicBezTo>
                    <a:cubicBezTo>
                      <a:pt x="13" y="95"/>
                      <a:pt x="6" y="70"/>
                      <a:pt x="9" y="46"/>
                    </a:cubicBezTo>
                    <a:cubicBezTo>
                      <a:pt x="11" y="34"/>
                      <a:pt x="18" y="18"/>
                      <a:pt x="26" y="8"/>
                    </a:cubicBezTo>
                    <a:cubicBezTo>
                      <a:pt x="27" y="8"/>
                      <a:pt x="27" y="7"/>
                      <a:pt x="27" y="7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15" y="14"/>
                      <a:pt x="5" y="27"/>
                      <a:pt x="3" y="50"/>
                    </a:cubicBezTo>
                    <a:cubicBezTo>
                      <a:pt x="0" y="81"/>
                      <a:pt x="11" y="106"/>
                      <a:pt x="27" y="1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4" name="Freeform 583"/>
              <p:cNvSpPr>
                <a:spLocks/>
              </p:cNvSpPr>
              <p:nvPr/>
            </p:nvSpPr>
            <p:spPr bwMode="auto">
              <a:xfrm>
                <a:off x="6500813" y="3822700"/>
                <a:ext cx="7938" cy="73025"/>
              </a:xfrm>
              <a:custGeom>
                <a:avLst/>
                <a:gdLst>
                  <a:gd name="T0" fmla="*/ 3 w 3"/>
                  <a:gd name="T1" fmla="*/ 30 h 30"/>
                  <a:gd name="T2" fmla="*/ 3 w 3"/>
                  <a:gd name="T3" fmla="*/ 0 h 30"/>
                  <a:gd name="T4" fmla="*/ 2 w 3"/>
                  <a:gd name="T5" fmla="*/ 1 h 30"/>
                  <a:gd name="T6" fmla="*/ 3 w 3"/>
                  <a:gd name="T7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30">
                    <a:moveTo>
                      <a:pt x="3" y="3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1"/>
                      <a:pt x="2" y="1"/>
                    </a:cubicBezTo>
                    <a:cubicBezTo>
                      <a:pt x="0" y="9"/>
                      <a:pt x="0" y="19"/>
                      <a:pt x="3" y="3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5" name="Freeform 584"/>
              <p:cNvSpPr>
                <a:spLocks/>
              </p:cNvSpPr>
              <p:nvPr/>
            </p:nvSpPr>
            <p:spPr bwMode="auto">
              <a:xfrm>
                <a:off x="6457950" y="4610100"/>
                <a:ext cx="50800" cy="104775"/>
              </a:xfrm>
              <a:custGeom>
                <a:avLst/>
                <a:gdLst>
                  <a:gd name="T0" fmla="*/ 10 w 21"/>
                  <a:gd name="T1" fmla="*/ 23 h 43"/>
                  <a:gd name="T2" fmla="*/ 7 w 21"/>
                  <a:gd name="T3" fmla="*/ 43 h 43"/>
                  <a:gd name="T4" fmla="*/ 12 w 21"/>
                  <a:gd name="T5" fmla="*/ 28 h 43"/>
                  <a:gd name="T6" fmla="*/ 21 w 21"/>
                  <a:gd name="T7" fmla="*/ 9 h 43"/>
                  <a:gd name="T8" fmla="*/ 21 w 21"/>
                  <a:gd name="T9" fmla="*/ 0 h 43"/>
                  <a:gd name="T10" fmla="*/ 18 w 21"/>
                  <a:gd name="T11" fmla="*/ 0 h 43"/>
                  <a:gd name="T12" fmla="*/ 10 w 21"/>
                  <a:gd name="T13" fmla="*/ 2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43">
                    <a:moveTo>
                      <a:pt x="10" y="23"/>
                    </a:moveTo>
                    <a:cubicBezTo>
                      <a:pt x="7" y="30"/>
                      <a:pt x="0" y="38"/>
                      <a:pt x="7" y="43"/>
                    </a:cubicBezTo>
                    <a:cubicBezTo>
                      <a:pt x="12" y="41"/>
                      <a:pt x="13" y="36"/>
                      <a:pt x="12" y="28"/>
                    </a:cubicBezTo>
                    <a:cubicBezTo>
                      <a:pt x="15" y="22"/>
                      <a:pt x="19" y="15"/>
                      <a:pt x="21" y="9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0" y="0"/>
                      <a:pt x="19" y="0"/>
                      <a:pt x="18" y="0"/>
                    </a:cubicBezTo>
                    <a:cubicBezTo>
                      <a:pt x="15" y="6"/>
                      <a:pt x="13" y="15"/>
                      <a:pt x="1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6" name="Freeform 649"/>
              <p:cNvSpPr>
                <a:spLocks noEditPoints="1"/>
              </p:cNvSpPr>
              <p:nvPr/>
            </p:nvSpPr>
            <p:spPr bwMode="auto">
              <a:xfrm>
                <a:off x="6508751" y="3673475"/>
                <a:ext cx="404813" cy="1016000"/>
              </a:xfrm>
              <a:custGeom>
                <a:avLst/>
                <a:gdLst>
                  <a:gd name="T0" fmla="*/ 41 w 166"/>
                  <a:gd name="T1" fmla="*/ 227 h 417"/>
                  <a:gd name="T2" fmla="*/ 44 w 166"/>
                  <a:gd name="T3" fmla="*/ 397 h 417"/>
                  <a:gd name="T4" fmla="*/ 44 w 166"/>
                  <a:gd name="T5" fmla="*/ 417 h 417"/>
                  <a:gd name="T6" fmla="*/ 98 w 166"/>
                  <a:gd name="T7" fmla="*/ 334 h 417"/>
                  <a:gd name="T8" fmla="*/ 102 w 166"/>
                  <a:gd name="T9" fmla="*/ 199 h 417"/>
                  <a:gd name="T10" fmla="*/ 77 w 166"/>
                  <a:gd name="T11" fmla="*/ 179 h 417"/>
                  <a:gd name="T12" fmla="*/ 157 w 166"/>
                  <a:gd name="T13" fmla="*/ 65 h 417"/>
                  <a:gd name="T14" fmla="*/ 123 w 166"/>
                  <a:gd name="T15" fmla="*/ 11 h 417"/>
                  <a:gd name="T16" fmla="*/ 79 w 166"/>
                  <a:gd name="T17" fmla="*/ 67 h 417"/>
                  <a:gd name="T18" fmla="*/ 52 w 166"/>
                  <a:gd name="T19" fmla="*/ 139 h 417"/>
                  <a:gd name="T20" fmla="*/ 33 w 166"/>
                  <a:gd name="T21" fmla="*/ 28 h 417"/>
                  <a:gd name="T22" fmla="*/ 14 w 166"/>
                  <a:gd name="T23" fmla="*/ 1 h 417"/>
                  <a:gd name="T24" fmla="*/ 0 w 166"/>
                  <a:gd name="T25" fmla="*/ 16 h 417"/>
                  <a:gd name="T26" fmla="*/ 0 w 166"/>
                  <a:gd name="T27" fmla="*/ 23 h 417"/>
                  <a:gd name="T28" fmla="*/ 15 w 166"/>
                  <a:gd name="T29" fmla="*/ 10 h 417"/>
                  <a:gd name="T30" fmla="*/ 18 w 166"/>
                  <a:gd name="T31" fmla="*/ 12 h 417"/>
                  <a:gd name="T32" fmla="*/ 44 w 166"/>
                  <a:gd name="T33" fmla="*/ 164 h 417"/>
                  <a:gd name="T34" fmla="*/ 0 w 166"/>
                  <a:gd name="T35" fmla="*/ 130 h 417"/>
                  <a:gd name="T36" fmla="*/ 0 w 166"/>
                  <a:gd name="T37" fmla="*/ 140 h 417"/>
                  <a:gd name="T38" fmla="*/ 39 w 166"/>
                  <a:gd name="T39" fmla="*/ 169 h 417"/>
                  <a:gd name="T40" fmla="*/ 24 w 166"/>
                  <a:gd name="T41" fmla="*/ 177 h 417"/>
                  <a:gd name="T42" fmla="*/ 9 w 166"/>
                  <a:gd name="T43" fmla="*/ 173 h 417"/>
                  <a:gd name="T44" fmla="*/ 5 w 166"/>
                  <a:gd name="T45" fmla="*/ 181 h 417"/>
                  <a:gd name="T46" fmla="*/ 0 w 166"/>
                  <a:gd name="T47" fmla="*/ 186 h 417"/>
                  <a:gd name="T48" fmla="*/ 0 w 166"/>
                  <a:gd name="T49" fmla="*/ 198 h 417"/>
                  <a:gd name="T50" fmla="*/ 11 w 166"/>
                  <a:gd name="T51" fmla="*/ 181 h 417"/>
                  <a:gd name="T52" fmla="*/ 30 w 166"/>
                  <a:gd name="T53" fmla="*/ 184 h 417"/>
                  <a:gd name="T54" fmla="*/ 0 w 166"/>
                  <a:gd name="T55" fmla="*/ 251 h 417"/>
                  <a:gd name="T56" fmla="*/ 0 w 166"/>
                  <a:gd name="T57" fmla="*/ 271 h 417"/>
                  <a:gd name="T58" fmla="*/ 12 w 166"/>
                  <a:gd name="T59" fmla="*/ 237 h 417"/>
                  <a:gd name="T60" fmla="*/ 24 w 166"/>
                  <a:gd name="T61" fmla="*/ 209 h 417"/>
                  <a:gd name="T62" fmla="*/ 36 w 166"/>
                  <a:gd name="T63" fmla="*/ 179 h 417"/>
                  <a:gd name="T64" fmla="*/ 54 w 166"/>
                  <a:gd name="T65" fmla="*/ 174 h 417"/>
                  <a:gd name="T66" fmla="*/ 35 w 166"/>
                  <a:gd name="T67" fmla="*/ 227 h 417"/>
                  <a:gd name="T68" fmla="*/ 0 w 166"/>
                  <a:gd name="T69" fmla="*/ 309 h 417"/>
                  <a:gd name="T70" fmla="*/ 0 w 166"/>
                  <a:gd name="T71" fmla="*/ 325 h 417"/>
                  <a:gd name="T72" fmla="*/ 10 w 166"/>
                  <a:gd name="T73" fmla="*/ 302 h 417"/>
                  <a:gd name="T74" fmla="*/ 41 w 166"/>
                  <a:gd name="T75" fmla="*/ 227 h 417"/>
                  <a:gd name="T76" fmla="*/ 78 w 166"/>
                  <a:gd name="T77" fmla="*/ 196 h 417"/>
                  <a:gd name="T78" fmla="*/ 97 w 166"/>
                  <a:gd name="T79" fmla="*/ 204 h 417"/>
                  <a:gd name="T80" fmla="*/ 65 w 166"/>
                  <a:gd name="T81" fmla="*/ 392 h 417"/>
                  <a:gd name="T82" fmla="*/ 65 w 166"/>
                  <a:gd name="T83" fmla="*/ 178 h 417"/>
                  <a:gd name="T84" fmla="*/ 78 w 166"/>
                  <a:gd name="T85" fmla="*/ 196 h 417"/>
                  <a:gd name="T86" fmla="*/ 53 w 166"/>
                  <a:gd name="T87" fmla="*/ 167 h 417"/>
                  <a:gd name="T88" fmla="*/ 95 w 166"/>
                  <a:gd name="T89" fmla="*/ 52 h 417"/>
                  <a:gd name="T90" fmla="*/ 124 w 166"/>
                  <a:gd name="T91" fmla="*/ 20 h 417"/>
                  <a:gd name="T92" fmla="*/ 122 w 166"/>
                  <a:gd name="T93" fmla="*/ 149 h 417"/>
                  <a:gd name="T94" fmla="*/ 53 w 166"/>
                  <a:gd name="T95" fmla="*/ 167 h 417"/>
                  <a:gd name="T96" fmla="*/ 47 w 166"/>
                  <a:gd name="T97" fmla="*/ 215 h 417"/>
                  <a:gd name="T98" fmla="*/ 60 w 166"/>
                  <a:gd name="T99" fmla="*/ 182 h 417"/>
                  <a:gd name="T100" fmla="*/ 61 w 166"/>
                  <a:gd name="T101" fmla="*/ 183 h 417"/>
                  <a:gd name="T102" fmla="*/ 60 w 166"/>
                  <a:gd name="T103" fmla="*/ 379 h 417"/>
                  <a:gd name="T104" fmla="*/ 51 w 166"/>
                  <a:gd name="T105" fmla="*/ 404 h 417"/>
                  <a:gd name="T106" fmla="*/ 53 w 166"/>
                  <a:gd name="T107" fmla="*/ 306 h 417"/>
                  <a:gd name="T108" fmla="*/ 49 w 166"/>
                  <a:gd name="T109" fmla="*/ 261 h 417"/>
                  <a:gd name="T110" fmla="*/ 47 w 166"/>
                  <a:gd name="T111" fmla="*/ 215 h 4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66" h="417">
                    <a:moveTo>
                      <a:pt x="41" y="227"/>
                    </a:moveTo>
                    <a:cubicBezTo>
                      <a:pt x="43" y="266"/>
                      <a:pt x="52" y="345"/>
                      <a:pt x="44" y="397"/>
                    </a:cubicBezTo>
                    <a:cubicBezTo>
                      <a:pt x="43" y="404"/>
                      <a:pt x="36" y="412"/>
                      <a:pt x="44" y="417"/>
                    </a:cubicBezTo>
                    <a:cubicBezTo>
                      <a:pt x="70" y="397"/>
                      <a:pt x="88" y="374"/>
                      <a:pt x="98" y="334"/>
                    </a:cubicBezTo>
                    <a:cubicBezTo>
                      <a:pt x="109" y="289"/>
                      <a:pt x="115" y="238"/>
                      <a:pt x="102" y="199"/>
                    </a:cubicBezTo>
                    <a:cubicBezTo>
                      <a:pt x="89" y="197"/>
                      <a:pt x="78" y="187"/>
                      <a:pt x="77" y="179"/>
                    </a:cubicBezTo>
                    <a:cubicBezTo>
                      <a:pt x="120" y="174"/>
                      <a:pt x="164" y="119"/>
                      <a:pt x="157" y="65"/>
                    </a:cubicBezTo>
                    <a:cubicBezTo>
                      <a:pt x="154" y="40"/>
                      <a:pt x="139" y="24"/>
                      <a:pt x="123" y="11"/>
                    </a:cubicBezTo>
                    <a:cubicBezTo>
                      <a:pt x="104" y="24"/>
                      <a:pt x="91" y="44"/>
                      <a:pt x="79" y="67"/>
                    </a:cubicBezTo>
                    <a:cubicBezTo>
                      <a:pt x="68" y="90"/>
                      <a:pt x="63" y="115"/>
                      <a:pt x="52" y="139"/>
                    </a:cubicBezTo>
                    <a:cubicBezTo>
                      <a:pt x="54" y="106"/>
                      <a:pt x="45" y="61"/>
                      <a:pt x="33" y="28"/>
                    </a:cubicBezTo>
                    <a:cubicBezTo>
                      <a:pt x="30" y="17"/>
                      <a:pt x="22" y="0"/>
                      <a:pt x="14" y="1"/>
                    </a:cubicBezTo>
                    <a:cubicBezTo>
                      <a:pt x="9" y="6"/>
                      <a:pt x="4" y="11"/>
                      <a:pt x="0" y="16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4" y="19"/>
                      <a:pt x="11" y="15"/>
                      <a:pt x="15" y="10"/>
                    </a:cubicBezTo>
                    <a:cubicBezTo>
                      <a:pt x="16" y="11"/>
                      <a:pt x="16" y="12"/>
                      <a:pt x="18" y="12"/>
                    </a:cubicBezTo>
                    <a:cubicBezTo>
                      <a:pt x="36" y="51"/>
                      <a:pt x="52" y="106"/>
                      <a:pt x="44" y="164"/>
                    </a:cubicBezTo>
                    <a:cubicBezTo>
                      <a:pt x="26" y="157"/>
                      <a:pt x="11" y="145"/>
                      <a:pt x="0" y="130"/>
                    </a:cubicBezTo>
                    <a:cubicBezTo>
                      <a:pt x="0" y="140"/>
                      <a:pt x="0" y="140"/>
                      <a:pt x="0" y="140"/>
                    </a:cubicBezTo>
                    <a:cubicBezTo>
                      <a:pt x="11" y="153"/>
                      <a:pt x="25" y="162"/>
                      <a:pt x="39" y="169"/>
                    </a:cubicBezTo>
                    <a:cubicBezTo>
                      <a:pt x="35" y="174"/>
                      <a:pt x="30" y="177"/>
                      <a:pt x="24" y="177"/>
                    </a:cubicBezTo>
                    <a:cubicBezTo>
                      <a:pt x="18" y="178"/>
                      <a:pt x="14" y="172"/>
                      <a:pt x="9" y="173"/>
                    </a:cubicBezTo>
                    <a:cubicBezTo>
                      <a:pt x="4" y="173"/>
                      <a:pt x="6" y="178"/>
                      <a:pt x="5" y="181"/>
                    </a:cubicBezTo>
                    <a:cubicBezTo>
                      <a:pt x="4" y="183"/>
                      <a:pt x="2" y="184"/>
                      <a:pt x="0" y="186"/>
                    </a:cubicBezTo>
                    <a:cubicBezTo>
                      <a:pt x="0" y="198"/>
                      <a:pt x="0" y="198"/>
                      <a:pt x="0" y="198"/>
                    </a:cubicBezTo>
                    <a:cubicBezTo>
                      <a:pt x="4" y="192"/>
                      <a:pt x="7" y="186"/>
                      <a:pt x="11" y="181"/>
                    </a:cubicBezTo>
                    <a:cubicBezTo>
                      <a:pt x="15" y="184"/>
                      <a:pt x="22" y="184"/>
                      <a:pt x="30" y="184"/>
                    </a:cubicBezTo>
                    <a:cubicBezTo>
                      <a:pt x="19" y="205"/>
                      <a:pt x="9" y="228"/>
                      <a:pt x="0" y="251"/>
                    </a:cubicBezTo>
                    <a:cubicBezTo>
                      <a:pt x="0" y="271"/>
                      <a:pt x="0" y="271"/>
                      <a:pt x="0" y="271"/>
                    </a:cubicBezTo>
                    <a:cubicBezTo>
                      <a:pt x="4" y="260"/>
                      <a:pt x="8" y="249"/>
                      <a:pt x="12" y="237"/>
                    </a:cubicBezTo>
                    <a:cubicBezTo>
                      <a:pt x="16" y="227"/>
                      <a:pt x="19" y="218"/>
                      <a:pt x="24" y="209"/>
                    </a:cubicBezTo>
                    <a:cubicBezTo>
                      <a:pt x="29" y="199"/>
                      <a:pt x="34" y="189"/>
                      <a:pt x="36" y="179"/>
                    </a:cubicBezTo>
                    <a:cubicBezTo>
                      <a:pt x="42" y="177"/>
                      <a:pt x="46" y="169"/>
                      <a:pt x="54" y="174"/>
                    </a:cubicBezTo>
                    <a:cubicBezTo>
                      <a:pt x="50" y="192"/>
                      <a:pt x="42" y="210"/>
                      <a:pt x="35" y="227"/>
                    </a:cubicBezTo>
                    <a:cubicBezTo>
                      <a:pt x="23" y="254"/>
                      <a:pt x="11" y="281"/>
                      <a:pt x="0" y="309"/>
                    </a:cubicBezTo>
                    <a:cubicBezTo>
                      <a:pt x="0" y="325"/>
                      <a:pt x="0" y="325"/>
                      <a:pt x="0" y="325"/>
                    </a:cubicBezTo>
                    <a:cubicBezTo>
                      <a:pt x="3" y="318"/>
                      <a:pt x="6" y="310"/>
                      <a:pt x="10" y="302"/>
                    </a:cubicBezTo>
                    <a:cubicBezTo>
                      <a:pt x="21" y="277"/>
                      <a:pt x="29" y="250"/>
                      <a:pt x="41" y="227"/>
                    </a:cubicBezTo>
                    <a:close/>
                    <a:moveTo>
                      <a:pt x="78" y="196"/>
                    </a:moveTo>
                    <a:cubicBezTo>
                      <a:pt x="83" y="200"/>
                      <a:pt x="89" y="203"/>
                      <a:pt x="97" y="204"/>
                    </a:cubicBezTo>
                    <a:cubicBezTo>
                      <a:pt x="115" y="261"/>
                      <a:pt x="94" y="356"/>
                      <a:pt x="65" y="392"/>
                    </a:cubicBezTo>
                    <a:cubicBezTo>
                      <a:pt x="71" y="336"/>
                      <a:pt x="74" y="237"/>
                      <a:pt x="65" y="178"/>
                    </a:cubicBezTo>
                    <a:cubicBezTo>
                      <a:pt x="73" y="180"/>
                      <a:pt x="73" y="190"/>
                      <a:pt x="78" y="196"/>
                    </a:cubicBezTo>
                    <a:close/>
                    <a:moveTo>
                      <a:pt x="53" y="167"/>
                    </a:moveTo>
                    <a:cubicBezTo>
                      <a:pt x="62" y="126"/>
                      <a:pt x="76" y="84"/>
                      <a:pt x="95" y="52"/>
                    </a:cubicBezTo>
                    <a:cubicBezTo>
                      <a:pt x="103" y="39"/>
                      <a:pt x="110" y="26"/>
                      <a:pt x="124" y="20"/>
                    </a:cubicBezTo>
                    <a:cubicBezTo>
                      <a:pt x="166" y="48"/>
                      <a:pt x="154" y="118"/>
                      <a:pt x="122" y="149"/>
                    </a:cubicBezTo>
                    <a:cubicBezTo>
                      <a:pt x="103" y="168"/>
                      <a:pt x="79" y="180"/>
                      <a:pt x="53" y="167"/>
                    </a:cubicBezTo>
                    <a:close/>
                    <a:moveTo>
                      <a:pt x="47" y="215"/>
                    </a:moveTo>
                    <a:cubicBezTo>
                      <a:pt x="48" y="202"/>
                      <a:pt x="57" y="192"/>
                      <a:pt x="60" y="182"/>
                    </a:cubicBezTo>
                    <a:cubicBezTo>
                      <a:pt x="61" y="182"/>
                      <a:pt x="61" y="182"/>
                      <a:pt x="61" y="183"/>
                    </a:cubicBezTo>
                    <a:cubicBezTo>
                      <a:pt x="66" y="243"/>
                      <a:pt x="67" y="322"/>
                      <a:pt x="60" y="379"/>
                    </a:cubicBezTo>
                    <a:cubicBezTo>
                      <a:pt x="59" y="389"/>
                      <a:pt x="59" y="399"/>
                      <a:pt x="51" y="404"/>
                    </a:cubicBezTo>
                    <a:cubicBezTo>
                      <a:pt x="50" y="373"/>
                      <a:pt x="55" y="340"/>
                      <a:pt x="53" y="306"/>
                    </a:cubicBezTo>
                    <a:cubicBezTo>
                      <a:pt x="52" y="291"/>
                      <a:pt x="50" y="276"/>
                      <a:pt x="49" y="261"/>
                    </a:cubicBezTo>
                    <a:cubicBezTo>
                      <a:pt x="48" y="245"/>
                      <a:pt x="45" y="228"/>
                      <a:pt x="47" y="21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7" name="Freeform 657"/>
              <p:cNvSpPr>
                <a:spLocks noEditPoints="1"/>
              </p:cNvSpPr>
              <p:nvPr/>
            </p:nvSpPr>
            <p:spPr bwMode="auto">
              <a:xfrm>
                <a:off x="6499226" y="3798888"/>
                <a:ext cx="104775" cy="219075"/>
              </a:xfrm>
              <a:custGeom>
                <a:avLst/>
                <a:gdLst>
                  <a:gd name="T0" fmla="*/ 30 w 43"/>
                  <a:gd name="T1" fmla="*/ 84 h 90"/>
                  <a:gd name="T2" fmla="*/ 43 w 43"/>
                  <a:gd name="T3" fmla="*/ 88 h 90"/>
                  <a:gd name="T4" fmla="*/ 16 w 43"/>
                  <a:gd name="T5" fmla="*/ 0 h 90"/>
                  <a:gd name="T6" fmla="*/ 4 w 43"/>
                  <a:gd name="T7" fmla="*/ 10 h 90"/>
                  <a:gd name="T8" fmla="*/ 4 w 43"/>
                  <a:gd name="T9" fmla="*/ 40 h 90"/>
                  <a:gd name="T10" fmla="*/ 30 w 43"/>
                  <a:gd name="T11" fmla="*/ 84 h 90"/>
                  <a:gd name="T12" fmla="*/ 13 w 43"/>
                  <a:gd name="T13" fmla="*/ 7 h 90"/>
                  <a:gd name="T14" fmla="*/ 14 w 43"/>
                  <a:gd name="T15" fmla="*/ 8 h 90"/>
                  <a:gd name="T16" fmla="*/ 16 w 43"/>
                  <a:gd name="T17" fmla="*/ 9 h 90"/>
                  <a:gd name="T18" fmla="*/ 37 w 43"/>
                  <a:gd name="T19" fmla="*/ 78 h 90"/>
                  <a:gd name="T20" fmla="*/ 13 w 43"/>
                  <a:gd name="T21" fmla="*/ 7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3" h="90">
                    <a:moveTo>
                      <a:pt x="30" y="84"/>
                    </a:moveTo>
                    <a:cubicBezTo>
                      <a:pt x="34" y="87"/>
                      <a:pt x="38" y="90"/>
                      <a:pt x="43" y="88"/>
                    </a:cubicBezTo>
                    <a:cubicBezTo>
                      <a:pt x="39" y="59"/>
                      <a:pt x="31" y="22"/>
                      <a:pt x="16" y="0"/>
                    </a:cubicBezTo>
                    <a:cubicBezTo>
                      <a:pt x="11" y="0"/>
                      <a:pt x="6" y="5"/>
                      <a:pt x="4" y="10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9" y="58"/>
                      <a:pt x="20" y="76"/>
                      <a:pt x="30" y="84"/>
                    </a:cubicBezTo>
                    <a:close/>
                    <a:moveTo>
                      <a:pt x="13" y="7"/>
                    </a:moveTo>
                    <a:cubicBezTo>
                      <a:pt x="14" y="7"/>
                      <a:pt x="14" y="8"/>
                      <a:pt x="14" y="8"/>
                    </a:cubicBezTo>
                    <a:cubicBezTo>
                      <a:pt x="15" y="8"/>
                      <a:pt x="16" y="8"/>
                      <a:pt x="16" y="9"/>
                    </a:cubicBezTo>
                    <a:cubicBezTo>
                      <a:pt x="26" y="30"/>
                      <a:pt x="31" y="55"/>
                      <a:pt x="37" y="78"/>
                    </a:cubicBezTo>
                    <a:cubicBezTo>
                      <a:pt x="18" y="76"/>
                      <a:pt x="0" y="29"/>
                      <a:pt x="13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8" name="Freeform 665"/>
              <p:cNvSpPr>
                <a:spLocks/>
              </p:cNvSpPr>
              <p:nvPr/>
            </p:nvSpPr>
            <p:spPr bwMode="auto">
              <a:xfrm>
                <a:off x="6861176" y="3940175"/>
                <a:ext cx="163513" cy="214313"/>
              </a:xfrm>
              <a:custGeom>
                <a:avLst/>
                <a:gdLst>
                  <a:gd name="T0" fmla="*/ 47 w 67"/>
                  <a:gd name="T1" fmla="*/ 25 h 88"/>
                  <a:gd name="T2" fmla="*/ 63 w 67"/>
                  <a:gd name="T3" fmla="*/ 34 h 88"/>
                  <a:gd name="T4" fmla="*/ 48 w 67"/>
                  <a:gd name="T5" fmla="*/ 0 h 88"/>
                  <a:gd name="T6" fmla="*/ 44 w 67"/>
                  <a:gd name="T7" fmla="*/ 0 h 88"/>
                  <a:gd name="T8" fmla="*/ 27 w 67"/>
                  <a:gd name="T9" fmla="*/ 55 h 88"/>
                  <a:gd name="T10" fmla="*/ 4 w 67"/>
                  <a:gd name="T11" fmla="*/ 83 h 88"/>
                  <a:gd name="T12" fmla="*/ 47 w 67"/>
                  <a:gd name="T13" fmla="*/ 2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7" h="88">
                    <a:moveTo>
                      <a:pt x="47" y="25"/>
                    </a:moveTo>
                    <a:cubicBezTo>
                      <a:pt x="55" y="25"/>
                      <a:pt x="54" y="34"/>
                      <a:pt x="63" y="34"/>
                    </a:cubicBezTo>
                    <a:cubicBezTo>
                      <a:pt x="67" y="23"/>
                      <a:pt x="55" y="8"/>
                      <a:pt x="48" y="0"/>
                    </a:cubicBezTo>
                    <a:cubicBezTo>
                      <a:pt x="47" y="0"/>
                      <a:pt x="45" y="0"/>
                      <a:pt x="44" y="0"/>
                    </a:cubicBezTo>
                    <a:cubicBezTo>
                      <a:pt x="37" y="17"/>
                      <a:pt x="37" y="38"/>
                      <a:pt x="27" y="55"/>
                    </a:cubicBezTo>
                    <a:cubicBezTo>
                      <a:pt x="7" y="51"/>
                      <a:pt x="0" y="71"/>
                      <a:pt x="4" y="83"/>
                    </a:cubicBezTo>
                    <a:cubicBezTo>
                      <a:pt x="39" y="88"/>
                      <a:pt x="34" y="46"/>
                      <a:pt x="47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9" name="Freeform 677"/>
              <p:cNvSpPr>
                <a:spLocks/>
              </p:cNvSpPr>
              <p:nvPr/>
            </p:nvSpPr>
            <p:spPr bwMode="auto">
              <a:xfrm>
                <a:off x="6835776" y="4186238"/>
                <a:ext cx="46038" cy="42863"/>
              </a:xfrm>
              <a:custGeom>
                <a:avLst/>
                <a:gdLst>
                  <a:gd name="T0" fmla="*/ 3 w 19"/>
                  <a:gd name="T1" fmla="*/ 18 h 18"/>
                  <a:gd name="T2" fmla="*/ 18 w 19"/>
                  <a:gd name="T3" fmla="*/ 6 h 18"/>
                  <a:gd name="T4" fmla="*/ 0 w 19"/>
                  <a:gd name="T5" fmla="*/ 12 h 18"/>
                  <a:gd name="T6" fmla="*/ 3 w 19"/>
                  <a:gd name="T7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18">
                    <a:moveTo>
                      <a:pt x="3" y="18"/>
                    </a:moveTo>
                    <a:cubicBezTo>
                      <a:pt x="12" y="18"/>
                      <a:pt x="19" y="16"/>
                      <a:pt x="18" y="6"/>
                    </a:cubicBezTo>
                    <a:cubicBezTo>
                      <a:pt x="12" y="0"/>
                      <a:pt x="0" y="3"/>
                      <a:pt x="0" y="12"/>
                    </a:cubicBezTo>
                    <a:cubicBezTo>
                      <a:pt x="1" y="14"/>
                      <a:pt x="2" y="16"/>
                      <a:pt x="3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1" name="Freeform 679"/>
              <p:cNvSpPr>
                <a:spLocks/>
              </p:cNvSpPr>
              <p:nvPr/>
            </p:nvSpPr>
            <p:spPr bwMode="auto">
              <a:xfrm>
                <a:off x="6815138" y="4229100"/>
                <a:ext cx="93663" cy="57150"/>
              </a:xfrm>
              <a:custGeom>
                <a:avLst/>
                <a:gdLst>
                  <a:gd name="T0" fmla="*/ 38 w 38"/>
                  <a:gd name="T1" fmla="*/ 10 h 23"/>
                  <a:gd name="T2" fmla="*/ 37 w 38"/>
                  <a:gd name="T3" fmla="*/ 2 h 23"/>
                  <a:gd name="T4" fmla="*/ 18 w 38"/>
                  <a:gd name="T5" fmla="*/ 4 h 23"/>
                  <a:gd name="T6" fmla="*/ 0 w 38"/>
                  <a:gd name="T7" fmla="*/ 11 h 23"/>
                  <a:gd name="T8" fmla="*/ 38 w 38"/>
                  <a:gd name="T9" fmla="*/ 1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3">
                    <a:moveTo>
                      <a:pt x="38" y="10"/>
                    </a:moveTo>
                    <a:cubicBezTo>
                      <a:pt x="36" y="6"/>
                      <a:pt x="38" y="4"/>
                      <a:pt x="37" y="2"/>
                    </a:cubicBezTo>
                    <a:cubicBezTo>
                      <a:pt x="31" y="0"/>
                      <a:pt x="25" y="3"/>
                      <a:pt x="18" y="4"/>
                    </a:cubicBezTo>
                    <a:cubicBezTo>
                      <a:pt x="12" y="5"/>
                      <a:pt x="2" y="5"/>
                      <a:pt x="0" y="11"/>
                    </a:cubicBezTo>
                    <a:cubicBezTo>
                      <a:pt x="6" y="23"/>
                      <a:pt x="29" y="13"/>
                      <a:pt x="3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2" name="Freeform 708"/>
              <p:cNvSpPr>
                <a:spLocks/>
              </p:cNvSpPr>
              <p:nvPr/>
            </p:nvSpPr>
            <p:spPr bwMode="auto">
              <a:xfrm>
                <a:off x="6508751" y="4610100"/>
                <a:ext cx="3175" cy="20638"/>
              </a:xfrm>
              <a:custGeom>
                <a:avLst/>
                <a:gdLst>
                  <a:gd name="T0" fmla="*/ 1 w 1"/>
                  <a:gd name="T1" fmla="*/ 0 h 9"/>
                  <a:gd name="T2" fmla="*/ 0 w 1"/>
                  <a:gd name="T3" fmla="*/ 0 h 9"/>
                  <a:gd name="T4" fmla="*/ 0 w 1"/>
                  <a:gd name="T5" fmla="*/ 9 h 9"/>
                  <a:gd name="T6" fmla="*/ 1 w 1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9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6"/>
                      <a:pt x="1" y="3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7" name="Freeform 709"/>
              <p:cNvSpPr>
                <a:spLocks/>
              </p:cNvSpPr>
              <p:nvPr/>
            </p:nvSpPr>
            <p:spPr bwMode="auto">
              <a:xfrm>
                <a:off x="6496051" y="4630738"/>
                <a:ext cx="41275" cy="90488"/>
              </a:xfrm>
              <a:custGeom>
                <a:avLst/>
                <a:gdLst>
                  <a:gd name="T0" fmla="*/ 11 w 17"/>
                  <a:gd name="T1" fmla="*/ 37 h 37"/>
                  <a:gd name="T2" fmla="*/ 17 w 17"/>
                  <a:gd name="T3" fmla="*/ 0 h 37"/>
                  <a:gd name="T4" fmla="*/ 12 w 17"/>
                  <a:gd name="T5" fmla="*/ 0 h 37"/>
                  <a:gd name="T6" fmla="*/ 11 w 17"/>
                  <a:gd name="T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7" h="37">
                    <a:moveTo>
                      <a:pt x="11" y="37"/>
                    </a:moveTo>
                    <a:cubicBezTo>
                      <a:pt x="16" y="29"/>
                      <a:pt x="14" y="16"/>
                      <a:pt x="17" y="0"/>
                    </a:cubicBezTo>
                    <a:cubicBezTo>
                      <a:pt x="16" y="0"/>
                      <a:pt x="14" y="0"/>
                      <a:pt x="12" y="0"/>
                    </a:cubicBezTo>
                    <a:cubicBezTo>
                      <a:pt x="12" y="11"/>
                      <a:pt x="0" y="32"/>
                      <a:pt x="11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8" name="Freeform 711"/>
              <p:cNvSpPr>
                <a:spLocks/>
              </p:cNvSpPr>
              <p:nvPr/>
            </p:nvSpPr>
            <p:spPr bwMode="auto">
              <a:xfrm>
                <a:off x="6532563" y="4641850"/>
                <a:ext cx="36513" cy="77788"/>
              </a:xfrm>
              <a:custGeom>
                <a:avLst/>
                <a:gdLst>
                  <a:gd name="T0" fmla="*/ 9 w 15"/>
                  <a:gd name="T1" fmla="*/ 1 h 32"/>
                  <a:gd name="T2" fmla="*/ 9 w 15"/>
                  <a:gd name="T3" fmla="*/ 32 h 32"/>
                  <a:gd name="T4" fmla="*/ 13 w 15"/>
                  <a:gd name="T5" fmla="*/ 2 h 32"/>
                  <a:gd name="T6" fmla="*/ 9 w 15"/>
                  <a:gd name="T7" fmla="*/ 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" h="32">
                    <a:moveTo>
                      <a:pt x="9" y="1"/>
                    </a:moveTo>
                    <a:cubicBezTo>
                      <a:pt x="9" y="10"/>
                      <a:pt x="0" y="26"/>
                      <a:pt x="9" y="32"/>
                    </a:cubicBezTo>
                    <a:cubicBezTo>
                      <a:pt x="11" y="26"/>
                      <a:pt x="15" y="11"/>
                      <a:pt x="13" y="2"/>
                    </a:cubicBezTo>
                    <a:cubicBezTo>
                      <a:pt x="11" y="2"/>
                      <a:pt x="11" y="0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89" name="Freeform 717"/>
              <p:cNvSpPr>
                <a:spLocks/>
              </p:cNvSpPr>
              <p:nvPr/>
            </p:nvSpPr>
            <p:spPr bwMode="auto">
              <a:xfrm>
                <a:off x="6581776" y="4689475"/>
                <a:ext cx="19050" cy="44450"/>
              </a:xfrm>
              <a:custGeom>
                <a:avLst/>
                <a:gdLst>
                  <a:gd name="T0" fmla="*/ 1 w 8"/>
                  <a:gd name="T1" fmla="*/ 0 h 18"/>
                  <a:gd name="T2" fmla="*/ 3 w 8"/>
                  <a:gd name="T3" fmla="*/ 18 h 18"/>
                  <a:gd name="T4" fmla="*/ 7 w 8"/>
                  <a:gd name="T5" fmla="*/ 0 h 18"/>
                  <a:gd name="T6" fmla="*/ 1 w 8"/>
                  <a:gd name="T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" h="18">
                    <a:moveTo>
                      <a:pt x="1" y="0"/>
                    </a:moveTo>
                    <a:cubicBezTo>
                      <a:pt x="1" y="5"/>
                      <a:pt x="0" y="15"/>
                      <a:pt x="3" y="18"/>
                    </a:cubicBezTo>
                    <a:cubicBezTo>
                      <a:pt x="6" y="13"/>
                      <a:pt x="8" y="8"/>
                      <a:pt x="7" y="0"/>
                    </a:cubicBezTo>
                    <a:cubicBezTo>
                      <a:pt x="5" y="0"/>
                      <a:pt x="3" y="0"/>
                      <a:pt x="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90" name="Freeform 858"/>
              <p:cNvSpPr>
                <a:spLocks noEditPoints="1"/>
              </p:cNvSpPr>
              <p:nvPr/>
            </p:nvSpPr>
            <p:spPr bwMode="auto">
              <a:xfrm>
                <a:off x="6686550" y="3790950"/>
                <a:ext cx="182563" cy="233362"/>
              </a:xfrm>
              <a:custGeom>
                <a:avLst/>
                <a:gdLst>
                  <a:gd name="T0" fmla="*/ 20 w 75"/>
                  <a:gd name="T1" fmla="*/ 94 h 96"/>
                  <a:gd name="T2" fmla="*/ 43 w 75"/>
                  <a:gd name="T3" fmla="*/ 0 h 96"/>
                  <a:gd name="T4" fmla="*/ 41 w 75"/>
                  <a:gd name="T5" fmla="*/ 0 h 96"/>
                  <a:gd name="T6" fmla="*/ 8 w 75"/>
                  <a:gd name="T7" fmla="*/ 78 h 96"/>
                  <a:gd name="T8" fmla="*/ 0 w 75"/>
                  <a:gd name="T9" fmla="*/ 96 h 96"/>
                  <a:gd name="T10" fmla="*/ 20 w 75"/>
                  <a:gd name="T11" fmla="*/ 94 h 96"/>
                  <a:gd name="T12" fmla="*/ 42 w 75"/>
                  <a:gd name="T13" fmla="*/ 9 h 96"/>
                  <a:gd name="T14" fmla="*/ 51 w 75"/>
                  <a:gd name="T15" fmla="*/ 44 h 96"/>
                  <a:gd name="T16" fmla="*/ 45 w 75"/>
                  <a:gd name="T17" fmla="*/ 44 h 96"/>
                  <a:gd name="T18" fmla="*/ 50 w 75"/>
                  <a:gd name="T19" fmla="*/ 45 h 96"/>
                  <a:gd name="T20" fmla="*/ 8 w 75"/>
                  <a:gd name="T21" fmla="*/ 90 h 96"/>
                  <a:gd name="T22" fmla="*/ 42 w 75"/>
                  <a:gd name="T23" fmla="*/ 9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5" h="96">
                    <a:moveTo>
                      <a:pt x="20" y="94"/>
                    </a:moveTo>
                    <a:cubicBezTo>
                      <a:pt x="48" y="85"/>
                      <a:pt x="75" y="22"/>
                      <a:pt x="43" y="0"/>
                    </a:cubicBezTo>
                    <a:cubicBezTo>
                      <a:pt x="42" y="0"/>
                      <a:pt x="42" y="0"/>
                      <a:pt x="41" y="0"/>
                    </a:cubicBezTo>
                    <a:cubicBezTo>
                      <a:pt x="30" y="26"/>
                      <a:pt x="18" y="51"/>
                      <a:pt x="8" y="78"/>
                    </a:cubicBezTo>
                    <a:cubicBezTo>
                      <a:pt x="2" y="82"/>
                      <a:pt x="0" y="89"/>
                      <a:pt x="0" y="96"/>
                    </a:cubicBezTo>
                    <a:cubicBezTo>
                      <a:pt x="6" y="96"/>
                      <a:pt x="14" y="96"/>
                      <a:pt x="20" y="94"/>
                    </a:cubicBezTo>
                    <a:close/>
                    <a:moveTo>
                      <a:pt x="42" y="9"/>
                    </a:moveTo>
                    <a:cubicBezTo>
                      <a:pt x="53" y="14"/>
                      <a:pt x="53" y="33"/>
                      <a:pt x="51" y="44"/>
                    </a:cubicBezTo>
                    <a:cubicBezTo>
                      <a:pt x="49" y="44"/>
                      <a:pt x="47" y="44"/>
                      <a:pt x="45" y="44"/>
                    </a:cubicBezTo>
                    <a:cubicBezTo>
                      <a:pt x="42" y="48"/>
                      <a:pt x="46" y="45"/>
                      <a:pt x="50" y="45"/>
                    </a:cubicBezTo>
                    <a:cubicBezTo>
                      <a:pt x="43" y="67"/>
                      <a:pt x="32" y="85"/>
                      <a:pt x="8" y="90"/>
                    </a:cubicBezTo>
                    <a:cubicBezTo>
                      <a:pt x="19" y="63"/>
                      <a:pt x="33" y="38"/>
                      <a:pt x="42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19" name="组 918"/>
            <p:cNvGrpSpPr/>
            <p:nvPr/>
          </p:nvGrpSpPr>
          <p:grpSpPr>
            <a:xfrm>
              <a:off x="1239918" y="1474793"/>
              <a:ext cx="915091" cy="897493"/>
              <a:chOff x="7904163" y="5362575"/>
              <a:chExt cx="660400" cy="647700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63" name="Freeform 787"/>
              <p:cNvSpPr>
                <a:spLocks/>
              </p:cNvSpPr>
              <p:nvPr/>
            </p:nvSpPr>
            <p:spPr bwMode="auto">
              <a:xfrm>
                <a:off x="7959726" y="5373688"/>
                <a:ext cx="73025" cy="76200"/>
              </a:xfrm>
              <a:custGeom>
                <a:avLst/>
                <a:gdLst>
                  <a:gd name="T0" fmla="*/ 9 w 30"/>
                  <a:gd name="T1" fmla="*/ 20 h 31"/>
                  <a:gd name="T2" fmla="*/ 30 w 30"/>
                  <a:gd name="T3" fmla="*/ 4 h 31"/>
                  <a:gd name="T4" fmla="*/ 28 w 30"/>
                  <a:gd name="T5" fmla="*/ 0 h 31"/>
                  <a:gd name="T6" fmla="*/ 0 w 30"/>
                  <a:gd name="T7" fmla="*/ 30 h 31"/>
                  <a:gd name="T8" fmla="*/ 9 w 30"/>
                  <a:gd name="T9" fmla="*/ 2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31">
                    <a:moveTo>
                      <a:pt x="9" y="20"/>
                    </a:moveTo>
                    <a:cubicBezTo>
                      <a:pt x="15" y="14"/>
                      <a:pt x="22" y="9"/>
                      <a:pt x="30" y="4"/>
                    </a:cubicBezTo>
                    <a:cubicBezTo>
                      <a:pt x="30" y="2"/>
                      <a:pt x="30" y="0"/>
                      <a:pt x="28" y="0"/>
                    </a:cubicBezTo>
                    <a:cubicBezTo>
                      <a:pt x="16" y="6"/>
                      <a:pt x="1" y="16"/>
                      <a:pt x="0" y="30"/>
                    </a:cubicBezTo>
                    <a:cubicBezTo>
                      <a:pt x="6" y="31"/>
                      <a:pt x="7" y="23"/>
                      <a:pt x="9" y="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4" name="Freeform 788"/>
              <p:cNvSpPr>
                <a:spLocks noEditPoints="1"/>
              </p:cNvSpPr>
              <p:nvPr/>
            </p:nvSpPr>
            <p:spPr bwMode="auto">
              <a:xfrm>
                <a:off x="7948613" y="5362575"/>
                <a:ext cx="590550" cy="647700"/>
              </a:xfrm>
              <a:custGeom>
                <a:avLst/>
                <a:gdLst>
                  <a:gd name="T0" fmla="*/ 216 w 243"/>
                  <a:gd name="T1" fmla="*/ 220 h 266"/>
                  <a:gd name="T2" fmla="*/ 96 w 243"/>
                  <a:gd name="T3" fmla="*/ 9 h 266"/>
                  <a:gd name="T4" fmla="*/ 12 w 243"/>
                  <a:gd name="T5" fmla="*/ 166 h 266"/>
                  <a:gd name="T6" fmla="*/ 43 w 243"/>
                  <a:gd name="T7" fmla="*/ 228 h 266"/>
                  <a:gd name="T8" fmla="*/ 153 w 243"/>
                  <a:gd name="T9" fmla="*/ 259 h 266"/>
                  <a:gd name="T10" fmla="*/ 159 w 243"/>
                  <a:gd name="T11" fmla="*/ 238 h 266"/>
                  <a:gd name="T12" fmla="*/ 169 w 243"/>
                  <a:gd name="T13" fmla="*/ 201 h 266"/>
                  <a:gd name="T14" fmla="*/ 202 w 243"/>
                  <a:gd name="T15" fmla="*/ 195 h 266"/>
                  <a:gd name="T16" fmla="*/ 226 w 243"/>
                  <a:gd name="T17" fmla="*/ 163 h 266"/>
                  <a:gd name="T18" fmla="*/ 159 w 243"/>
                  <a:gd name="T19" fmla="*/ 32 h 266"/>
                  <a:gd name="T20" fmla="*/ 208 w 243"/>
                  <a:gd name="T21" fmla="*/ 72 h 266"/>
                  <a:gd name="T22" fmla="*/ 187 w 243"/>
                  <a:gd name="T23" fmla="*/ 74 h 266"/>
                  <a:gd name="T24" fmla="*/ 176 w 243"/>
                  <a:gd name="T25" fmla="*/ 92 h 266"/>
                  <a:gd name="T26" fmla="*/ 161 w 243"/>
                  <a:gd name="T27" fmla="*/ 74 h 266"/>
                  <a:gd name="T28" fmla="*/ 161 w 243"/>
                  <a:gd name="T29" fmla="*/ 50 h 266"/>
                  <a:gd name="T30" fmla="*/ 152 w 243"/>
                  <a:gd name="T31" fmla="*/ 52 h 266"/>
                  <a:gd name="T32" fmla="*/ 153 w 243"/>
                  <a:gd name="T33" fmla="*/ 23 h 266"/>
                  <a:gd name="T34" fmla="*/ 137 w 243"/>
                  <a:gd name="T35" fmla="*/ 59 h 266"/>
                  <a:gd name="T36" fmla="*/ 168 w 243"/>
                  <a:gd name="T37" fmla="*/ 60 h 266"/>
                  <a:gd name="T38" fmla="*/ 171 w 243"/>
                  <a:gd name="T39" fmla="*/ 81 h 266"/>
                  <a:gd name="T40" fmla="*/ 193 w 243"/>
                  <a:gd name="T41" fmla="*/ 76 h 266"/>
                  <a:gd name="T42" fmla="*/ 220 w 243"/>
                  <a:gd name="T43" fmla="*/ 102 h 266"/>
                  <a:gd name="T44" fmla="*/ 183 w 243"/>
                  <a:gd name="T45" fmla="*/ 133 h 266"/>
                  <a:gd name="T46" fmla="*/ 122 w 243"/>
                  <a:gd name="T47" fmla="*/ 120 h 266"/>
                  <a:gd name="T48" fmla="*/ 111 w 243"/>
                  <a:gd name="T49" fmla="*/ 47 h 266"/>
                  <a:gd name="T50" fmla="*/ 153 w 243"/>
                  <a:gd name="T51" fmla="*/ 23 h 266"/>
                  <a:gd name="T52" fmla="*/ 17 w 243"/>
                  <a:gd name="T53" fmla="*/ 123 h 266"/>
                  <a:gd name="T54" fmla="*/ 55 w 243"/>
                  <a:gd name="T55" fmla="*/ 51 h 266"/>
                  <a:gd name="T56" fmla="*/ 66 w 243"/>
                  <a:gd name="T57" fmla="*/ 82 h 266"/>
                  <a:gd name="T58" fmla="*/ 46 w 243"/>
                  <a:gd name="T59" fmla="*/ 101 h 266"/>
                  <a:gd name="T60" fmla="*/ 76 w 243"/>
                  <a:gd name="T61" fmla="*/ 138 h 266"/>
                  <a:gd name="T62" fmla="*/ 108 w 243"/>
                  <a:gd name="T63" fmla="*/ 173 h 266"/>
                  <a:gd name="T64" fmla="*/ 55 w 243"/>
                  <a:gd name="T65" fmla="*/ 213 h 266"/>
                  <a:gd name="T66" fmla="*/ 65 w 243"/>
                  <a:gd name="T67" fmla="*/ 237 h 266"/>
                  <a:gd name="T68" fmla="*/ 52 w 243"/>
                  <a:gd name="T69" fmla="*/ 221 h 266"/>
                  <a:gd name="T70" fmla="*/ 108 w 243"/>
                  <a:gd name="T71" fmla="*/ 181 h 266"/>
                  <a:gd name="T72" fmla="*/ 88 w 243"/>
                  <a:gd name="T73" fmla="*/ 151 h 266"/>
                  <a:gd name="T74" fmla="*/ 51 w 243"/>
                  <a:gd name="T75" fmla="*/ 131 h 266"/>
                  <a:gd name="T76" fmla="*/ 90 w 243"/>
                  <a:gd name="T77" fmla="*/ 115 h 266"/>
                  <a:gd name="T78" fmla="*/ 62 w 243"/>
                  <a:gd name="T79" fmla="*/ 63 h 266"/>
                  <a:gd name="T80" fmla="*/ 131 w 243"/>
                  <a:gd name="T81" fmla="*/ 17 h 266"/>
                  <a:gd name="T82" fmla="*/ 105 w 243"/>
                  <a:gd name="T83" fmla="*/ 62 h 266"/>
                  <a:gd name="T84" fmla="*/ 115 w 243"/>
                  <a:gd name="T85" fmla="*/ 121 h 266"/>
                  <a:gd name="T86" fmla="*/ 180 w 243"/>
                  <a:gd name="T87" fmla="*/ 142 h 266"/>
                  <a:gd name="T88" fmla="*/ 221 w 243"/>
                  <a:gd name="T89" fmla="*/ 109 h 266"/>
                  <a:gd name="T90" fmla="*/ 213 w 243"/>
                  <a:gd name="T91" fmla="*/ 156 h 266"/>
                  <a:gd name="T92" fmla="*/ 195 w 243"/>
                  <a:gd name="T93" fmla="*/ 192 h 266"/>
                  <a:gd name="T94" fmla="*/ 171 w 243"/>
                  <a:gd name="T95" fmla="*/ 192 h 266"/>
                  <a:gd name="T96" fmla="*/ 165 w 243"/>
                  <a:gd name="T97" fmla="*/ 230 h 266"/>
                  <a:gd name="T98" fmla="*/ 153 w 243"/>
                  <a:gd name="T99" fmla="*/ 252 h 266"/>
                  <a:gd name="T100" fmla="*/ 135 w 243"/>
                  <a:gd name="T101" fmla="*/ 236 h 266"/>
                  <a:gd name="T102" fmla="*/ 65 w 243"/>
                  <a:gd name="T103" fmla="*/ 237 h 266"/>
                  <a:gd name="T104" fmla="*/ 71 w 243"/>
                  <a:gd name="T105" fmla="*/ 233 h 266"/>
                  <a:gd name="T106" fmla="*/ 133 w 243"/>
                  <a:gd name="T107" fmla="*/ 243 h 266"/>
                  <a:gd name="T108" fmla="*/ 70 w 243"/>
                  <a:gd name="T109" fmla="*/ 237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3" h="266">
                    <a:moveTo>
                      <a:pt x="153" y="259"/>
                    </a:moveTo>
                    <a:cubicBezTo>
                      <a:pt x="179" y="254"/>
                      <a:pt x="206" y="236"/>
                      <a:pt x="216" y="220"/>
                    </a:cubicBezTo>
                    <a:cubicBezTo>
                      <a:pt x="243" y="179"/>
                      <a:pt x="238" y="111"/>
                      <a:pt x="215" y="69"/>
                    </a:cubicBezTo>
                    <a:cubicBezTo>
                      <a:pt x="193" y="30"/>
                      <a:pt x="151" y="0"/>
                      <a:pt x="96" y="9"/>
                    </a:cubicBezTo>
                    <a:cubicBezTo>
                      <a:pt x="83" y="14"/>
                      <a:pt x="69" y="22"/>
                      <a:pt x="61" y="31"/>
                    </a:cubicBezTo>
                    <a:cubicBezTo>
                      <a:pt x="31" y="59"/>
                      <a:pt x="0" y="108"/>
                      <a:pt x="12" y="166"/>
                    </a:cubicBezTo>
                    <a:cubicBezTo>
                      <a:pt x="16" y="185"/>
                      <a:pt x="25" y="209"/>
                      <a:pt x="35" y="222"/>
                    </a:cubicBezTo>
                    <a:cubicBezTo>
                      <a:pt x="36" y="224"/>
                      <a:pt x="41" y="225"/>
                      <a:pt x="43" y="228"/>
                    </a:cubicBezTo>
                    <a:cubicBezTo>
                      <a:pt x="45" y="231"/>
                      <a:pt x="46" y="234"/>
                      <a:pt x="48" y="236"/>
                    </a:cubicBezTo>
                    <a:cubicBezTo>
                      <a:pt x="72" y="257"/>
                      <a:pt x="119" y="266"/>
                      <a:pt x="153" y="259"/>
                    </a:cubicBezTo>
                    <a:close/>
                    <a:moveTo>
                      <a:pt x="160" y="249"/>
                    </a:moveTo>
                    <a:cubicBezTo>
                      <a:pt x="159" y="246"/>
                      <a:pt x="158" y="243"/>
                      <a:pt x="159" y="238"/>
                    </a:cubicBezTo>
                    <a:cubicBezTo>
                      <a:pt x="170" y="239"/>
                      <a:pt x="171" y="234"/>
                      <a:pt x="174" y="227"/>
                    </a:cubicBezTo>
                    <a:cubicBezTo>
                      <a:pt x="171" y="220"/>
                      <a:pt x="161" y="208"/>
                      <a:pt x="169" y="201"/>
                    </a:cubicBezTo>
                    <a:cubicBezTo>
                      <a:pt x="178" y="199"/>
                      <a:pt x="177" y="213"/>
                      <a:pt x="186" y="214"/>
                    </a:cubicBezTo>
                    <a:cubicBezTo>
                      <a:pt x="197" y="215"/>
                      <a:pt x="199" y="206"/>
                      <a:pt x="202" y="195"/>
                    </a:cubicBezTo>
                    <a:cubicBezTo>
                      <a:pt x="207" y="193"/>
                      <a:pt x="212" y="190"/>
                      <a:pt x="215" y="185"/>
                    </a:cubicBezTo>
                    <a:cubicBezTo>
                      <a:pt x="215" y="174"/>
                      <a:pt x="209" y="157"/>
                      <a:pt x="226" y="163"/>
                    </a:cubicBezTo>
                    <a:cubicBezTo>
                      <a:pt x="225" y="209"/>
                      <a:pt x="199" y="239"/>
                      <a:pt x="160" y="249"/>
                    </a:cubicBezTo>
                    <a:close/>
                    <a:moveTo>
                      <a:pt x="159" y="32"/>
                    </a:moveTo>
                    <a:cubicBezTo>
                      <a:pt x="160" y="31"/>
                      <a:pt x="160" y="28"/>
                      <a:pt x="160" y="26"/>
                    </a:cubicBezTo>
                    <a:cubicBezTo>
                      <a:pt x="182" y="35"/>
                      <a:pt x="195" y="54"/>
                      <a:pt x="208" y="72"/>
                    </a:cubicBezTo>
                    <a:cubicBezTo>
                      <a:pt x="206" y="74"/>
                      <a:pt x="199" y="68"/>
                      <a:pt x="195" y="67"/>
                    </a:cubicBezTo>
                    <a:cubicBezTo>
                      <a:pt x="192" y="69"/>
                      <a:pt x="189" y="71"/>
                      <a:pt x="187" y="74"/>
                    </a:cubicBezTo>
                    <a:cubicBezTo>
                      <a:pt x="187" y="78"/>
                      <a:pt x="186" y="82"/>
                      <a:pt x="190" y="83"/>
                    </a:cubicBezTo>
                    <a:cubicBezTo>
                      <a:pt x="185" y="86"/>
                      <a:pt x="185" y="93"/>
                      <a:pt x="176" y="92"/>
                    </a:cubicBezTo>
                    <a:cubicBezTo>
                      <a:pt x="178" y="87"/>
                      <a:pt x="179" y="80"/>
                      <a:pt x="175" y="74"/>
                    </a:cubicBezTo>
                    <a:cubicBezTo>
                      <a:pt x="169" y="72"/>
                      <a:pt x="165" y="77"/>
                      <a:pt x="161" y="74"/>
                    </a:cubicBezTo>
                    <a:cubicBezTo>
                      <a:pt x="165" y="69"/>
                      <a:pt x="171" y="66"/>
                      <a:pt x="175" y="61"/>
                    </a:cubicBezTo>
                    <a:cubicBezTo>
                      <a:pt x="174" y="53"/>
                      <a:pt x="166" y="51"/>
                      <a:pt x="161" y="50"/>
                    </a:cubicBezTo>
                    <a:cubicBezTo>
                      <a:pt x="156" y="54"/>
                      <a:pt x="152" y="59"/>
                      <a:pt x="146" y="63"/>
                    </a:cubicBezTo>
                    <a:cubicBezTo>
                      <a:pt x="140" y="60"/>
                      <a:pt x="151" y="57"/>
                      <a:pt x="152" y="52"/>
                    </a:cubicBezTo>
                    <a:cubicBezTo>
                      <a:pt x="153" y="43"/>
                      <a:pt x="146" y="30"/>
                      <a:pt x="159" y="32"/>
                    </a:cubicBezTo>
                    <a:close/>
                    <a:moveTo>
                      <a:pt x="153" y="23"/>
                    </a:moveTo>
                    <a:cubicBezTo>
                      <a:pt x="147" y="26"/>
                      <a:pt x="139" y="39"/>
                      <a:pt x="146" y="48"/>
                    </a:cubicBezTo>
                    <a:cubicBezTo>
                      <a:pt x="145" y="54"/>
                      <a:pt x="139" y="54"/>
                      <a:pt x="137" y="59"/>
                    </a:cubicBezTo>
                    <a:cubicBezTo>
                      <a:pt x="137" y="65"/>
                      <a:pt x="141" y="67"/>
                      <a:pt x="144" y="70"/>
                    </a:cubicBezTo>
                    <a:cubicBezTo>
                      <a:pt x="154" y="70"/>
                      <a:pt x="158" y="51"/>
                      <a:pt x="168" y="60"/>
                    </a:cubicBezTo>
                    <a:cubicBezTo>
                      <a:pt x="166" y="66"/>
                      <a:pt x="157" y="65"/>
                      <a:pt x="153" y="71"/>
                    </a:cubicBezTo>
                    <a:cubicBezTo>
                      <a:pt x="153" y="80"/>
                      <a:pt x="164" y="83"/>
                      <a:pt x="171" y="81"/>
                    </a:cubicBezTo>
                    <a:cubicBezTo>
                      <a:pt x="171" y="88"/>
                      <a:pt x="170" y="95"/>
                      <a:pt x="174" y="99"/>
                    </a:cubicBezTo>
                    <a:cubicBezTo>
                      <a:pt x="187" y="99"/>
                      <a:pt x="196" y="89"/>
                      <a:pt x="193" y="76"/>
                    </a:cubicBezTo>
                    <a:cubicBezTo>
                      <a:pt x="200" y="74"/>
                      <a:pt x="206" y="83"/>
                      <a:pt x="213" y="82"/>
                    </a:cubicBezTo>
                    <a:cubicBezTo>
                      <a:pt x="216" y="88"/>
                      <a:pt x="218" y="94"/>
                      <a:pt x="220" y="102"/>
                    </a:cubicBezTo>
                    <a:cubicBezTo>
                      <a:pt x="210" y="103"/>
                      <a:pt x="216" y="116"/>
                      <a:pt x="212" y="122"/>
                    </a:cubicBezTo>
                    <a:cubicBezTo>
                      <a:pt x="199" y="123"/>
                      <a:pt x="194" y="132"/>
                      <a:pt x="183" y="133"/>
                    </a:cubicBezTo>
                    <a:cubicBezTo>
                      <a:pt x="172" y="133"/>
                      <a:pt x="159" y="121"/>
                      <a:pt x="149" y="119"/>
                    </a:cubicBezTo>
                    <a:cubicBezTo>
                      <a:pt x="138" y="117"/>
                      <a:pt x="133" y="125"/>
                      <a:pt x="122" y="120"/>
                    </a:cubicBezTo>
                    <a:cubicBezTo>
                      <a:pt x="122" y="105"/>
                      <a:pt x="115" y="90"/>
                      <a:pt x="105" y="80"/>
                    </a:cubicBezTo>
                    <a:cubicBezTo>
                      <a:pt x="109" y="71"/>
                      <a:pt x="115" y="60"/>
                      <a:pt x="111" y="47"/>
                    </a:cubicBezTo>
                    <a:cubicBezTo>
                      <a:pt x="127" y="46"/>
                      <a:pt x="134" y="34"/>
                      <a:pt x="138" y="20"/>
                    </a:cubicBezTo>
                    <a:cubicBezTo>
                      <a:pt x="146" y="20"/>
                      <a:pt x="146" y="21"/>
                      <a:pt x="153" y="23"/>
                    </a:cubicBezTo>
                    <a:close/>
                    <a:moveTo>
                      <a:pt x="39" y="212"/>
                    </a:moveTo>
                    <a:cubicBezTo>
                      <a:pt x="23" y="189"/>
                      <a:pt x="13" y="155"/>
                      <a:pt x="17" y="123"/>
                    </a:cubicBezTo>
                    <a:cubicBezTo>
                      <a:pt x="22" y="92"/>
                      <a:pt x="38" y="69"/>
                      <a:pt x="51" y="50"/>
                    </a:cubicBezTo>
                    <a:cubicBezTo>
                      <a:pt x="53" y="50"/>
                      <a:pt x="53" y="51"/>
                      <a:pt x="55" y="51"/>
                    </a:cubicBezTo>
                    <a:cubicBezTo>
                      <a:pt x="58" y="54"/>
                      <a:pt x="52" y="61"/>
                      <a:pt x="55" y="64"/>
                    </a:cubicBezTo>
                    <a:cubicBezTo>
                      <a:pt x="59" y="72"/>
                      <a:pt x="65" y="74"/>
                      <a:pt x="66" y="82"/>
                    </a:cubicBezTo>
                    <a:cubicBezTo>
                      <a:pt x="71" y="94"/>
                      <a:pt x="88" y="93"/>
                      <a:pt x="89" y="108"/>
                    </a:cubicBezTo>
                    <a:cubicBezTo>
                      <a:pt x="75" y="103"/>
                      <a:pt x="61" y="97"/>
                      <a:pt x="46" y="101"/>
                    </a:cubicBezTo>
                    <a:cubicBezTo>
                      <a:pt x="42" y="107"/>
                      <a:pt x="50" y="119"/>
                      <a:pt x="42" y="126"/>
                    </a:cubicBezTo>
                    <a:cubicBezTo>
                      <a:pt x="46" y="141"/>
                      <a:pt x="61" y="144"/>
                      <a:pt x="76" y="138"/>
                    </a:cubicBezTo>
                    <a:cubicBezTo>
                      <a:pt x="79" y="154"/>
                      <a:pt x="89" y="164"/>
                      <a:pt x="108" y="164"/>
                    </a:cubicBezTo>
                    <a:cubicBezTo>
                      <a:pt x="108" y="167"/>
                      <a:pt x="108" y="170"/>
                      <a:pt x="108" y="173"/>
                    </a:cubicBezTo>
                    <a:cubicBezTo>
                      <a:pt x="93" y="166"/>
                      <a:pt x="57" y="158"/>
                      <a:pt x="47" y="171"/>
                    </a:cubicBezTo>
                    <a:cubicBezTo>
                      <a:pt x="52" y="184"/>
                      <a:pt x="56" y="196"/>
                      <a:pt x="55" y="213"/>
                    </a:cubicBezTo>
                    <a:cubicBezTo>
                      <a:pt x="49" y="214"/>
                      <a:pt x="43" y="208"/>
                      <a:pt x="39" y="212"/>
                    </a:cubicBezTo>
                    <a:close/>
                    <a:moveTo>
                      <a:pt x="65" y="237"/>
                    </a:moveTo>
                    <a:cubicBezTo>
                      <a:pt x="55" y="233"/>
                      <a:pt x="48" y="227"/>
                      <a:pt x="43" y="218"/>
                    </a:cubicBezTo>
                    <a:cubicBezTo>
                      <a:pt x="48" y="217"/>
                      <a:pt x="49" y="220"/>
                      <a:pt x="52" y="221"/>
                    </a:cubicBezTo>
                    <a:cubicBezTo>
                      <a:pt x="69" y="217"/>
                      <a:pt x="62" y="185"/>
                      <a:pt x="55" y="174"/>
                    </a:cubicBezTo>
                    <a:cubicBezTo>
                      <a:pt x="70" y="167"/>
                      <a:pt x="94" y="172"/>
                      <a:pt x="108" y="181"/>
                    </a:cubicBezTo>
                    <a:cubicBezTo>
                      <a:pt x="115" y="178"/>
                      <a:pt x="116" y="166"/>
                      <a:pt x="114" y="157"/>
                    </a:cubicBezTo>
                    <a:cubicBezTo>
                      <a:pt x="106" y="155"/>
                      <a:pt x="93" y="157"/>
                      <a:pt x="88" y="151"/>
                    </a:cubicBezTo>
                    <a:cubicBezTo>
                      <a:pt x="85" y="143"/>
                      <a:pt x="84" y="135"/>
                      <a:pt x="77" y="131"/>
                    </a:cubicBezTo>
                    <a:cubicBezTo>
                      <a:pt x="68" y="133"/>
                      <a:pt x="58" y="138"/>
                      <a:pt x="51" y="131"/>
                    </a:cubicBezTo>
                    <a:cubicBezTo>
                      <a:pt x="53" y="125"/>
                      <a:pt x="53" y="119"/>
                      <a:pt x="51" y="108"/>
                    </a:cubicBezTo>
                    <a:cubicBezTo>
                      <a:pt x="66" y="103"/>
                      <a:pt x="78" y="113"/>
                      <a:pt x="90" y="115"/>
                    </a:cubicBezTo>
                    <a:cubicBezTo>
                      <a:pt x="104" y="101"/>
                      <a:pt x="83" y="88"/>
                      <a:pt x="73" y="81"/>
                    </a:cubicBezTo>
                    <a:cubicBezTo>
                      <a:pt x="72" y="72"/>
                      <a:pt x="66" y="68"/>
                      <a:pt x="62" y="63"/>
                    </a:cubicBezTo>
                    <a:cubicBezTo>
                      <a:pt x="63" y="54"/>
                      <a:pt x="60" y="48"/>
                      <a:pt x="58" y="43"/>
                    </a:cubicBezTo>
                    <a:cubicBezTo>
                      <a:pt x="74" y="26"/>
                      <a:pt x="98" y="12"/>
                      <a:pt x="131" y="17"/>
                    </a:cubicBezTo>
                    <a:cubicBezTo>
                      <a:pt x="132" y="35"/>
                      <a:pt x="116" y="43"/>
                      <a:pt x="103" y="41"/>
                    </a:cubicBezTo>
                    <a:cubicBezTo>
                      <a:pt x="100" y="49"/>
                      <a:pt x="106" y="55"/>
                      <a:pt x="105" y="62"/>
                    </a:cubicBezTo>
                    <a:cubicBezTo>
                      <a:pt x="105" y="69"/>
                      <a:pt x="99" y="73"/>
                      <a:pt x="97" y="80"/>
                    </a:cubicBezTo>
                    <a:cubicBezTo>
                      <a:pt x="104" y="93"/>
                      <a:pt x="117" y="100"/>
                      <a:pt x="115" y="121"/>
                    </a:cubicBezTo>
                    <a:cubicBezTo>
                      <a:pt x="119" y="133"/>
                      <a:pt x="132" y="125"/>
                      <a:pt x="142" y="126"/>
                    </a:cubicBezTo>
                    <a:cubicBezTo>
                      <a:pt x="157" y="127"/>
                      <a:pt x="168" y="136"/>
                      <a:pt x="180" y="142"/>
                    </a:cubicBezTo>
                    <a:cubicBezTo>
                      <a:pt x="191" y="137"/>
                      <a:pt x="205" y="129"/>
                      <a:pt x="217" y="129"/>
                    </a:cubicBezTo>
                    <a:cubicBezTo>
                      <a:pt x="220" y="124"/>
                      <a:pt x="222" y="117"/>
                      <a:pt x="221" y="109"/>
                    </a:cubicBezTo>
                    <a:cubicBezTo>
                      <a:pt x="228" y="120"/>
                      <a:pt x="227" y="145"/>
                      <a:pt x="227" y="158"/>
                    </a:cubicBezTo>
                    <a:cubicBezTo>
                      <a:pt x="222" y="157"/>
                      <a:pt x="217" y="154"/>
                      <a:pt x="213" y="156"/>
                    </a:cubicBezTo>
                    <a:cubicBezTo>
                      <a:pt x="204" y="162"/>
                      <a:pt x="207" y="169"/>
                      <a:pt x="208" y="182"/>
                    </a:cubicBezTo>
                    <a:cubicBezTo>
                      <a:pt x="205" y="187"/>
                      <a:pt x="198" y="188"/>
                      <a:pt x="195" y="192"/>
                    </a:cubicBezTo>
                    <a:cubicBezTo>
                      <a:pt x="194" y="201"/>
                      <a:pt x="193" y="203"/>
                      <a:pt x="189" y="207"/>
                    </a:cubicBezTo>
                    <a:cubicBezTo>
                      <a:pt x="179" y="204"/>
                      <a:pt x="180" y="193"/>
                      <a:pt x="171" y="192"/>
                    </a:cubicBezTo>
                    <a:cubicBezTo>
                      <a:pt x="163" y="192"/>
                      <a:pt x="159" y="200"/>
                      <a:pt x="159" y="209"/>
                    </a:cubicBezTo>
                    <a:cubicBezTo>
                      <a:pt x="159" y="217"/>
                      <a:pt x="166" y="223"/>
                      <a:pt x="165" y="230"/>
                    </a:cubicBezTo>
                    <a:cubicBezTo>
                      <a:pt x="161" y="230"/>
                      <a:pt x="160" y="232"/>
                      <a:pt x="154" y="231"/>
                    </a:cubicBezTo>
                    <a:cubicBezTo>
                      <a:pt x="151" y="237"/>
                      <a:pt x="151" y="243"/>
                      <a:pt x="153" y="252"/>
                    </a:cubicBezTo>
                    <a:cubicBezTo>
                      <a:pt x="151" y="253"/>
                      <a:pt x="145" y="250"/>
                      <a:pt x="145" y="253"/>
                    </a:cubicBezTo>
                    <a:cubicBezTo>
                      <a:pt x="139" y="250"/>
                      <a:pt x="139" y="242"/>
                      <a:pt x="135" y="236"/>
                    </a:cubicBezTo>
                    <a:cubicBezTo>
                      <a:pt x="112" y="231"/>
                      <a:pt x="92" y="230"/>
                      <a:pt x="71" y="224"/>
                    </a:cubicBezTo>
                    <a:cubicBezTo>
                      <a:pt x="68" y="227"/>
                      <a:pt x="64" y="230"/>
                      <a:pt x="65" y="237"/>
                    </a:cubicBezTo>
                    <a:close/>
                    <a:moveTo>
                      <a:pt x="70" y="237"/>
                    </a:moveTo>
                    <a:cubicBezTo>
                      <a:pt x="70" y="235"/>
                      <a:pt x="71" y="235"/>
                      <a:pt x="71" y="233"/>
                    </a:cubicBezTo>
                    <a:cubicBezTo>
                      <a:pt x="77" y="228"/>
                      <a:pt x="83" y="236"/>
                      <a:pt x="89" y="238"/>
                    </a:cubicBezTo>
                    <a:cubicBezTo>
                      <a:pt x="104" y="242"/>
                      <a:pt x="123" y="238"/>
                      <a:pt x="133" y="243"/>
                    </a:cubicBezTo>
                    <a:cubicBezTo>
                      <a:pt x="134" y="247"/>
                      <a:pt x="130" y="252"/>
                      <a:pt x="133" y="253"/>
                    </a:cubicBezTo>
                    <a:cubicBezTo>
                      <a:pt x="114" y="253"/>
                      <a:pt x="81" y="253"/>
                      <a:pt x="70" y="2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5" name="Freeform 789"/>
              <p:cNvSpPr>
                <a:spLocks/>
              </p:cNvSpPr>
              <p:nvPr/>
            </p:nvSpPr>
            <p:spPr bwMode="auto">
              <a:xfrm>
                <a:off x="8469313" y="5391150"/>
                <a:ext cx="68263" cy="58738"/>
              </a:xfrm>
              <a:custGeom>
                <a:avLst/>
                <a:gdLst>
                  <a:gd name="T0" fmla="*/ 18 w 28"/>
                  <a:gd name="T1" fmla="*/ 24 h 24"/>
                  <a:gd name="T2" fmla="*/ 7 w 28"/>
                  <a:gd name="T3" fmla="*/ 0 h 24"/>
                  <a:gd name="T4" fmla="*/ 18 w 28"/>
                  <a:gd name="T5" fmla="*/ 24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8" h="24">
                    <a:moveTo>
                      <a:pt x="18" y="24"/>
                    </a:moveTo>
                    <a:cubicBezTo>
                      <a:pt x="28" y="18"/>
                      <a:pt x="15" y="2"/>
                      <a:pt x="7" y="0"/>
                    </a:cubicBezTo>
                    <a:cubicBezTo>
                      <a:pt x="0" y="9"/>
                      <a:pt x="19" y="12"/>
                      <a:pt x="18" y="2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6" name="Freeform 790"/>
              <p:cNvSpPr>
                <a:spLocks/>
              </p:cNvSpPr>
              <p:nvPr/>
            </p:nvSpPr>
            <p:spPr bwMode="auto">
              <a:xfrm>
                <a:off x="8424863" y="5394325"/>
                <a:ext cx="53975" cy="74613"/>
              </a:xfrm>
              <a:custGeom>
                <a:avLst/>
                <a:gdLst>
                  <a:gd name="T0" fmla="*/ 20 w 22"/>
                  <a:gd name="T1" fmla="*/ 31 h 31"/>
                  <a:gd name="T2" fmla="*/ 21 w 22"/>
                  <a:gd name="T3" fmla="*/ 16 h 31"/>
                  <a:gd name="T4" fmla="*/ 2 w 22"/>
                  <a:gd name="T5" fmla="*/ 0 h 31"/>
                  <a:gd name="T6" fmla="*/ 1 w 22"/>
                  <a:gd name="T7" fmla="*/ 6 h 31"/>
                  <a:gd name="T8" fmla="*/ 17 w 22"/>
                  <a:gd name="T9" fmla="*/ 21 h 31"/>
                  <a:gd name="T10" fmla="*/ 20 w 22"/>
                  <a:gd name="T11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31">
                    <a:moveTo>
                      <a:pt x="20" y="31"/>
                    </a:moveTo>
                    <a:cubicBezTo>
                      <a:pt x="22" y="28"/>
                      <a:pt x="21" y="21"/>
                      <a:pt x="21" y="16"/>
                    </a:cubicBezTo>
                    <a:cubicBezTo>
                      <a:pt x="16" y="10"/>
                      <a:pt x="11" y="3"/>
                      <a:pt x="2" y="0"/>
                    </a:cubicBezTo>
                    <a:cubicBezTo>
                      <a:pt x="2" y="2"/>
                      <a:pt x="0" y="3"/>
                      <a:pt x="1" y="6"/>
                    </a:cubicBezTo>
                    <a:cubicBezTo>
                      <a:pt x="5" y="12"/>
                      <a:pt x="14" y="14"/>
                      <a:pt x="17" y="21"/>
                    </a:cubicBezTo>
                    <a:cubicBezTo>
                      <a:pt x="17" y="25"/>
                      <a:pt x="16" y="31"/>
                      <a:pt x="2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7" name="Freeform 811"/>
              <p:cNvSpPr>
                <a:spLocks noEditPoints="1"/>
              </p:cNvSpPr>
              <p:nvPr/>
            </p:nvSpPr>
            <p:spPr bwMode="auto">
              <a:xfrm>
                <a:off x="8194675" y="5735637"/>
                <a:ext cx="139700" cy="157162"/>
              </a:xfrm>
              <a:custGeom>
                <a:avLst/>
                <a:gdLst>
                  <a:gd name="T0" fmla="*/ 51 w 58"/>
                  <a:gd name="T1" fmla="*/ 44 h 65"/>
                  <a:gd name="T2" fmla="*/ 58 w 58"/>
                  <a:gd name="T3" fmla="*/ 15 h 65"/>
                  <a:gd name="T4" fmla="*/ 19 w 58"/>
                  <a:gd name="T5" fmla="*/ 34 h 65"/>
                  <a:gd name="T6" fmla="*/ 0 w 58"/>
                  <a:gd name="T7" fmla="*/ 50 h 65"/>
                  <a:gd name="T8" fmla="*/ 51 w 58"/>
                  <a:gd name="T9" fmla="*/ 44 h 65"/>
                  <a:gd name="T10" fmla="*/ 26 w 58"/>
                  <a:gd name="T11" fmla="*/ 37 h 65"/>
                  <a:gd name="T12" fmla="*/ 32 w 58"/>
                  <a:gd name="T13" fmla="*/ 22 h 65"/>
                  <a:gd name="T14" fmla="*/ 43 w 58"/>
                  <a:gd name="T15" fmla="*/ 19 h 65"/>
                  <a:gd name="T16" fmla="*/ 43 w 58"/>
                  <a:gd name="T17" fmla="*/ 15 h 65"/>
                  <a:gd name="T18" fmla="*/ 49 w 58"/>
                  <a:gd name="T19" fmla="*/ 18 h 65"/>
                  <a:gd name="T20" fmla="*/ 45 w 58"/>
                  <a:gd name="T21" fmla="*/ 40 h 65"/>
                  <a:gd name="T22" fmla="*/ 7 w 58"/>
                  <a:gd name="T23" fmla="*/ 49 h 65"/>
                  <a:gd name="T24" fmla="*/ 26 w 58"/>
                  <a:gd name="T25" fmla="*/ 37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8" h="65">
                    <a:moveTo>
                      <a:pt x="51" y="44"/>
                    </a:moveTo>
                    <a:cubicBezTo>
                      <a:pt x="52" y="33"/>
                      <a:pt x="54" y="26"/>
                      <a:pt x="58" y="15"/>
                    </a:cubicBezTo>
                    <a:cubicBezTo>
                      <a:pt x="42" y="0"/>
                      <a:pt x="22" y="15"/>
                      <a:pt x="19" y="34"/>
                    </a:cubicBezTo>
                    <a:cubicBezTo>
                      <a:pt x="10" y="36"/>
                      <a:pt x="0" y="38"/>
                      <a:pt x="0" y="50"/>
                    </a:cubicBezTo>
                    <a:cubicBezTo>
                      <a:pt x="15" y="65"/>
                      <a:pt x="38" y="51"/>
                      <a:pt x="51" y="44"/>
                    </a:cubicBezTo>
                    <a:close/>
                    <a:moveTo>
                      <a:pt x="26" y="37"/>
                    </a:moveTo>
                    <a:cubicBezTo>
                      <a:pt x="27" y="29"/>
                      <a:pt x="32" y="26"/>
                      <a:pt x="32" y="22"/>
                    </a:cubicBezTo>
                    <a:cubicBezTo>
                      <a:pt x="36" y="22"/>
                      <a:pt x="38" y="19"/>
                      <a:pt x="43" y="19"/>
                    </a:cubicBezTo>
                    <a:cubicBezTo>
                      <a:pt x="43" y="18"/>
                      <a:pt x="43" y="16"/>
                      <a:pt x="43" y="15"/>
                    </a:cubicBezTo>
                    <a:cubicBezTo>
                      <a:pt x="46" y="15"/>
                      <a:pt x="47" y="17"/>
                      <a:pt x="49" y="18"/>
                    </a:cubicBezTo>
                    <a:cubicBezTo>
                      <a:pt x="47" y="24"/>
                      <a:pt x="46" y="32"/>
                      <a:pt x="45" y="40"/>
                    </a:cubicBezTo>
                    <a:cubicBezTo>
                      <a:pt x="33" y="44"/>
                      <a:pt x="22" y="56"/>
                      <a:pt x="7" y="49"/>
                    </a:cubicBezTo>
                    <a:cubicBezTo>
                      <a:pt x="9" y="40"/>
                      <a:pt x="22" y="43"/>
                      <a:pt x="26" y="3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8" name="Freeform 813"/>
              <p:cNvSpPr>
                <a:spLocks/>
              </p:cNvSpPr>
              <p:nvPr/>
            </p:nvSpPr>
            <p:spPr bwMode="auto">
              <a:xfrm>
                <a:off x="8524875" y="5778500"/>
                <a:ext cx="39688" cy="87312"/>
              </a:xfrm>
              <a:custGeom>
                <a:avLst/>
                <a:gdLst>
                  <a:gd name="T0" fmla="*/ 4 w 16"/>
                  <a:gd name="T1" fmla="*/ 36 h 36"/>
                  <a:gd name="T2" fmla="*/ 16 w 16"/>
                  <a:gd name="T3" fmla="*/ 1 h 36"/>
                  <a:gd name="T4" fmla="*/ 12 w 16"/>
                  <a:gd name="T5" fmla="*/ 0 h 36"/>
                  <a:gd name="T6" fmla="*/ 9 w 16"/>
                  <a:gd name="T7" fmla="*/ 4 h 36"/>
                  <a:gd name="T8" fmla="*/ 4 w 16"/>
                  <a:gd name="T9" fmla="*/ 3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6">
                    <a:moveTo>
                      <a:pt x="4" y="36"/>
                    </a:moveTo>
                    <a:cubicBezTo>
                      <a:pt x="13" y="30"/>
                      <a:pt x="14" y="11"/>
                      <a:pt x="16" y="1"/>
                    </a:cubicBezTo>
                    <a:cubicBezTo>
                      <a:pt x="14" y="1"/>
                      <a:pt x="13" y="1"/>
                      <a:pt x="12" y="0"/>
                    </a:cubicBezTo>
                    <a:cubicBezTo>
                      <a:pt x="12" y="2"/>
                      <a:pt x="8" y="1"/>
                      <a:pt x="9" y="4"/>
                    </a:cubicBezTo>
                    <a:cubicBezTo>
                      <a:pt x="13" y="15"/>
                      <a:pt x="0" y="26"/>
                      <a:pt x="4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9" name="Freeform 817"/>
              <p:cNvSpPr>
                <a:spLocks/>
              </p:cNvSpPr>
              <p:nvPr/>
            </p:nvSpPr>
            <p:spPr bwMode="auto">
              <a:xfrm>
                <a:off x="7937500" y="5837237"/>
                <a:ext cx="49213" cy="63500"/>
              </a:xfrm>
              <a:custGeom>
                <a:avLst/>
                <a:gdLst>
                  <a:gd name="T0" fmla="*/ 20 w 20"/>
                  <a:gd name="T1" fmla="*/ 26 h 26"/>
                  <a:gd name="T2" fmla="*/ 4 w 20"/>
                  <a:gd name="T3" fmla="*/ 0 h 26"/>
                  <a:gd name="T4" fmla="*/ 20 w 20"/>
                  <a:gd name="T5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0" h="26">
                    <a:moveTo>
                      <a:pt x="20" y="26"/>
                    </a:moveTo>
                    <a:cubicBezTo>
                      <a:pt x="15" y="17"/>
                      <a:pt x="12" y="5"/>
                      <a:pt x="4" y="0"/>
                    </a:cubicBezTo>
                    <a:cubicBezTo>
                      <a:pt x="0" y="7"/>
                      <a:pt x="8" y="25"/>
                      <a:pt x="20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0" name="Freeform 820"/>
              <p:cNvSpPr>
                <a:spLocks/>
              </p:cNvSpPr>
              <p:nvPr/>
            </p:nvSpPr>
            <p:spPr bwMode="auto">
              <a:xfrm>
                <a:off x="7904163" y="5865812"/>
                <a:ext cx="55563" cy="52387"/>
              </a:xfrm>
              <a:custGeom>
                <a:avLst/>
                <a:gdLst>
                  <a:gd name="T0" fmla="*/ 23 w 23"/>
                  <a:gd name="T1" fmla="*/ 21 h 21"/>
                  <a:gd name="T2" fmla="*/ 4 w 23"/>
                  <a:gd name="T3" fmla="*/ 0 h 21"/>
                  <a:gd name="T4" fmla="*/ 0 w 23"/>
                  <a:gd name="T5" fmla="*/ 0 h 21"/>
                  <a:gd name="T6" fmla="*/ 23 w 23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3" h="21">
                    <a:moveTo>
                      <a:pt x="23" y="21"/>
                    </a:moveTo>
                    <a:cubicBezTo>
                      <a:pt x="21" y="10"/>
                      <a:pt x="8" y="9"/>
                      <a:pt x="4" y="0"/>
                    </a:cubicBezTo>
                    <a:cubicBezTo>
                      <a:pt x="3" y="0"/>
                      <a:pt x="1" y="0"/>
                      <a:pt x="0" y="0"/>
                    </a:cubicBezTo>
                    <a:cubicBezTo>
                      <a:pt x="0" y="14"/>
                      <a:pt x="13" y="16"/>
                      <a:pt x="23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71" name="Freeform 861"/>
              <p:cNvSpPr>
                <a:spLocks/>
              </p:cNvSpPr>
              <p:nvPr/>
            </p:nvSpPr>
            <p:spPr bwMode="auto">
              <a:xfrm>
                <a:off x="7972425" y="5400675"/>
                <a:ext cx="100013" cy="77787"/>
              </a:xfrm>
              <a:custGeom>
                <a:avLst/>
                <a:gdLst>
                  <a:gd name="T0" fmla="*/ 26 w 41"/>
                  <a:gd name="T1" fmla="*/ 17 h 32"/>
                  <a:gd name="T2" fmla="*/ 41 w 41"/>
                  <a:gd name="T3" fmla="*/ 3 h 32"/>
                  <a:gd name="T4" fmla="*/ 38 w 41"/>
                  <a:gd name="T5" fmla="*/ 0 h 32"/>
                  <a:gd name="T6" fmla="*/ 11 w 41"/>
                  <a:gd name="T7" fmla="*/ 26 h 32"/>
                  <a:gd name="T8" fmla="*/ 13 w 41"/>
                  <a:gd name="T9" fmla="*/ 32 h 32"/>
                  <a:gd name="T10" fmla="*/ 26 w 41"/>
                  <a:gd name="T11" fmla="*/ 1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32">
                    <a:moveTo>
                      <a:pt x="26" y="17"/>
                    </a:moveTo>
                    <a:cubicBezTo>
                      <a:pt x="31" y="12"/>
                      <a:pt x="38" y="10"/>
                      <a:pt x="41" y="3"/>
                    </a:cubicBezTo>
                    <a:cubicBezTo>
                      <a:pt x="39" y="3"/>
                      <a:pt x="38" y="3"/>
                      <a:pt x="38" y="0"/>
                    </a:cubicBezTo>
                    <a:cubicBezTo>
                      <a:pt x="25" y="4"/>
                      <a:pt x="21" y="18"/>
                      <a:pt x="11" y="26"/>
                    </a:cubicBezTo>
                    <a:cubicBezTo>
                      <a:pt x="0" y="17"/>
                      <a:pt x="10" y="29"/>
                      <a:pt x="13" y="32"/>
                    </a:cubicBezTo>
                    <a:cubicBezTo>
                      <a:pt x="21" y="31"/>
                      <a:pt x="22" y="22"/>
                      <a:pt x="26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0" name="组 919"/>
            <p:cNvGrpSpPr/>
            <p:nvPr/>
          </p:nvGrpSpPr>
          <p:grpSpPr>
            <a:xfrm>
              <a:off x="509284" y="1344157"/>
              <a:ext cx="545360" cy="719268"/>
              <a:chOff x="7032626" y="3698875"/>
              <a:chExt cx="512762" cy="676275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61" name="Freeform 682"/>
              <p:cNvSpPr>
                <a:spLocks/>
              </p:cNvSpPr>
              <p:nvPr/>
            </p:nvSpPr>
            <p:spPr bwMode="auto">
              <a:xfrm>
                <a:off x="7032626" y="4241800"/>
                <a:ext cx="109538" cy="133350"/>
              </a:xfrm>
              <a:custGeom>
                <a:avLst/>
                <a:gdLst>
                  <a:gd name="T0" fmla="*/ 2 w 45"/>
                  <a:gd name="T1" fmla="*/ 26 h 55"/>
                  <a:gd name="T2" fmla="*/ 13 w 45"/>
                  <a:gd name="T3" fmla="*/ 34 h 55"/>
                  <a:gd name="T4" fmla="*/ 3 w 45"/>
                  <a:gd name="T5" fmla="*/ 48 h 55"/>
                  <a:gd name="T6" fmla="*/ 15 w 45"/>
                  <a:gd name="T7" fmla="*/ 55 h 55"/>
                  <a:gd name="T8" fmla="*/ 26 w 45"/>
                  <a:gd name="T9" fmla="*/ 41 h 55"/>
                  <a:gd name="T10" fmla="*/ 40 w 45"/>
                  <a:gd name="T11" fmla="*/ 51 h 55"/>
                  <a:gd name="T12" fmla="*/ 43 w 45"/>
                  <a:gd name="T13" fmla="*/ 36 h 55"/>
                  <a:gd name="T14" fmla="*/ 34 w 45"/>
                  <a:gd name="T15" fmla="*/ 29 h 55"/>
                  <a:gd name="T16" fmla="*/ 43 w 45"/>
                  <a:gd name="T17" fmla="*/ 15 h 55"/>
                  <a:gd name="T18" fmla="*/ 23 w 45"/>
                  <a:gd name="T19" fmla="*/ 21 h 55"/>
                  <a:gd name="T20" fmla="*/ 14 w 45"/>
                  <a:gd name="T21" fmla="*/ 10 h 55"/>
                  <a:gd name="T22" fmla="*/ 2 w 45"/>
                  <a:gd name="T23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5" h="55">
                    <a:moveTo>
                      <a:pt x="2" y="26"/>
                    </a:moveTo>
                    <a:cubicBezTo>
                      <a:pt x="6" y="29"/>
                      <a:pt x="11" y="29"/>
                      <a:pt x="13" y="34"/>
                    </a:cubicBezTo>
                    <a:cubicBezTo>
                      <a:pt x="11" y="40"/>
                      <a:pt x="5" y="42"/>
                      <a:pt x="3" y="48"/>
                    </a:cubicBezTo>
                    <a:cubicBezTo>
                      <a:pt x="7" y="50"/>
                      <a:pt x="10" y="54"/>
                      <a:pt x="15" y="55"/>
                    </a:cubicBezTo>
                    <a:cubicBezTo>
                      <a:pt x="20" y="52"/>
                      <a:pt x="23" y="46"/>
                      <a:pt x="26" y="41"/>
                    </a:cubicBezTo>
                    <a:cubicBezTo>
                      <a:pt x="33" y="42"/>
                      <a:pt x="32" y="51"/>
                      <a:pt x="40" y="51"/>
                    </a:cubicBezTo>
                    <a:cubicBezTo>
                      <a:pt x="42" y="45"/>
                      <a:pt x="45" y="42"/>
                      <a:pt x="43" y="36"/>
                    </a:cubicBezTo>
                    <a:cubicBezTo>
                      <a:pt x="39" y="35"/>
                      <a:pt x="37" y="32"/>
                      <a:pt x="34" y="29"/>
                    </a:cubicBezTo>
                    <a:cubicBezTo>
                      <a:pt x="36" y="24"/>
                      <a:pt x="42" y="23"/>
                      <a:pt x="43" y="15"/>
                    </a:cubicBezTo>
                    <a:cubicBezTo>
                      <a:pt x="38" y="0"/>
                      <a:pt x="28" y="13"/>
                      <a:pt x="23" y="21"/>
                    </a:cubicBezTo>
                    <a:cubicBezTo>
                      <a:pt x="21" y="16"/>
                      <a:pt x="17" y="13"/>
                      <a:pt x="14" y="10"/>
                    </a:cubicBezTo>
                    <a:cubicBezTo>
                      <a:pt x="9" y="14"/>
                      <a:pt x="0" y="15"/>
                      <a:pt x="2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2" name="Freeform 868"/>
              <p:cNvSpPr>
                <a:spLocks noEditPoints="1"/>
              </p:cNvSpPr>
              <p:nvPr/>
            </p:nvSpPr>
            <p:spPr bwMode="auto">
              <a:xfrm>
                <a:off x="7054850" y="3698875"/>
                <a:ext cx="490538" cy="665162"/>
              </a:xfrm>
              <a:custGeom>
                <a:avLst/>
                <a:gdLst>
                  <a:gd name="T0" fmla="*/ 141 w 202"/>
                  <a:gd name="T1" fmla="*/ 273 h 273"/>
                  <a:gd name="T2" fmla="*/ 201 w 202"/>
                  <a:gd name="T3" fmla="*/ 116 h 273"/>
                  <a:gd name="T4" fmla="*/ 194 w 202"/>
                  <a:gd name="T5" fmla="*/ 84 h 273"/>
                  <a:gd name="T6" fmla="*/ 185 w 202"/>
                  <a:gd name="T7" fmla="*/ 73 h 273"/>
                  <a:gd name="T8" fmla="*/ 166 w 202"/>
                  <a:gd name="T9" fmla="*/ 45 h 273"/>
                  <a:gd name="T10" fmla="*/ 7 w 202"/>
                  <a:gd name="T11" fmla="*/ 15 h 273"/>
                  <a:gd name="T12" fmla="*/ 6 w 202"/>
                  <a:gd name="T13" fmla="*/ 103 h 273"/>
                  <a:gd name="T14" fmla="*/ 102 w 202"/>
                  <a:gd name="T15" fmla="*/ 249 h 273"/>
                  <a:gd name="T16" fmla="*/ 27 w 202"/>
                  <a:gd name="T17" fmla="*/ 203 h 273"/>
                  <a:gd name="T18" fmla="*/ 11 w 202"/>
                  <a:gd name="T19" fmla="*/ 109 h 273"/>
                  <a:gd name="T20" fmla="*/ 38 w 202"/>
                  <a:gd name="T21" fmla="*/ 171 h 273"/>
                  <a:gd name="T22" fmla="*/ 69 w 202"/>
                  <a:gd name="T23" fmla="*/ 156 h 273"/>
                  <a:gd name="T24" fmla="*/ 133 w 202"/>
                  <a:gd name="T25" fmla="*/ 260 h 273"/>
                  <a:gd name="T26" fmla="*/ 194 w 202"/>
                  <a:gd name="T27" fmla="*/ 109 h 273"/>
                  <a:gd name="T28" fmla="*/ 177 w 202"/>
                  <a:gd name="T29" fmla="*/ 261 h 273"/>
                  <a:gd name="T30" fmla="*/ 174 w 202"/>
                  <a:gd name="T31" fmla="*/ 243 h 273"/>
                  <a:gd name="T32" fmla="*/ 169 w 202"/>
                  <a:gd name="T33" fmla="*/ 259 h 273"/>
                  <a:gd name="T34" fmla="*/ 165 w 202"/>
                  <a:gd name="T35" fmla="*/ 240 h 273"/>
                  <a:gd name="T36" fmla="*/ 155 w 202"/>
                  <a:gd name="T37" fmla="*/ 265 h 273"/>
                  <a:gd name="T38" fmla="*/ 163 w 202"/>
                  <a:gd name="T39" fmla="*/ 210 h 273"/>
                  <a:gd name="T40" fmla="*/ 155 w 202"/>
                  <a:gd name="T41" fmla="*/ 222 h 273"/>
                  <a:gd name="T42" fmla="*/ 153 w 202"/>
                  <a:gd name="T43" fmla="*/ 222 h 273"/>
                  <a:gd name="T44" fmla="*/ 149 w 202"/>
                  <a:gd name="T45" fmla="*/ 198 h 273"/>
                  <a:gd name="T46" fmla="*/ 142 w 202"/>
                  <a:gd name="T47" fmla="*/ 262 h 273"/>
                  <a:gd name="T48" fmla="*/ 147 w 202"/>
                  <a:gd name="T49" fmla="*/ 175 h 273"/>
                  <a:gd name="T50" fmla="*/ 163 w 202"/>
                  <a:gd name="T51" fmla="*/ 114 h 273"/>
                  <a:gd name="T52" fmla="*/ 173 w 202"/>
                  <a:gd name="T53" fmla="*/ 100 h 273"/>
                  <a:gd name="T54" fmla="*/ 173 w 202"/>
                  <a:gd name="T55" fmla="*/ 139 h 273"/>
                  <a:gd name="T56" fmla="*/ 185 w 202"/>
                  <a:gd name="T57" fmla="*/ 109 h 273"/>
                  <a:gd name="T58" fmla="*/ 182 w 202"/>
                  <a:gd name="T59" fmla="*/ 136 h 273"/>
                  <a:gd name="T60" fmla="*/ 175 w 202"/>
                  <a:gd name="T61" fmla="*/ 99 h 273"/>
                  <a:gd name="T62" fmla="*/ 175 w 202"/>
                  <a:gd name="T63" fmla="*/ 138 h 273"/>
                  <a:gd name="T64" fmla="*/ 46 w 202"/>
                  <a:gd name="T65" fmla="*/ 19 h 273"/>
                  <a:gd name="T66" fmla="*/ 66 w 202"/>
                  <a:gd name="T67" fmla="*/ 29 h 273"/>
                  <a:gd name="T68" fmla="*/ 134 w 202"/>
                  <a:gd name="T69" fmla="*/ 48 h 273"/>
                  <a:gd name="T70" fmla="*/ 151 w 202"/>
                  <a:gd name="T71" fmla="*/ 80 h 273"/>
                  <a:gd name="T72" fmla="*/ 192 w 202"/>
                  <a:gd name="T73" fmla="*/ 91 h 273"/>
                  <a:gd name="T74" fmla="*/ 19 w 202"/>
                  <a:gd name="T75" fmla="*/ 22 h 273"/>
                  <a:gd name="T76" fmla="*/ 11 w 202"/>
                  <a:gd name="T77" fmla="*/ 25 h 273"/>
                  <a:gd name="T78" fmla="*/ 49 w 202"/>
                  <a:gd name="T79" fmla="*/ 48 h 273"/>
                  <a:gd name="T80" fmla="*/ 157 w 202"/>
                  <a:gd name="T81" fmla="*/ 115 h 273"/>
                  <a:gd name="T82" fmla="*/ 69 w 202"/>
                  <a:gd name="T83" fmla="*/ 146 h 273"/>
                  <a:gd name="T84" fmla="*/ 49 w 202"/>
                  <a:gd name="T85" fmla="*/ 113 h 273"/>
                  <a:gd name="T86" fmla="*/ 26 w 202"/>
                  <a:gd name="T87" fmla="*/ 113 h 273"/>
                  <a:gd name="T88" fmla="*/ 11 w 202"/>
                  <a:gd name="T89" fmla="*/ 25 h 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02" h="273">
                    <a:moveTo>
                      <a:pt x="4" y="191"/>
                    </a:moveTo>
                    <a:cubicBezTo>
                      <a:pt x="39" y="229"/>
                      <a:pt x="89" y="252"/>
                      <a:pt x="141" y="273"/>
                    </a:cubicBezTo>
                    <a:cubicBezTo>
                      <a:pt x="157" y="271"/>
                      <a:pt x="176" y="272"/>
                      <a:pt x="186" y="264"/>
                    </a:cubicBezTo>
                    <a:cubicBezTo>
                      <a:pt x="195" y="218"/>
                      <a:pt x="199" y="157"/>
                      <a:pt x="201" y="116"/>
                    </a:cubicBezTo>
                    <a:cubicBezTo>
                      <a:pt x="202" y="103"/>
                      <a:pt x="202" y="94"/>
                      <a:pt x="198" y="87"/>
                    </a:cubicBezTo>
                    <a:cubicBezTo>
                      <a:pt x="198" y="86"/>
                      <a:pt x="195" y="85"/>
                      <a:pt x="194" y="84"/>
                    </a:cubicBezTo>
                    <a:cubicBezTo>
                      <a:pt x="193" y="82"/>
                      <a:pt x="193" y="77"/>
                      <a:pt x="193" y="77"/>
                    </a:cubicBezTo>
                    <a:cubicBezTo>
                      <a:pt x="192" y="76"/>
                      <a:pt x="187" y="74"/>
                      <a:pt x="185" y="73"/>
                    </a:cubicBezTo>
                    <a:cubicBezTo>
                      <a:pt x="176" y="67"/>
                      <a:pt x="169" y="61"/>
                      <a:pt x="162" y="56"/>
                    </a:cubicBezTo>
                    <a:cubicBezTo>
                      <a:pt x="162" y="51"/>
                      <a:pt x="167" y="51"/>
                      <a:pt x="166" y="45"/>
                    </a:cubicBezTo>
                    <a:cubicBezTo>
                      <a:pt x="145" y="31"/>
                      <a:pt x="127" y="14"/>
                      <a:pt x="105" y="0"/>
                    </a:cubicBezTo>
                    <a:cubicBezTo>
                      <a:pt x="78" y="14"/>
                      <a:pt x="39" y="9"/>
                      <a:pt x="7" y="15"/>
                    </a:cubicBezTo>
                    <a:cubicBezTo>
                      <a:pt x="3" y="39"/>
                      <a:pt x="1" y="58"/>
                      <a:pt x="1" y="91"/>
                    </a:cubicBezTo>
                    <a:cubicBezTo>
                      <a:pt x="1" y="97"/>
                      <a:pt x="6" y="97"/>
                      <a:pt x="6" y="103"/>
                    </a:cubicBezTo>
                    <a:cubicBezTo>
                      <a:pt x="4" y="134"/>
                      <a:pt x="0" y="159"/>
                      <a:pt x="4" y="191"/>
                    </a:cubicBezTo>
                    <a:close/>
                    <a:moveTo>
                      <a:pt x="102" y="249"/>
                    </a:moveTo>
                    <a:cubicBezTo>
                      <a:pt x="78" y="239"/>
                      <a:pt x="54" y="224"/>
                      <a:pt x="33" y="208"/>
                    </a:cubicBezTo>
                    <a:cubicBezTo>
                      <a:pt x="31" y="207"/>
                      <a:pt x="30" y="204"/>
                      <a:pt x="27" y="203"/>
                    </a:cubicBezTo>
                    <a:cubicBezTo>
                      <a:pt x="21" y="199"/>
                      <a:pt x="11" y="193"/>
                      <a:pt x="9" y="184"/>
                    </a:cubicBezTo>
                    <a:cubicBezTo>
                      <a:pt x="4" y="165"/>
                      <a:pt x="13" y="138"/>
                      <a:pt x="11" y="109"/>
                    </a:cubicBezTo>
                    <a:cubicBezTo>
                      <a:pt x="21" y="119"/>
                      <a:pt x="32" y="127"/>
                      <a:pt x="42" y="137"/>
                    </a:cubicBezTo>
                    <a:cubicBezTo>
                      <a:pt x="42" y="149"/>
                      <a:pt x="38" y="158"/>
                      <a:pt x="38" y="171"/>
                    </a:cubicBezTo>
                    <a:cubicBezTo>
                      <a:pt x="44" y="176"/>
                      <a:pt x="57" y="173"/>
                      <a:pt x="65" y="175"/>
                    </a:cubicBezTo>
                    <a:cubicBezTo>
                      <a:pt x="70" y="173"/>
                      <a:pt x="68" y="164"/>
                      <a:pt x="69" y="156"/>
                    </a:cubicBezTo>
                    <a:cubicBezTo>
                      <a:pt x="89" y="167"/>
                      <a:pt x="119" y="187"/>
                      <a:pt x="142" y="182"/>
                    </a:cubicBezTo>
                    <a:cubicBezTo>
                      <a:pt x="138" y="207"/>
                      <a:pt x="126" y="236"/>
                      <a:pt x="133" y="260"/>
                    </a:cubicBezTo>
                    <a:cubicBezTo>
                      <a:pt x="123" y="256"/>
                      <a:pt x="113" y="253"/>
                      <a:pt x="102" y="249"/>
                    </a:cubicBezTo>
                    <a:close/>
                    <a:moveTo>
                      <a:pt x="194" y="109"/>
                    </a:moveTo>
                    <a:cubicBezTo>
                      <a:pt x="192" y="131"/>
                      <a:pt x="192" y="189"/>
                      <a:pt x="186" y="233"/>
                    </a:cubicBezTo>
                    <a:cubicBezTo>
                      <a:pt x="185" y="245"/>
                      <a:pt x="183" y="258"/>
                      <a:pt x="177" y="261"/>
                    </a:cubicBezTo>
                    <a:cubicBezTo>
                      <a:pt x="178" y="249"/>
                      <a:pt x="181" y="233"/>
                      <a:pt x="179" y="224"/>
                    </a:cubicBezTo>
                    <a:cubicBezTo>
                      <a:pt x="173" y="225"/>
                      <a:pt x="175" y="236"/>
                      <a:pt x="174" y="243"/>
                    </a:cubicBezTo>
                    <a:cubicBezTo>
                      <a:pt x="173" y="250"/>
                      <a:pt x="171" y="257"/>
                      <a:pt x="173" y="262"/>
                    </a:cubicBezTo>
                    <a:cubicBezTo>
                      <a:pt x="170" y="267"/>
                      <a:pt x="171" y="259"/>
                      <a:pt x="169" y="259"/>
                    </a:cubicBezTo>
                    <a:cubicBezTo>
                      <a:pt x="171" y="249"/>
                      <a:pt x="170" y="228"/>
                      <a:pt x="170" y="219"/>
                    </a:cubicBezTo>
                    <a:cubicBezTo>
                      <a:pt x="165" y="223"/>
                      <a:pt x="165" y="233"/>
                      <a:pt x="165" y="240"/>
                    </a:cubicBezTo>
                    <a:cubicBezTo>
                      <a:pt x="164" y="249"/>
                      <a:pt x="164" y="258"/>
                      <a:pt x="165" y="263"/>
                    </a:cubicBezTo>
                    <a:cubicBezTo>
                      <a:pt x="164" y="266"/>
                      <a:pt x="158" y="267"/>
                      <a:pt x="155" y="265"/>
                    </a:cubicBezTo>
                    <a:cubicBezTo>
                      <a:pt x="156" y="261"/>
                      <a:pt x="161" y="262"/>
                      <a:pt x="162" y="258"/>
                    </a:cubicBezTo>
                    <a:cubicBezTo>
                      <a:pt x="158" y="244"/>
                      <a:pt x="169" y="220"/>
                      <a:pt x="163" y="210"/>
                    </a:cubicBezTo>
                    <a:cubicBezTo>
                      <a:pt x="158" y="209"/>
                      <a:pt x="162" y="218"/>
                      <a:pt x="161" y="222"/>
                    </a:cubicBezTo>
                    <a:cubicBezTo>
                      <a:pt x="159" y="220"/>
                      <a:pt x="157" y="220"/>
                      <a:pt x="155" y="222"/>
                    </a:cubicBezTo>
                    <a:cubicBezTo>
                      <a:pt x="154" y="235"/>
                      <a:pt x="153" y="250"/>
                      <a:pt x="153" y="265"/>
                    </a:cubicBezTo>
                    <a:cubicBezTo>
                      <a:pt x="147" y="253"/>
                      <a:pt x="154" y="234"/>
                      <a:pt x="153" y="222"/>
                    </a:cubicBezTo>
                    <a:cubicBezTo>
                      <a:pt x="152" y="216"/>
                      <a:pt x="148" y="223"/>
                      <a:pt x="149" y="218"/>
                    </a:cubicBezTo>
                    <a:cubicBezTo>
                      <a:pt x="150" y="217"/>
                      <a:pt x="152" y="203"/>
                      <a:pt x="149" y="198"/>
                    </a:cubicBezTo>
                    <a:cubicBezTo>
                      <a:pt x="140" y="207"/>
                      <a:pt x="147" y="233"/>
                      <a:pt x="141" y="244"/>
                    </a:cubicBezTo>
                    <a:cubicBezTo>
                      <a:pt x="143" y="251"/>
                      <a:pt x="143" y="254"/>
                      <a:pt x="142" y="262"/>
                    </a:cubicBezTo>
                    <a:cubicBezTo>
                      <a:pt x="127" y="242"/>
                      <a:pt x="146" y="204"/>
                      <a:pt x="149" y="182"/>
                    </a:cubicBezTo>
                    <a:cubicBezTo>
                      <a:pt x="149" y="180"/>
                      <a:pt x="147" y="177"/>
                      <a:pt x="147" y="175"/>
                    </a:cubicBezTo>
                    <a:cubicBezTo>
                      <a:pt x="148" y="170"/>
                      <a:pt x="153" y="167"/>
                      <a:pt x="154" y="162"/>
                    </a:cubicBezTo>
                    <a:cubicBezTo>
                      <a:pt x="160" y="146"/>
                      <a:pt x="159" y="129"/>
                      <a:pt x="163" y="114"/>
                    </a:cubicBezTo>
                    <a:cubicBezTo>
                      <a:pt x="167" y="127"/>
                      <a:pt x="154" y="148"/>
                      <a:pt x="161" y="160"/>
                    </a:cubicBezTo>
                    <a:cubicBezTo>
                      <a:pt x="167" y="142"/>
                      <a:pt x="167" y="118"/>
                      <a:pt x="173" y="100"/>
                    </a:cubicBezTo>
                    <a:cubicBezTo>
                      <a:pt x="174" y="115"/>
                      <a:pt x="166" y="131"/>
                      <a:pt x="167" y="145"/>
                    </a:cubicBezTo>
                    <a:cubicBezTo>
                      <a:pt x="171" y="144"/>
                      <a:pt x="174" y="144"/>
                      <a:pt x="173" y="139"/>
                    </a:cubicBezTo>
                    <a:cubicBezTo>
                      <a:pt x="174" y="140"/>
                      <a:pt x="175" y="142"/>
                      <a:pt x="177" y="143"/>
                    </a:cubicBezTo>
                    <a:cubicBezTo>
                      <a:pt x="182" y="138"/>
                      <a:pt x="183" y="122"/>
                      <a:pt x="185" y="109"/>
                    </a:cubicBezTo>
                    <a:cubicBezTo>
                      <a:pt x="185" y="106"/>
                      <a:pt x="182" y="99"/>
                      <a:pt x="188" y="98"/>
                    </a:cubicBezTo>
                    <a:cubicBezTo>
                      <a:pt x="188" y="108"/>
                      <a:pt x="184" y="125"/>
                      <a:pt x="182" y="136"/>
                    </a:cubicBezTo>
                    <a:cubicBezTo>
                      <a:pt x="192" y="134"/>
                      <a:pt x="186" y="114"/>
                      <a:pt x="194" y="109"/>
                    </a:cubicBezTo>
                    <a:close/>
                    <a:moveTo>
                      <a:pt x="175" y="99"/>
                    </a:moveTo>
                    <a:cubicBezTo>
                      <a:pt x="184" y="95"/>
                      <a:pt x="179" y="107"/>
                      <a:pt x="178" y="113"/>
                    </a:cubicBezTo>
                    <a:cubicBezTo>
                      <a:pt x="177" y="122"/>
                      <a:pt x="176" y="131"/>
                      <a:pt x="175" y="138"/>
                    </a:cubicBezTo>
                    <a:cubicBezTo>
                      <a:pt x="169" y="131"/>
                      <a:pt x="185" y="107"/>
                      <a:pt x="175" y="99"/>
                    </a:cubicBezTo>
                    <a:close/>
                    <a:moveTo>
                      <a:pt x="46" y="19"/>
                    </a:moveTo>
                    <a:cubicBezTo>
                      <a:pt x="56" y="19"/>
                      <a:pt x="65" y="16"/>
                      <a:pt x="74" y="17"/>
                    </a:cubicBezTo>
                    <a:cubicBezTo>
                      <a:pt x="73" y="22"/>
                      <a:pt x="70" y="31"/>
                      <a:pt x="66" y="29"/>
                    </a:cubicBezTo>
                    <a:cubicBezTo>
                      <a:pt x="66" y="51"/>
                      <a:pt x="101" y="53"/>
                      <a:pt x="102" y="31"/>
                    </a:cubicBezTo>
                    <a:cubicBezTo>
                      <a:pt x="113" y="36"/>
                      <a:pt x="123" y="42"/>
                      <a:pt x="134" y="48"/>
                    </a:cubicBezTo>
                    <a:cubicBezTo>
                      <a:pt x="132" y="57"/>
                      <a:pt x="130" y="64"/>
                      <a:pt x="130" y="72"/>
                    </a:cubicBezTo>
                    <a:cubicBezTo>
                      <a:pt x="134" y="78"/>
                      <a:pt x="146" y="75"/>
                      <a:pt x="151" y="80"/>
                    </a:cubicBezTo>
                    <a:cubicBezTo>
                      <a:pt x="156" y="77"/>
                      <a:pt x="156" y="68"/>
                      <a:pt x="158" y="63"/>
                    </a:cubicBezTo>
                    <a:cubicBezTo>
                      <a:pt x="170" y="71"/>
                      <a:pt x="183" y="79"/>
                      <a:pt x="192" y="91"/>
                    </a:cubicBezTo>
                    <a:cubicBezTo>
                      <a:pt x="181" y="84"/>
                      <a:pt x="165" y="94"/>
                      <a:pt x="161" y="106"/>
                    </a:cubicBezTo>
                    <a:cubicBezTo>
                      <a:pt x="109" y="82"/>
                      <a:pt x="66" y="50"/>
                      <a:pt x="19" y="22"/>
                    </a:cubicBezTo>
                    <a:cubicBezTo>
                      <a:pt x="25" y="17"/>
                      <a:pt x="36" y="20"/>
                      <a:pt x="46" y="19"/>
                    </a:cubicBezTo>
                    <a:close/>
                    <a:moveTo>
                      <a:pt x="11" y="25"/>
                    </a:moveTo>
                    <a:cubicBezTo>
                      <a:pt x="13" y="25"/>
                      <a:pt x="13" y="25"/>
                      <a:pt x="13" y="26"/>
                    </a:cubicBezTo>
                    <a:cubicBezTo>
                      <a:pt x="24" y="34"/>
                      <a:pt x="36" y="41"/>
                      <a:pt x="49" y="48"/>
                    </a:cubicBezTo>
                    <a:cubicBezTo>
                      <a:pt x="61" y="56"/>
                      <a:pt x="72" y="64"/>
                      <a:pt x="83" y="72"/>
                    </a:cubicBezTo>
                    <a:cubicBezTo>
                      <a:pt x="107" y="88"/>
                      <a:pt x="134" y="97"/>
                      <a:pt x="157" y="115"/>
                    </a:cubicBezTo>
                    <a:cubicBezTo>
                      <a:pt x="151" y="141"/>
                      <a:pt x="153" y="159"/>
                      <a:pt x="137" y="176"/>
                    </a:cubicBezTo>
                    <a:cubicBezTo>
                      <a:pt x="108" y="172"/>
                      <a:pt x="89" y="159"/>
                      <a:pt x="69" y="146"/>
                    </a:cubicBezTo>
                    <a:cubicBezTo>
                      <a:pt x="70" y="137"/>
                      <a:pt x="70" y="131"/>
                      <a:pt x="73" y="124"/>
                    </a:cubicBezTo>
                    <a:cubicBezTo>
                      <a:pt x="66" y="119"/>
                      <a:pt x="59" y="114"/>
                      <a:pt x="49" y="113"/>
                    </a:cubicBezTo>
                    <a:cubicBezTo>
                      <a:pt x="45" y="116"/>
                      <a:pt x="45" y="123"/>
                      <a:pt x="45" y="128"/>
                    </a:cubicBezTo>
                    <a:cubicBezTo>
                      <a:pt x="38" y="123"/>
                      <a:pt x="32" y="119"/>
                      <a:pt x="26" y="113"/>
                    </a:cubicBezTo>
                    <a:cubicBezTo>
                      <a:pt x="21" y="108"/>
                      <a:pt x="13" y="102"/>
                      <a:pt x="10" y="96"/>
                    </a:cubicBezTo>
                    <a:cubicBezTo>
                      <a:pt x="2" y="80"/>
                      <a:pt x="9" y="51"/>
                      <a:pt x="1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1" name="组 920"/>
            <p:cNvGrpSpPr/>
            <p:nvPr/>
          </p:nvGrpSpPr>
          <p:grpSpPr>
            <a:xfrm>
              <a:off x="2577186" y="519225"/>
              <a:ext cx="859859" cy="773874"/>
              <a:chOff x="8135938" y="3978275"/>
              <a:chExt cx="666750" cy="600076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51" name="Freeform 667"/>
              <p:cNvSpPr>
                <a:spLocks noEditPoints="1"/>
              </p:cNvSpPr>
              <p:nvPr/>
            </p:nvSpPr>
            <p:spPr bwMode="auto">
              <a:xfrm>
                <a:off x="8388351" y="4022725"/>
                <a:ext cx="87313" cy="104775"/>
              </a:xfrm>
              <a:custGeom>
                <a:avLst/>
                <a:gdLst>
                  <a:gd name="T0" fmla="*/ 31 w 36"/>
                  <a:gd name="T1" fmla="*/ 28 h 43"/>
                  <a:gd name="T2" fmla="*/ 27 w 36"/>
                  <a:gd name="T3" fmla="*/ 18 h 43"/>
                  <a:gd name="T4" fmla="*/ 34 w 36"/>
                  <a:gd name="T5" fmla="*/ 8 h 43"/>
                  <a:gd name="T6" fmla="*/ 17 w 36"/>
                  <a:gd name="T7" fmla="*/ 0 h 43"/>
                  <a:gd name="T8" fmla="*/ 1 w 36"/>
                  <a:gd name="T9" fmla="*/ 26 h 43"/>
                  <a:gd name="T10" fmla="*/ 31 w 36"/>
                  <a:gd name="T11" fmla="*/ 28 h 43"/>
                  <a:gd name="T12" fmla="*/ 20 w 36"/>
                  <a:gd name="T13" fmla="*/ 8 h 43"/>
                  <a:gd name="T14" fmla="*/ 25 w 36"/>
                  <a:gd name="T15" fmla="*/ 10 h 43"/>
                  <a:gd name="T16" fmla="*/ 17 w 36"/>
                  <a:gd name="T17" fmla="*/ 15 h 43"/>
                  <a:gd name="T18" fmla="*/ 20 w 36"/>
                  <a:gd name="T19" fmla="*/ 8 h 43"/>
                  <a:gd name="T20" fmla="*/ 10 w 36"/>
                  <a:gd name="T21" fmla="*/ 21 h 43"/>
                  <a:gd name="T22" fmla="*/ 24 w 36"/>
                  <a:gd name="T23" fmla="*/ 28 h 43"/>
                  <a:gd name="T24" fmla="*/ 9 w 36"/>
                  <a:gd name="T25" fmla="*/ 30 h 43"/>
                  <a:gd name="T26" fmla="*/ 10 w 36"/>
                  <a:gd name="T27" fmla="*/ 2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43">
                    <a:moveTo>
                      <a:pt x="31" y="28"/>
                    </a:moveTo>
                    <a:cubicBezTo>
                      <a:pt x="31" y="23"/>
                      <a:pt x="27" y="23"/>
                      <a:pt x="27" y="18"/>
                    </a:cubicBezTo>
                    <a:cubicBezTo>
                      <a:pt x="31" y="17"/>
                      <a:pt x="36" y="13"/>
                      <a:pt x="34" y="8"/>
                    </a:cubicBezTo>
                    <a:cubicBezTo>
                      <a:pt x="30" y="4"/>
                      <a:pt x="23" y="3"/>
                      <a:pt x="17" y="0"/>
                    </a:cubicBezTo>
                    <a:cubicBezTo>
                      <a:pt x="15" y="9"/>
                      <a:pt x="0" y="18"/>
                      <a:pt x="1" y="26"/>
                    </a:cubicBezTo>
                    <a:cubicBezTo>
                      <a:pt x="1" y="40"/>
                      <a:pt x="26" y="43"/>
                      <a:pt x="31" y="28"/>
                    </a:cubicBezTo>
                    <a:close/>
                    <a:moveTo>
                      <a:pt x="20" y="8"/>
                    </a:moveTo>
                    <a:cubicBezTo>
                      <a:pt x="21" y="9"/>
                      <a:pt x="23" y="10"/>
                      <a:pt x="25" y="10"/>
                    </a:cubicBezTo>
                    <a:cubicBezTo>
                      <a:pt x="25" y="13"/>
                      <a:pt x="22" y="15"/>
                      <a:pt x="17" y="15"/>
                    </a:cubicBezTo>
                    <a:cubicBezTo>
                      <a:pt x="14" y="12"/>
                      <a:pt x="19" y="11"/>
                      <a:pt x="20" y="8"/>
                    </a:cubicBezTo>
                    <a:close/>
                    <a:moveTo>
                      <a:pt x="10" y="21"/>
                    </a:moveTo>
                    <a:cubicBezTo>
                      <a:pt x="18" y="20"/>
                      <a:pt x="20" y="25"/>
                      <a:pt x="24" y="28"/>
                    </a:cubicBezTo>
                    <a:cubicBezTo>
                      <a:pt x="20" y="32"/>
                      <a:pt x="15" y="32"/>
                      <a:pt x="9" y="30"/>
                    </a:cubicBezTo>
                    <a:cubicBezTo>
                      <a:pt x="8" y="26"/>
                      <a:pt x="11" y="25"/>
                      <a:pt x="10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2" name="Freeform 670"/>
              <p:cNvSpPr>
                <a:spLocks noEditPoints="1"/>
              </p:cNvSpPr>
              <p:nvPr/>
            </p:nvSpPr>
            <p:spPr bwMode="auto">
              <a:xfrm>
                <a:off x="8459788" y="4054475"/>
                <a:ext cx="188913" cy="152400"/>
              </a:xfrm>
              <a:custGeom>
                <a:avLst/>
                <a:gdLst>
                  <a:gd name="T0" fmla="*/ 7 w 78"/>
                  <a:gd name="T1" fmla="*/ 32 h 63"/>
                  <a:gd name="T2" fmla="*/ 26 w 78"/>
                  <a:gd name="T3" fmla="*/ 26 h 63"/>
                  <a:gd name="T4" fmla="*/ 39 w 78"/>
                  <a:gd name="T5" fmla="*/ 10 h 63"/>
                  <a:gd name="T6" fmla="*/ 29 w 78"/>
                  <a:gd name="T7" fmla="*/ 18 h 63"/>
                  <a:gd name="T8" fmla="*/ 16 w 78"/>
                  <a:gd name="T9" fmla="*/ 0 h 63"/>
                  <a:gd name="T10" fmla="*/ 7 w 78"/>
                  <a:gd name="T11" fmla="*/ 32 h 63"/>
                  <a:gd name="T12" fmla="*/ 46 w 78"/>
                  <a:gd name="T13" fmla="*/ 24 h 63"/>
                  <a:gd name="T14" fmla="*/ 33 w 78"/>
                  <a:gd name="T15" fmla="*/ 33 h 63"/>
                  <a:gd name="T16" fmla="*/ 46 w 78"/>
                  <a:gd name="T17" fmla="*/ 24 h 63"/>
                  <a:gd name="T18" fmla="*/ 17 w 78"/>
                  <a:gd name="T19" fmla="*/ 8 h 63"/>
                  <a:gd name="T20" fmla="*/ 10 w 78"/>
                  <a:gd name="T21" fmla="*/ 26 h 63"/>
                  <a:gd name="T22" fmla="*/ 17 w 78"/>
                  <a:gd name="T23" fmla="*/ 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8" h="63">
                    <a:moveTo>
                      <a:pt x="7" y="32"/>
                    </a:moveTo>
                    <a:cubicBezTo>
                      <a:pt x="14" y="35"/>
                      <a:pt x="22" y="30"/>
                      <a:pt x="26" y="26"/>
                    </a:cubicBezTo>
                    <a:cubicBezTo>
                      <a:pt x="22" y="63"/>
                      <a:pt x="78" y="16"/>
                      <a:pt x="39" y="10"/>
                    </a:cubicBezTo>
                    <a:cubicBezTo>
                      <a:pt x="34" y="11"/>
                      <a:pt x="35" y="18"/>
                      <a:pt x="29" y="18"/>
                    </a:cubicBezTo>
                    <a:cubicBezTo>
                      <a:pt x="29" y="8"/>
                      <a:pt x="24" y="2"/>
                      <a:pt x="16" y="0"/>
                    </a:cubicBezTo>
                    <a:cubicBezTo>
                      <a:pt x="11" y="7"/>
                      <a:pt x="0" y="20"/>
                      <a:pt x="7" y="32"/>
                    </a:cubicBezTo>
                    <a:close/>
                    <a:moveTo>
                      <a:pt x="46" y="24"/>
                    </a:moveTo>
                    <a:cubicBezTo>
                      <a:pt x="45" y="29"/>
                      <a:pt x="41" y="32"/>
                      <a:pt x="33" y="33"/>
                    </a:cubicBezTo>
                    <a:cubicBezTo>
                      <a:pt x="29" y="23"/>
                      <a:pt x="47" y="10"/>
                      <a:pt x="46" y="24"/>
                    </a:cubicBezTo>
                    <a:close/>
                    <a:moveTo>
                      <a:pt x="17" y="8"/>
                    </a:moveTo>
                    <a:cubicBezTo>
                      <a:pt x="29" y="11"/>
                      <a:pt x="23" y="29"/>
                      <a:pt x="10" y="26"/>
                    </a:cubicBezTo>
                    <a:cubicBezTo>
                      <a:pt x="10" y="17"/>
                      <a:pt x="15" y="15"/>
                      <a:pt x="17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3" name="Freeform 672"/>
              <p:cNvSpPr>
                <a:spLocks/>
              </p:cNvSpPr>
              <p:nvPr/>
            </p:nvSpPr>
            <p:spPr bwMode="auto">
              <a:xfrm>
                <a:off x="8574088" y="4073525"/>
                <a:ext cx="96838" cy="104775"/>
              </a:xfrm>
              <a:custGeom>
                <a:avLst/>
                <a:gdLst>
                  <a:gd name="T0" fmla="*/ 3 w 40"/>
                  <a:gd name="T1" fmla="*/ 42 h 43"/>
                  <a:gd name="T2" fmla="*/ 12 w 40"/>
                  <a:gd name="T3" fmla="*/ 28 h 43"/>
                  <a:gd name="T4" fmla="*/ 23 w 40"/>
                  <a:gd name="T5" fmla="*/ 43 h 43"/>
                  <a:gd name="T6" fmla="*/ 19 w 40"/>
                  <a:gd name="T7" fmla="*/ 27 h 43"/>
                  <a:gd name="T8" fmla="*/ 40 w 40"/>
                  <a:gd name="T9" fmla="*/ 15 h 43"/>
                  <a:gd name="T10" fmla="*/ 18 w 40"/>
                  <a:gd name="T11" fmla="*/ 17 h 43"/>
                  <a:gd name="T12" fmla="*/ 25 w 40"/>
                  <a:gd name="T13" fmla="*/ 2 h 43"/>
                  <a:gd name="T14" fmla="*/ 19 w 40"/>
                  <a:gd name="T15" fmla="*/ 0 h 43"/>
                  <a:gd name="T16" fmla="*/ 3 w 40"/>
                  <a:gd name="T17" fmla="*/ 4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43">
                    <a:moveTo>
                      <a:pt x="3" y="42"/>
                    </a:moveTo>
                    <a:cubicBezTo>
                      <a:pt x="9" y="41"/>
                      <a:pt x="8" y="32"/>
                      <a:pt x="12" y="28"/>
                    </a:cubicBezTo>
                    <a:cubicBezTo>
                      <a:pt x="14" y="35"/>
                      <a:pt x="15" y="42"/>
                      <a:pt x="23" y="43"/>
                    </a:cubicBezTo>
                    <a:cubicBezTo>
                      <a:pt x="27" y="38"/>
                      <a:pt x="18" y="34"/>
                      <a:pt x="19" y="27"/>
                    </a:cubicBezTo>
                    <a:cubicBezTo>
                      <a:pt x="22" y="18"/>
                      <a:pt x="38" y="24"/>
                      <a:pt x="40" y="15"/>
                    </a:cubicBezTo>
                    <a:cubicBezTo>
                      <a:pt x="34" y="11"/>
                      <a:pt x="22" y="19"/>
                      <a:pt x="18" y="17"/>
                    </a:cubicBezTo>
                    <a:cubicBezTo>
                      <a:pt x="19" y="11"/>
                      <a:pt x="25" y="9"/>
                      <a:pt x="25" y="2"/>
                    </a:cubicBezTo>
                    <a:cubicBezTo>
                      <a:pt x="23" y="1"/>
                      <a:pt x="22" y="0"/>
                      <a:pt x="19" y="0"/>
                    </a:cubicBezTo>
                    <a:cubicBezTo>
                      <a:pt x="16" y="16"/>
                      <a:pt x="0" y="25"/>
                      <a:pt x="3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4" name="Freeform 675"/>
              <p:cNvSpPr>
                <a:spLocks/>
              </p:cNvSpPr>
              <p:nvPr/>
            </p:nvSpPr>
            <p:spPr bwMode="auto">
              <a:xfrm>
                <a:off x="8364538" y="4102100"/>
                <a:ext cx="223838" cy="131763"/>
              </a:xfrm>
              <a:custGeom>
                <a:avLst/>
                <a:gdLst>
                  <a:gd name="T0" fmla="*/ 1 w 92"/>
                  <a:gd name="T1" fmla="*/ 11 h 54"/>
                  <a:gd name="T2" fmla="*/ 29 w 92"/>
                  <a:gd name="T3" fmla="*/ 14 h 54"/>
                  <a:gd name="T4" fmla="*/ 63 w 92"/>
                  <a:gd name="T5" fmla="*/ 34 h 54"/>
                  <a:gd name="T6" fmla="*/ 92 w 92"/>
                  <a:gd name="T7" fmla="*/ 44 h 54"/>
                  <a:gd name="T8" fmla="*/ 67 w 92"/>
                  <a:gd name="T9" fmla="*/ 27 h 54"/>
                  <a:gd name="T10" fmla="*/ 48 w 92"/>
                  <a:gd name="T11" fmla="*/ 26 h 54"/>
                  <a:gd name="T12" fmla="*/ 1 w 92"/>
                  <a:gd name="T13" fmla="*/ 7 h 54"/>
                  <a:gd name="T14" fmla="*/ 1 w 92"/>
                  <a:gd name="T15" fmla="*/ 1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92" h="54">
                    <a:moveTo>
                      <a:pt x="1" y="11"/>
                    </a:moveTo>
                    <a:cubicBezTo>
                      <a:pt x="12" y="14"/>
                      <a:pt x="18" y="10"/>
                      <a:pt x="29" y="14"/>
                    </a:cubicBezTo>
                    <a:cubicBezTo>
                      <a:pt x="36" y="28"/>
                      <a:pt x="45" y="34"/>
                      <a:pt x="63" y="34"/>
                    </a:cubicBezTo>
                    <a:cubicBezTo>
                      <a:pt x="65" y="43"/>
                      <a:pt x="84" y="54"/>
                      <a:pt x="92" y="44"/>
                    </a:cubicBezTo>
                    <a:cubicBezTo>
                      <a:pt x="80" y="42"/>
                      <a:pt x="71" y="37"/>
                      <a:pt x="67" y="27"/>
                    </a:cubicBezTo>
                    <a:cubicBezTo>
                      <a:pt x="59" y="28"/>
                      <a:pt x="55" y="26"/>
                      <a:pt x="48" y="26"/>
                    </a:cubicBezTo>
                    <a:cubicBezTo>
                      <a:pt x="38" y="14"/>
                      <a:pt x="25" y="0"/>
                      <a:pt x="1" y="7"/>
                    </a:cubicBezTo>
                    <a:cubicBezTo>
                      <a:pt x="1" y="9"/>
                      <a:pt x="0" y="9"/>
                      <a:pt x="1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5" name="Freeform 692"/>
              <p:cNvSpPr>
                <a:spLocks/>
              </p:cNvSpPr>
              <p:nvPr/>
            </p:nvSpPr>
            <p:spPr bwMode="auto">
              <a:xfrm>
                <a:off x="8208963" y="4414838"/>
                <a:ext cx="92075" cy="33338"/>
              </a:xfrm>
              <a:custGeom>
                <a:avLst/>
                <a:gdLst>
                  <a:gd name="T0" fmla="*/ 0 w 38"/>
                  <a:gd name="T1" fmla="*/ 3 h 14"/>
                  <a:gd name="T2" fmla="*/ 1 w 38"/>
                  <a:gd name="T3" fmla="*/ 7 h 14"/>
                  <a:gd name="T4" fmla="*/ 38 w 38"/>
                  <a:gd name="T5" fmla="*/ 9 h 14"/>
                  <a:gd name="T6" fmla="*/ 0 w 38"/>
                  <a:gd name="T7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14">
                    <a:moveTo>
                      <a:pt x="0" y="3"/>
                    </a:moveTo>
                    <a:cubicBezTo>
                      <a:pt x="0" y="4"/>
                      <a:pt x="0" y="6"/>
                      <a:pt x="1" y="7"/>
                    </a:cubicBezTo>
                    <a:cubicBezTo>
                      <a:pt x="12" y="6"/>
                      <a:pt x="29" y="14"/>
                      <a:pt x="38" y="9"/>
                    </a:cubicBezTo>
                    <a:cubicBezTo>
                      <a:pt x="26" y="7"/>
                      <a:pt x="11" y="0"/>
                      <a:pt x="0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6" name="Freeform 693"/>
              <p:cNvSpPr>
                <a:spLocks/>
              </p:cNvSpPr>
              <p:nvPr/>
            </p:nvSpPr>
            <p:spPr bwMode="auto">
              <a:xfrm>
                <a:off x="8428038" y="4429125"/>
                <a:ext cx="115888" cy="44450"/>
              </a:xfrm>
              <a:custGeom>
                <a:avLst/>
                <a:gdLst>
                  <a:gd name="T0" fmla="*/ 48 w 48"/>
                  <a:gd name="T1" fmla="*/ 16 h 18"/>
                  <a:gd name="T2" fmla="*/ 23 w 48"/>
                  <a:gd name="T3" fmla="*/ 9 h 18"/>
                  <a:gd name="T4" fmla="*/ 0 w 48"/>
                  <a:gd name="T5" fmla="*/ 7 h 18"/>
                  <a:gd name="T6" fmla="*/ 48 w 48"/>
                  <a:gd name="T7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18">
                    <a:moveTo>
                      <a:pt x="48" y="16"/>
                    </a:moveTo>
                    <a:cubicBezTo>
                      <a:pt x="41" y="14"/>
                      <a:pt x="32" y="12"/>
                      <a:pt x="23" y="9"/>
                    </a:cubicBezTo>
                    <a:cubicBezTo>
                      <a:pt x="16" y="7"/>
                      <a:pt x="4" y="0"/>
                      <a:pt x="0" y="7"/>
                    </a:cubicBezTo>
                    <a:cubicBezTo>
                      <a:pt x="13" y="12"/>
                      <a:pt x="33" y="18"/>
                      <a:pt x="48" y="1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7" name="Freeform 696"/>
              <p:cNvSpPr>
                <a:spLocks/>
              </p:cNvSpPr>
              <p:nvPr/>
            </p:nvSpPr>
            <p:spPr bwMode="auto">
              <a:xfrm>
                <a:off x="8147051" y="4495800"/>
                <a:ext cx="80963" cy="50800"/>
              </a:xfrm>
              <a:custGeom>
                <a:avLst/>
                <a:gdLst>
                  <a:gd name="T0" fmla="*/ 15 w 33"/>
                  <a:gd name="T1" fmla="*/ 18 h 21"/>
                  <a:gd name="T2" fmla="*/ 33 w 33"/>
                  <a:gd name="T3" fmla="*/ 13 h 21"/>
                  <a:gd name="T4" fmla="*/ 11 w 33"/>
                  <a:gd name="T5" fmla="*/ 10 h 21"/>
                  <a:gd name="T6" fmla="*/ 2 w 33"/>
                  <a:gd name="T7" fmla="*/ 0 h 21"/>
                  <a:gd name="T8" fmla="*/ 0 w 33"/>
                  <a:gd name="T9" fmla="*/ 5 h 21"/>
                  <a:gd name="T10" fmla="*/ 15 w 33"/>
                  <a:gd name="T11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21">
                    <a:moveTo>
                      <a:pt x="15" y="18"/>
                    </a:moveTo>
                    <a:cubicBezTo>
                      <a:pt x="21" y="19"/>
                      <a:pt x="33" y="21"/>
                      <a:pt x="33" y="13"/>
                    </a:cubicBezTo>
                    <a:cubicBezTo>
                      <a:pt x="28" y="13"/>
                      <a:pt x="18" y="12"/>
                      <a:pt x="11" y="10"/>
                    </a:cubicBezTo>
                    <a:cubicBezTo>
                      <a:pt x="8" y="7"/>
                      <a:pt x="7" y="1"/>
                      <a:pt x="2" y="0"/>
                    </a:cubicBezTo>
                    <a:cubicBezTo>
                      <a:pt x="2" y="3"/>
                      <a:pt x="0" y="3"/>
                      <a:pt x="0" y="5"/>
                    </a:cubicBezTo>
                    <a:cubicBezTo>
                      <a:pt x="3" y="8"/>
                      <a:pt x="8" y="17"/>
                      <a:pt x="1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8" name="Freeform 699"/>
              <p:cNvSpPr>
                <a:spLocks/>
              </p:cNvSpPr>
              <p:nvPr/>
            </p:nvSpPr>
            <p:spPr bwMode="auto">
              <a:xfrm>
                <a:off x="8147051" y="4538663"/>
                <a:ext cx="80963" cy="39688"/>
              </a:xfrm>
              <a:custGeom>
                <a:avLst/>
                <a:gdLst>
                  <a:gd name="T0" fmla="*/ 0 w 33"/>
                  <a:gd name="T1" fmla="*/ 7 h 16"/>
                  <a:gd name="T2" fmla="*/ 13 w 33"/>
                  <a:gd name="T3" fmla="*/ 14 h 16"/>
                  <a:gd name="T4" fmla="*/ 33 w 33"/>
                  <a:gd name="T5" fmla="*/ 12 h 16"/>
                  <a:gd name="T6" fmla="*/ 13 w 33"/>
                  <a:gd name="T7" fmla="*/ 7 h 16"/>
                  <a:gd name="T8" fmla="*/ 0 w 33"/>
                  <a:gd name="T9" fmla="*/ 3 h 16"/>
                  <a:gd name="T10" fmla="*/ 0 w 33"/>
                  <a:gd name="T11" fmla="*/ 7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6">
                    <a:moveTo>
                      <a:pt x="0" y="7"/>
                    </a:moveTo>
                    <a:cubicBezTo>
                      <a:pt x="3" y="7"/>
                      <a:pt x="7" y="13"/>
                      <a:pt x="13" y="14"/>
                    </a:cubicBezTo>
                    <a:cubicBezTo>
                      <a:pt x="19" y="16"/>
                      <a:pt x="32" y="16"/>
                      <a:pt x="33" y="12"/>
                    </a:cubicBezTo>
                    <a:cubicBezTo>
                      <a:pt x="26" y="7"/>
                      <a:pt x="22" y="8"/>
                      <a:pt x="13" y="7"/>
                    </a:cubicBezTo>
                    <a:cubicBezTo>
                      <a:pt x="9" y="5"/>
                      <a:pt x="4" y="0"/>
                      <a:pt x="0" y="3"/>
                    </a:cubicBezTo>
                    <a:cubicBezTo>
                      <a:pt x="0" y="4"/>
                      <a:pt x="0" y="6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9" name="Freeform 694"/>
              <p:cNvSpPr>
                <a:spLocks/>
              </p:cNvSpPr>
              <p:nvPr/>
            </p:nvSpPr>
            <p:spPr bwMode="auto">
              <a:xfrm>
                <a:off x="8328026" y="4448175"/>
                <a:ext cx="82550" cy="30163"/>
              </a:xfrm>
              <a:custGeom>
                <a:avLst/>
                <a:gdLst>
                  <a:gd name="T0" fmla="*/ 4 w 34"/>
                  <a:gd name="T1" fmla="*/ 0 h 12"/>
                  <a:gd name="T2" fmla="*/ 1 w 34"/>
                  <a:gd name="T3" fmla="*/ 5 h 12"/>
                  <a:gd name="T4" fmla="*/ 34 w 34"/>
                  <a:gd name="T5" fmla="*/ 12 h 12"/>
                  <a:gd name="T6" fmla="*/ 4 w 34"/>
                  <a:gd name="T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12">
                    <a:moveTo>
                      <a:pt x="4" y="0"/>
                    </a:moveTo>
                    <a:cubicBezTo>
                      <a:pt x="4" y="3"/>
                      <a:pt x="0" y="1"/>
                      <a:pt x="1" y="5"/>
                    </a:cubicBezTo>
                    <a:cubicBezTo>
                      <a:pt x="10" y="9"/>
                      <a:pt x="23" y="9"/>
                      <a:pt x="34" y="12"/>
                    </a:cubicBezTo>
                    <a:cubicBezTo>
                      <a:pt x="29" y="3"/>
                      <a:pt x="15" y="6"/>
                      <a:pt x="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60" name="Freeform 875"/>
              <p:cNvSpPr>
                <a:spLocks noEditPoints="1"/>
              </p:cNvSpPr>
              <p:nvPr/>
            </p:nvSpPr>
            <p:spPr bwMode="auto">
              <a:xfrm>
                <a:off x="8135938" y="3978275"/>
                <a:ext cx="666750" cy="577850"/>
              </a:xfrm>
              <a:custGeom>
                <a:avLst/>
                <a:gdLst>
                  <a:gd name="T0" fmla="*/ 19 w 274"/>
                  <a:gd name="T1" fmla="*/ 174 h 237"/>
                  <a:gd name="T2" fmla="*/ 128 w 274"/>
                  <a:gd name="T3" fmla="*/ 228 h 237"/>
                  <a:gd name="T4" fmla="*/ 175 w 274"/>
                  <a:gd name="T5" fmla="*/ 218 h 237"/>
                  <a:gd name="T6" fmla="*/ 216 w 274"/>
                  <a:gd name="T7" fmla="*/ 226 h 237"/>
                  <a:gd name="T8" fmla="*/ 258 w 274"/>
                  <a:gd name="T9" fmla="*/ 103 h 237"/>
                  <a:gd name="T10" fmla="*/ 217 w 274"/>
                  <a:gd name="T11" fmla="*/ 16 h 237"/>
                  <a:gd name="T12" fmla="*/ 110 w 274"/>
                  <a:gd name="T13" fmla="*/ 2 h 237"/>
                  <a:gd name="T14" fmla="*/ 16 w 274"/>
                  <a:gd name="T15" fmla="*/ 140 h 237"/>
                  <a:gd name="T16" fmla="*/ 201 w 274"/>
                  <a:gd name="T17" fmla="*/ 229 h 237"/>
                  <a:gd name="T18" fmla="*/ 133 w 274"/>
                  <a:gd name="T19" fmla="*/ 205 h 237"/>
                  <a:gd name="T20" fmla="*/ 121 w 274"/>
                  <a:gd name="T21" fmla="*/ 219 h 237"/>
                  <a:gd name="T22" fmla="*/ 28 w 274"/>
                  <a:gd name="T23" fmla="*/ 177 h 237"/>
                  <a:gd name="T24" fmla="*/ 24 w 274"/>
                  <a:gd name="T25" fmla="*/ 170 h 237"/>
                  <a:gd name="T26" fmla="*/ 87 w 274"/>
                  <a:gd name="T27" fmla="*/ 175 h 237"/>
                  <a:gd name="T28" fmla="*/ 170 w 274"/>
                  <a:gd name="T29" fmla="*/ 207 h 237"/>
                  <a:gd name="T30" fmla="*/ 133 w 274"/>
                  <a:gd name="T31" fmla="*/ 205 h 237"/>
                  <a:gd name="T32" fmla="*/ 243 w 274"/>
                  <a:gd name="T33" fmla="*/ 31 h 237"/>
                  <a:gd name="T34" fmla="*/ 258 w 274"/>
                  <a:gd name="T35" fmla="*/ 91 h 237"/>
                  <a:gd name="T36" fmla="*/ 177 w 274"/>
                  <a:gd name="T37" fmla="*/ 202 h 237"/>
                  <a:gd name="T38" fmla="*/ 162 w 274"/>
                  <a:gd name="T39" fmla="*/ 171 h 237"/>
                  <a:gd name="T40" fmla="*/ 168 w 274"/>
                  <a:gd name="T41" fmla="*/ 162 h 237"/>
                  <a:gd name="T42" fmla="*/ 175 w 274"/>
                  <a:gd name="T43" fmla="*/ 155 h 237"/>
                  <a:gd name="T44" fmla="*/ 194 w 274"/>
                  <a:gd name="T45" fmla="*/ 167 h 237"/>
                  <a:gd name="T46" fmla="*/ 184 w 274"/>
                  <a:gd name="T47" fmla="*/ 140 h 237"/>
                  <a:gd name="T48" fmla="*/ 207 w 274"/>
                  <a:gd name="T49" fmla="*/ 150 h 237"/>
                  <a:gd name="T50" fmla="*/ 195 w 274"/>
                  <a:gd name="T51" fmla="*/ 116 h 237"/>
                  <a:gd name="T52" fmla="*/ 199 w 274"/>
                  <a:gd name="T53" fmla="*/ 111 h 237"/>
                  <a:gd name="T54" fmla="*/ 228 w 274"/>
                  <a:gd name="T55" fmla="*/ 127 h 237"/>
                  <a:gd name="T56" fmla="*/ 209 w 274"/>
                  <a:gd name="T57" fmla="*/ 91 h 237"/>
                  <a:gd name="T58" fmla="*/ 235 w 274"/>
                  <a:gd name="T59" fmla="*/ 113 h 237"/>
                  <a:gd name="T60" fmla="*/ 220 w 274"/>
                  <a:gd name="T61" fmla="*/ 73 h 237"/>
                  <a:gd name="T62" fmla="*/ 249 w 274"/>
                  <a:gd name="T63" fmla="*/ 96 h 237"/>
                  <a:gd name="T64" fmla="*/ 229 w 274"/>
                  <a:gd name="T65" fmla="*/ 55 h 237"/>
                  <a:gd name="T66" fmla="*/ 253 w 274"/>
                  <a:gd name="T67" fmla="*/ 64 h 237"/>
                  <a:gd name="T68" fmla="*/ 256 w 274"/>
                  <a:gd name="T69" fmla="*/ 64 h 237"/>
                  <a:gd name="T70" fmla="*/ 114 w 274"/>
                  <a:gd name="T71" fmla="*/ 9 h 237"/>
                  <a:gd name="T72" fmla="*/ 149 w 274"/>
                  <a:gd name="T73" fmla="*/ 175 h 237"/>
                  <a:gd name="T74" fmla="*/ 114 w 274"/>
                  <a:gd name="T75" fmla="*/ 9 h 2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274" h="237">
                    <a:moveTo>
                      <a:pt x="3" y="159"/>
                    </a:moveTo>
                    <a:cubicBezTo>
                      <a:pt x="8" y="164"/>
                      <a:pt x="18" y="165"/>
                      <a:pt x="19" y="174"/>
                    </a:cubicBezTo>
                    <a:cubicBezTo>
                      <a:pt x="14" y="181"/>
                      <a:pt x="3" y="182"/>
                      <a:pt x="0" y="191"/>
                    </a:cubicBezTo>
                    <a:cubicBezTo>
                      <a:pt x="33" y="206"/>
                      <a:pt x="83" y="224"/>
                      <a:pt x="128" y="228"/>
                    </a:cubicBezTo>
                    <a:cubicBezTo>
                      <a:pt x="136" y="228"/>
                      <a:pt x="147" y="229"/>
                      <a:pt x="155" y="228"/>
                    </a:cubicBezTo>
                    <a:cubicBezTo>
                      <a:pt x="159" y="227"/>
                      <a:pt x="169" y="218"/>
                      <a:pt x="175" y="218"/>
                    </a:cubicBezTo>
                    <a:cubicBezTo>
                      <a:pt x="186" y="218"/>
                      <a:pt x="193" y="230"/>
                      <a:pt x="198" y="237"/>
                    </a:cubicBezTo>
                    <a:cubicBezTo>
                      <a:pt x="204" y="234"/>
                      <a:pt x="213" y="233"/>
                      <a:pt x="216" y="226"/>
                    </a:cubicBezTo>
                    <a:cubicBezTo>
                      <a:pt x="203" y="221"/>
                      <a:pt x="198" y="209"/>
                      <a:pt x="181" y="206"/>
                    </a:cubicBezTo>
                    <a:cubicBezTo>
                      <a:pt x="204" y="173"/>
                      <a:pt x="238" y="138"/>
                      <a:pt x="258" y="103"/>
                    </a:cubicBezTo>
                    <a:cubicBezTo>
                      <a:pt x="274" y="76"/>
                      <a:pt x="274" y="46"/>
                      <a:pt x="250" y="26"/>
                    </a:cubicBezTo>
                    <a:cubicBezTo>
                      <a:pt x="241" y="18"/>
                      <a:pt x="233" y="19"/>
                      <a:pt x="217" y="16"/>
                    </a:cubicBezTo>
                    <a:cubicBezTo>
                      <a:pt x="195" y="11"/>
                      <a:pt x="171" y="9"/>
                      <a:pt x="150" y="7"/>
                    </a:cubicBezTo>
                    <a:cubicBezTo>
                      <a:pt x="133" y="5"/>
                      <a:pt x="119" y="0"/>
                      <a:pt x="110" y="2"/>
                    </a:cubicBezTo>
                    <a:cubicBezTo>
                      <a:pt x="109" y="2"/>
                      <a:pt x="109" y="3"/>
                      <a:pt x="109" y="4"/>
                    </a:cubicBezTo>
                    <a:cubicBezTo>
                      <a:pt x="79" y="50"/>
                      <a:pt x="48" y="97"/>
                      <a:pt x="16" y="140"/>
                    </a:cubicBezTo>
                    <a:cubicBezTo>
                      <a:pt x="11" y="146"/>
                      <a:pt x="5" y="151"/>
                      <a:pt x="3" y="159"/>
                    </a:cubicBezTo>
                    <a:close/>
                    <a:moveTo>
                      <a:pt x="201" y="229"/>
                    </a:moveTo>
                    <a:cubicBezTo>
                      <a:pt x="194" y="225"/>
                      <a:pt x="199" y="220"/>
                      <a:pt x="201" y="229"/>
                    </a:cubicBezTo>
                    <a:close/>
                    <a:moveTo>
                      <a:pt x="133" y="205"/>
                    </a:moveTo>
                    <a:cubicBezTo>
                      <a:pt x="147" y="208"/>
                      <a:pt x="157" y="207"/>
                      <a:pt x="170" y="209"/>
                    </a:cubicBezTo>
                    <a:cubicBezTo>
                      <a:pt x="163" y="223"/>
                      <a:pt x="140" y="221"/>
                      <a:pt x="121" y="219"/>
                    </a:cubicBezTo>
                    <a:cubicBezTo>
                      <a:pt x="87" y="216"/>
                      <a:pt x="47" y="200"/>
                      <a:pt x="23" y="194"/>
                    </a:cubicBezTo>
                    <a:cubicBezTo>
                      <a:pt x="27" y="190"/>
                      <a:pt x="28" y="184"/>
                      <a:pt x="28" y="177"/>
                    </a:cubicBezTo>
                    <a:cubicBezTo>
                      <a:pt x="41" y="177"/>
                      <a:pt x="55" y="183"/>
                      <a:pt x="64" y="182"/>
                    </a:cubicBezTo>
                    <a:cubicBezTo>
                      <a:pt x="54" y="175"/>
                      <a:pt x="35" y="172"/>
                      <a:pt x="24" y="170"/>
                    </a:cubicBezTo>
                    <a:cubicBezTo>
                      <a:pt x="25" y="167"/>
                      <a:pt x="24" y="165"/>
                      <a:pt x="22" y="165"/>
                    </a:cubicBezTo>
                    <a:cubicBezTo>
                      <a:pt x="40" y="166"/>
                      <a:pt x="62" y="173"/>
                      <a:pt x="87" y="175"/>
                    </a:cubicBezTo>
                    <a:cubicBezTo>
                      <a:pt x="107" y="177"/>
                      <a:pt x="126" y="178"/>
                      <a:pt x="144" y="183"/>
                    </a:cubicBezTo>
                    <a:cubicBezTo>
                      <a:pt x="158" y="186"/>
                      <a:pt x="169" y="192"/>
                      <a:pt x="170" y="207"/>
                    </a:cubicBezTo>
                    <a:cubicBezTo>
                      <a:pt x="161" y="203"/>
                      <a:pt x="141" y="199"/>
                      <a:pt x="124" y="201"/>
                    </a:cubicBezTo>
                    <a:cubicBezTo>
                      <a:pt x="126" y="205"/>
                      <a:pt x="131" y="205"/>
                      <a:pt x="133" y="205"/>
                    </a:cubicBezTo>
                    <a:close/>
                    <a:moveTo>
                      <a:pt x="240" y="37"/>
                    </a:moveTo>
                    <a:cubicBezTo>
                      <a:pt x="239" y="33"/>
                      <a:pt x="243" y="34"/>
                      <a:pt x="243" y="31"/>
                    </a:cubicBezTo>
                    <a:cubicBezTo>
                      <a:pt x="257" y="42"/>
                      <a:pt x="267" y="57"/>
                      <a:pt x="264" y="77"/>
                    </a:cubicBezTo>
                    <a:cubicBezTo>
                      <a:pt x="263" y="80"/>
                      <a:pt x="261" y="87"/>
                      <a:pt x="258" y="91"/>
                    </a:cubicBezTo>
                    <a:cubicBezTo>
                      <a:pt x="246" y="107"/>
                      <a:pt x="231" y="130"/>
                      <a:pt x="217" y="149"/>
                    </a:cubicBezTo>
                    <a:cubicBezTo>
                      <a:pt x="203" y="168"/>
                      <a:pt x="187" y="185"/>
                      <a:pt x="177" y="202"/>
                    </a:cubicBezTo>
                    <a:cubicBezTo>
                      <a:pt x="172" y="193"/>
                      <a:pt x="169" y="181"/>
                      <a:pt x="157" y="179"/>
                    </a:cubicBezTo>
                    <a:cubicBezTo>
                      <a:pt x="158" y="176"/>
                      <a:pt x="161" y="174"/>
                      <a:pt x="162" y="171"/>
                    </a:cubicBezTo>
                    <a:cubicBezTo>
                      <a:pt x="173" y="173"/>
                      <a:pt x="173" y="188"/>
                      <a:pt x="176" y="195"/>
                    </a:cubicBezTo>
                    <a:cubicBezTo>
                      <a:pt x="185" y="183"/>
                      <a:pt x="171" y="171"/>
                      <a:pt x="168" y="162"/>
                    </a:cubicBezTo>
                    <a:cubicBezTo>
                      <a:pt x="178" y="159"/>
                      <a:pt x="180" y="177"/>
                      <a:pt x="186" y="184"/>
                    </a:cubicBezTo>
                    <a:cubicBezTo>
                      <a:pt x="191" y="175"/>
                      <a:pt x="181" y="161"/>
                      <a:pt x="175" y="155"/>
                    </a:cubicBezTo>
                    <a:cubicBezTo>
                      <a:pt x="176" y="152"/>
                      <a:pt x="179" y="149"/>
                      <a:pt x="180" y="146"/>
                    </a:cubicBezTo>
                    <a:cubicBezTo>
                      <a:pt x="188" y="149"/>
                      <a:pt x="195" y="159"/>
                      <a:pt x="194" y="167"/>
                    </a:cubicBezTo>
                    <a:cubicBezTo>
                      <a:pt x="205" y="166"/>
                      <a:pt x="194" y="152"/>
                      <a:pt x="192" y="147"/>
                    </a:cubicBezTo>
                    <a:cubicBezTo>
                      <a:pt x="190" y="145"/>
                      <a:pt x="187" y="142"/>
                      <a:pt x="184" y="140"/>
                    </a:cubicBezTo>
                    <a:cubicBezTo>
                      <a:pt x="184" y="136"/>
                      <a:pt x="188" y="135"/>
                      <a:pt x="188" y="132"/>
                    </a:cubicBezTo>
                    <a:cubicBezTo>
                      <a:pt x="198" y="134"/>
                      <a:pt x="202" y="143"/>
                      <a:pt x="207" y="150"/>
                    </a:cubicBezTo>
                    <a:cubicBezTo>
                      <a:pt x="213" y="142"/>
                      <a:pt x="201" y="130"/>
                      <a:pt x="192" y="126"/>
                    </a:cubicBezTo>
                    <a:cubicBezTo>
                      <a:pt x="191" y="121"/>
                      <a:pt x="196" y="122"/>
                      <a:pt x="195" y="116"/>
                    </a:cubicBezTo>
                    <a:cubicBezTo>
                      <a:pt x="206" y="119"/>
                      <a:pt x="212" y="126"/>
                      <a:pt x="216" y="135"/>
                    </a:cubicBezTo>
                    <a:cubicBezTo>
                      <a:pt x="220" y="123"/>
                      <a:pt x="209" y="113"/>
                      <a:pt x="199" y="111"/>
                    </a:cubicBezTo>
                    <a:cubicBezTo>
                      <a:pt x="200" y="106"/>
                      <a:pt x="204" y="104"/>
                      <a:pt x="205" y="98"/>
                    </a:cubicBezTo>
                    <a:cubicBezTo>
                      <a:pt x="215" y="106"/>
                      <a:pt x="223" y="114"/>
                      <a:pt x="228" y="127"/>
                    </a:cubicBezTo>
                    <a:cubicBezTo>
                      <a:pt x="236" y="122"/>
                      <a:pt x="227" y="111"/>
                      <a:pt x="223" y="106"/>
                    </a:cubicBezTo>
                    <a:cubicBezTo>
                      <a:pt x="218" y="100"/>
                      <a:pt x="210" y="97"/>
                      <a:pt x="209" y="91"/>
                    </a:cubicBezTo>
                    <a:cubicBezTo>
                      <a:pt x="211" y="91"/>
                      <a:pt x="212" y="90"/>
                      <a:pt x="212" y="87"/>
                    </a:cubicBezTo>
                    <a:cubicBezTo>
                      <a:pt x="224" y="92"/>
                      <a:pt x="231" y="100"/>
                      <a:pt x="235" y="113"/>
                    </a:cubicBezTo>
                    <a:cubicBezTo>
                      <a:pt x="242" y="99"/>
                      <a:pt x="226" y="87"/>
                      <a:pt x="216" y="82"/>
                    </a:cubicBezTo>
                    <a:cubicBezTo>
                      <a:pt x="216" y="77"/>
                      <a:pt x="219" y="77"/>
                      <a:pt x="220" y="73"/>
                    </a:cubicBezTo>
                    <a:cubicBezTo>
                      <a:pt x="234" y="77"/>
                      <a:pt x="243" y="85"/>
                      <a:pt x="245" y="100"/>
                    </a:cubicBezTo>
                    <a:cubicBezTo>
                      <a:pt x="250" y="102"/>
                      <a:pt x="245" y="95"/>
                      <a:pt x="249" y="96"/>
                    </a:cubicBezTo>
                    <a:cubicBezTo>
                      <a:pt x="246" y="80"/>
                      <a:pt x="236" y="73"/>
                      <a:pt x="224" y="66"/>
                    </a:cubicBezTo>
                    <a:cubicBezTo>
                      <a:pt x="226" y="62"/>
                      <a:pt x="227" y="58"/>
                      <a:pt x="229" y="55"/>
                    </a:cubicBezTo>
                    <a:cubicBezTo>
                      <a:pt x="243" y="59"/>
                      <a:pt x="252" y="67"/>
                      <a:pt x="254" y="82"/>
                    </a:cubicBezTo>
                    <a:cubicBezTo>
                      <a:pt x="259" y="76"/>
                      <a:pt x="256" y="69"/>
                      <a:pt x="253" y="64"/>
                    </a:cubicBezTo>
                    <a:cubicBezTo>
                      <a:pt x="249" y="56"/>
                      <a:pt x="238" y="53"/>
                      <a:pt x="234" y="47"/>
                    </a:cubicBezTo>
                    <a:cubicBezTo>
                      <a:pt x="243" y="40"/>
                      <a:pt x="254" y="54"/>
                      <a:pt x="256" y="64"/>
                    </a:cubicBezTo>
                    <a:cubicBezTo>
                      <a:pt x="261" y="50"/>
                      <a:pt x="249" y="42"/>
                      <a:pt x="240" y="37"/>
                    </a:cubicBezTo>
                    <a:close/>
                    <a:moveTo>
                      <a:pt x="114" y="9"/>
                    </a:moveTo>
                    <a:cubicBezTo>
                      <a:pt x="151" y="17"/>
                      <a:pt x="202" y="17"/>
                      <a:pt x="236" y="29"/>
                    </a:cubicBezTo>
                    <a:cubicBezTo>
                      <a:pt x="207" y="78"/>
                      <a:pt x="186" y="135"/>
                      <a:pt x="149" y="175"/>
                    </a:cubicBezTo>
                    <a:cubicBezTo>
                      <a:pt x="112" y="170"/>
                      <a:pt x="55" y="163"/>
                      <a:pt x="13" y="155"/>
                    </a:cubicBezTo>
                    <a:cubicBezTo>
                      <a:pt x="48" y="107"/>
                      <a:pt x="80" y="57"/>
                      <a:pt x="114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2" name="组 921"/>
            <p:cNvGrpSpPr/>
            <p:nvPr/>
          </p:nvGrpSpPr>
          <p:grpSpPr>
            <a:xfrm>
              <a:off x="281712" y="684141"/>
              <a:ext cx="1517110" cy="654695"/>
              <a:chOff x="6737351" y="4268788"/>
              <a:chExt cx="1298575" cy="560388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42" name="Freeform 685"/>
              <p:cNvSpPr>
                <a:spLocks/>
              </p:cNvSpPr>
              <p:nvPr/>
            </p:nvSpPr>
            <p:spPr bwMode="auto">
              <a:xfrm>
                <a:off x="6837363" y="4268788"/>
                <a:ext cx="50800" cy="46038"/>
              </a:xfrm>
              <a:custGeom>
                <a:avLst/>
                <a:gdLst>
                  <a:gd name="T0" fmla="*/ 0 w 21"/>
                  <a:gd name="T1" fmla="*/ 14 h 19"/>
                  <a:gd name="T2" fmla="*/ 14 w 21"/>
                  <a:gd name="T3" fmla="*/ 16 h 19"/>
                  <a:gd name="T4" fmla="*/ 0 w 21"/>
                  <a:gd name="T5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" h="19">
                    <a:moveTo>
                      <a:pt x="0" y="14"/>
                    </a:moveTo>
                    <a:cubicBezTo>
                      <a:pt x="4" y="19"/>
                      <a:pt x="9" y="19"/>
                      <a:pt x="14" y="16"/>
                    </a:cubicBezTo>
                    <a:cubicBezTo>
                      <a:pt x="21" y="0"/>
                      <a:pt x="0" y="1"/>
                      <a:pt x="0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3" name="Freeform 689"/>
              <p:cNvSpPr>
                <a:spLocks/>
              </p:cNvSpPr>
              <p:nvPr/>
            </p:nvSpPr>
            <p:spPr bwMode="auto">
              <a:xfrm>
                <a:off x="7827963" y="4327525"/>
                <a:ext cx="207963" cy="411163"/>
              </a:xfrm>
              <a:custGeom>
                <a:avLst/>
                <a:gdLst>
                  <a:gd name="T0" fmla="*/ 49 w 85"/>
                  <a:gd name="T1" fmla="*/ 125 h 169"/>
                  <a:gd name="T2" fmla="*/ 12 w 85"/>
                  <a:gd name="T3" fmla="*/ 128 h 169"/>
                  <a:gd name="T4" fmla="*/ 84 w 85"/>
                  <a:gd name="T5" fmla="*/ 111 h 169"/>
                  <a:gd name="T6" fmla="*/ 57 w 85"/>
                  <a:gd name="T7" fmla="*/ 59 h 169"/>
                  <a:gd name="T8" fmla="*/ 74 w 85"/>
                  <a:gd name="T9" fmla="*/ 28 h 169"/>
                  <a:gd name="T10" fmla="*/ 20 w 85"/>
                  <a:gd name="T11" fmla="*/ 5 h 169"/>
                  <a:gd name="T12" fmla="*/ 1 w 85"/>
                  <a:gd name="T13" fmla="*/ 23 h 169"/>
                  <a:gd name="T14" fmla="*/ 15 w 85"/>
                  <a:gd name="T15" fmla="*/ 44 h 169"/>
                  <a:gd name="T16" fmla="*/ 45 w 85"/>
                  <a:gd name="T17" fmla="*/ 32 h 169"/>
                  <a:gd name="T18" fmla="*/ 20 w 85"/>
                  <a:gd name="T19" fmla="*/ 49 h 169"/>
                  <a:gd name="T20" fmla="*/ 15 w 85"/>
                  <a:gd name="T21" fmla="*/ 70 h 169"/>
                  <a:gd name="T22" fmla="*/ 49 w 85"/>
                  <a:gd name="T23" fmla="*/ 91 h 169"/>
                  <a:gd name="T24" fmla="*/ 49 w 85"/>
                  <a:gd name="T25" fmla="*/ 125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5" h="169">
                    <a:moveTo>
                      <a:pt x="49" y="125"/>
                    </a:moveTo>
                    <a:cubicBezTo>
                      <a:pt x="34" y="125"/>
                      <a:pt x="18" y="114"/>
                      <a:pt x="12" y="128"/>
                    </a:cubicBezTo>
                    <a:cubicBezTo>
                      <a:pt x="23" y="169"/>
                      <a:pt x="82" y="151"/>
                      <a:pt x="84" y="111"/>
                    </a:cubicBezTo>
                    <a:cubicBezTo>
                      <a:pt x="85" y="86"/>
                      <a:pt x="72" y="68"/>
                      <a:pt x="57" y="59"/>
                    </a:cubicBezTo>
                    <a:cubicBezTo>
                      <a:pt x="76" y="54"/>
                      <a:pt x="77" y="39"/>
                      <a:pt x="74" y="28"/>
                    </a:cubicBezTo>
                    <a:cubicBezTo>
                      <a:pt x="70" y="10"/>
                      <a:pt x="41" y="0"/>
                      <a:pt x="20" y="5"/>
                    </a:cubicBezTo>
                    <a:cubicBezTo>
                      <a:pt x="14" y="6"/>
                      <a:pt x="3" y="14"/>
                      <a:pt x="1" y="23"/>
                    </a:cubicBezTo>
                    <a:cubicBezTo>
                      <a:pt x="0" y="29"/>
                      <a:pt x="5" y="43"/>
                      <a:pt x="15" y="44"/>
                    </a:cubicBezTo>
                    <a:cubicBezTo>
                      <a:pt x="26" y="44"/>
                      <a:pt x="28" y="27"/>
                      <a:pt x="45" y="32"/>
                    </a:cubicBezTo>
                    <a:cubicBezTo>
                      <a:pt x="41" y="43"/>
                      <a:pt x="26" y="42"/>
                      <a:pt x="20" y="49"/>
                    </a:cubicBezTo>
                    <a:cubicBezTo>
                      <a:pt x="17" y="53"/>
                      <a:pt x="13" y="62"/>
                      <a:pt x="15" y="70"/>
                    </a:cubicBezTo>
                    <a:cubicBezTo>
                      <a:pt x="18" y="88"/>
                      <a:pt x="38" y="83"/>
                      <a:pt x="49" y="91"/>
                    </a:cubicBezTo>
                    <a:cubicBezTo>
                      <a:pt x="60" y="100"/>
                      <a:pt x="58" y="120"/>
                      <a:pt x="49" y="1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4" name="Freeform 691"/>
              <p:cNvSpPr>
                <a:spLocks/>
              </p:cNvSpPr>
              <p:nvPr/>
            </p:nvSpPr>
            <p:spPr bwMode="auto">
              <a:xfrm>
                <a:off x="7597776" y="4378325"/>
                <a:ext cx="168275" cy="95250"/>
              </a:xfrm>
              <a:custGeom>
                <a:avLst/>
                <a:gdLst>
                  <a:gd name="T0" fmla="*/ 68 w 69"/>
                  <a:gd name="T1" fmla="*/ 17 h 39"/>
                  <a:gd name="T2" fmla="*/ 36 w 69"/>
                  <a:gd name="T3" fmla="*/ 4 h 39"/>
                  <a:gd name="T4" fmla="*/ 3 w 69"/>
                  <a:gd name="T5" fmla="*/ 6 h 39"/>
                  <a:gd name="T6" fmla="*/ 1 w 69"/>
                  <a:gd name="T7" fmla="*/ 31 h 39"/>
                  <a:gd name="T8" fmla="*/ 68 w 69"/>
                  <a:gd name="T9" fmla="*/ 1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39">
                    <a:moveTo>
                      <a:pt x="68" y="17"/>
                    </a:moveTo>
                    <a:cubicBezTo>
                      <a:pt x="67" y="0"/>
                      <a:pt x="45" y="3"/>
                      <a:pt x="36" y="4"/>
                    </a:cubicBezTo>
                    <a:cubicBezTo>
                      <a:pt x="25" y="4"/>
                      <a:pt x="14" y="3"/>
                      <a:pt x="3" y="6"/>
                    </a:cubicBezTo>
                    <a:cubicBezTo>
                      <a:pt x="2" y="14"/>
                      <a:pt x="0" y="20"/>
                      <a:pt x="1" y="31"/>
                    </a:cubicBezTo>
                    <a:cubicBezTo>
                      <a:pt x="18" y="37"/>
                      <a:pt x="69" y="39"/>
                      <a:pt x="68" y="1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5" name="Freeform 698"/>
              <p:cNvSpPr>
                <a:spLocks noEditPoints="1"/>
              </p:cNvSpPr>
              <p:nvPr/>
            </p:nvSpPr>
            <p:spPr bwMode="auto">
              <a:xfrm>
                <a:off x="6737351" y="4500563"/>
                <a:ext cx="90488" cy="93663"/>
              </a:xfrm>
              <a:custGeom>
                <a:avLst/>
                <a:gdLst>
                  <a:gd name="T0" fmla="*/ 36 w 37"/>
                  <a:gd name="T1" fmla="*/ 38 h 39"/>
                  <a:gd name="T2" fmla="*/ 32 w 37"/>
                  <a:gd name="T3" fmla="*/ 19 h 39"/>
                  <a:gd name="T4" fmla="*/ 28 w 37"/>
                  <a:gd name="T5" fmla="*/ 0 h 39"/>
                  <a:gd name="T6" fmla="*/ 25 w 37"/>
                  <a:gd name="T7" fmla="*/ 0 h 39"/>
                  <a:gd name="T8" fmla="*/ 0 w 37"/>
                  <a:gd name="T9" fmla="*/ 31 h 39"/>
                  <a:gd name="T10" fmla="*/ 36 w 37"/>
                  <a:gd name="T11" fmla="*/ 38 h 39"/>
                  <a:gd name="T12" fmla="*/ 11 w 37"/>
                  <a:gd name="T13" fmla="*/ 26 h 39"/>
                  <a:gd name="T14" fmla="*/ 24 w 37"/>
                  <a:gd name="T15" fmla="*/ 12 h 39"/>
                  <a:gd name="T16" fmla="*/ 28 w 37"/>
                  <a:gd name="T17" fmla="*/ 31 h 39"/>
                  <a:gd name="T18" fmla="*/ 11 w 37"/>
                  <a:gd name="T19" fmla="*/ 26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" h="39">
                    <a:moveTo>
                      <a:pt x="36" y="38"/>
                    </a:moveTo>
                    <a:cubicBezTo>
                      <a:pt x="37" y="32"/>
                      <a:pt x="32" y="27"/>
                      <a:pt x="32" y="19"/>
                    </a:cubicBezTo>
                    <a:cubicBezTo>
                      <a:pt x="31" y="13"/>
                      <a:pt x="35" y="3"/>
                      <a:pt x="28" y="0"/>
                    </a:cubicBezTo>
                    <a:cubicBezTo>
                      <a:pt x="27" y="0"/>
                      <a:pt x="26" y="0"/>
                      <a:pt x="25" y="0"/>
                    </a:cubicBezTo>
                    <a:cubicBezTo>
                      <a:pt x="20" y="14"/>
                      <a:pt x="4" y="16"/>
                      <a:pt x="0" y="31"/>
                    </a:cubicBezTo>
                    <a:cubicBezTo>
                      <a:pt x="11" y="32"/>
                      <a:pt x="23" y="39"/>
                      <a:pt x="36" y="38"/>
                    </a:cubicBezTo>
                    <a:close/>
                    <a:moveTo>
                      <a:pt x="11" y="26"/>
                    </a:moveTo>
                    <a:cubicBezTo>
                      <a:pt x="14" y="20"/>
                      <a:pt x="20" y="17"/>
                      <a:pt x="24" y="12"/>
                    </a:cubicBezTo>
                    <a:cubicBezTo>
                      <a:pt x="27" y="19"/>
                      <a:pt x="25" y="23"/>
                      <a:pt x="28" y="31"/>
                    </a:cubicBezTo>
                    <a:cubicBezTo>
                      <a:pt x="23" y="29"/>
                      <a:pt x="16" y="28"/>
                      <a:pt x="11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6" name="Freeform 713"/>
              <p:cNvSpPr>
                <a:spLocks/>
              </p:cNvSpPr>
              <p:nvPr/>
            </p:nvSpPr>
            <p:spPr bwMode="auto">
              <a:xfrm>
                <a:off x="6750051" y="4656138"/>
                <a:ext cx="128588" cy="173038"/>
              </a:xfrm>
              <a:custGeom>
                <a:avLst/>
                <a:gdLst>
                  <a:gd name="T0" fmla="*/ 50 w 53"/>
                  <a:gd name="T1" fmla="*/ 32 h 71"/>
                  <a:gd name="T2" fmla="*/ 35 w 53"/>
                  <a:gd name="T3" fmla="*/ 31 h 71"/>
                  <a:gd name="T4" fmla="*/ 33 w 53"/>
                  <a:gd name="T5" fmla="*/ 9 h 71"/>
                  <a:gd name="T6" fmla="*/ 15 w 53"/>
                  <a:gd name="T7" fmla="*/ 30 h 71"/>
                  <a:gd name="T8" fmla="*/ 0 w 53"/>
                  <a:gd name="T9" fmla="*/ 33 h 71"/>
                  <a:gd name="T10" fmla="*/ 3 w 53"/>
                  <a:gd name="T11" fmla="*/ 47 h 71"/>
                  <a:gd name="T12" fmla="*/ 16 w 53"/>
                  <a:gd name="T13" fmla="*/ 50 h 71"/>
                  <a:gd name="T14" fmla="*/ 13 w 53"/>
                  <a:gd name="T15" fmla="*/ 63 h 71"/>
                  <a:gd name="T16" fmla="*/ 32 w 53"/>
                  <a:gd name="T17" fmla="*/ 71 h 71"/>
                  <a:gd name="T18" fmla="*/ 37 w 53"/>
                  <a:gd name="T19" fmla="*/ 51 h 71"/>
                  <a:gd name="T20" fmla="*/ 52 w 53"/>
                  <a:gd name="T21" fmla="*/ 50 h 71"/>
                  <a:gd name="T22" fmla="*/ 50 w 53"/>
                  <a:gd name="T23" fmla="*/ 3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3" h="71">
                    <a:moveTo>
                      <a:pt x="50" y="32"/>
                    </a:moveTo>
                    <a:cubicBezTo>
                      <a:pt x="45" y="32"/>
                      <a:pt x="38" y="33"/>
                      <a:pt x="35" y="31"/>
                    </a:cubicBezTo>
                    <a:cubicBezTo>
                      <a:pt x="36" y="26"/>
                      <a:pt x="34" y="18"/>
                      <a:pt x="33" y="9"/>
                    </a:cubicBezTo>
                    <a:cubicBezTo>
                      <a:pt x="13" y="0"/>
                      <a:pt x="23" y="19"/>
                      <a:pt x="15" y="30"/>
                    </a:cubicBezTo>
                    <a:cubicBezTo>
                      <a:pt x="10" y="28"/>
                      <a:pt x="4" y="30"/>
                      <a:pt x="0" y="33"/>
                    </a:cubicBezTo>
                    <a:cubicBezTo>
                      <a:pt x="1" y="41"/>
                      <a:pt x="0" y="41"/>
                      <a:pt x="3" y="47"/>
                    </a:cubicBezTo>
                    <a:cubicBezTo>
                      <a:pt x="8" y="49"/>
                      <a:pt x="12" y="46"/>
                      <a:pt x="16" y="50"/>
                    </a:cubicBezTo>
                    <a:cubicBezTo>
                      <a:pt x="16" y="58"/>
                      <a:pt x="16" y="58"/>
                      <a:pt x="13" y="63"/>
                    </a:cubicBezTo>
                    <a:cubicBezTo>
                      <a:pt x="18" y="67"/>
                      <a:pt x="24" y="70"/>
                      <a:pt x="32" y="71"/>
                    </a:cubicBezTo>
                    <a:cubicBezTo>
                      <a:pt x="35" y="65"/>
                      <a:pt x="32" y="54"/>
                      <a:pt x="37" y="51"/>
                    </a:cubicBezTo>
                    <a:cubicBezTo>
                      <a:pt x="42" y="51"/>
                      <a:pt x="49" y="53"/>
                      <a:pt x="52" y="50"/>
                    </a:cubicBezTo>
                    <a:cubicBezTo>
                      <a:pt x="52" y="46"/>
                      <a:pt x="53" y="39"/>
                      <a:pt x="50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7" name="Freeform 872"/>
              <p:cNvSpPr>
                <a:spLocks/>
              </p:cNvSpPr>
              <p:nvPr/>
            </p:nvSpPr>
            <p:spPr bwMode="auto">
              <a:xfrm>
                <a:off x="6840538" y="4278312"/>
                <a:ext cx="241300" cy="414337"/>
              </a:xfrm>
              <a:custGeom>
                <a:avLst/>
                <a:gdLst>
                  <a:gd name="T0" fmla="*/ 95 w 99"/>
                  <a:gd name="T1" fmla="*/ 132 h 170"/>
                  <a:gd name="T2" fmla="*/ 64 w 99"/>
                  <a:gd name="T3" fmla="*/ 129 h 170"/>
                  <a:gd name="T4" fmla="*/ 66 w 99"/>
                  <a:gd name="T5" fmla="*/ 27 h 170"/>
                  <a:gd name="T6" fmla="*/ 49 w 99"/>
                  <a:gd name="T7" fmla="*/ 0 h 170"/>
                  <a:gd name="T8" fmla="*/ 31 w 99"/>
                  <a:gd name="T9" fmla="*/ 10 h 170"/>
                  <a:gd name="T10" fmla="*/ 5 w 99"/>
                  <a:gd name="T11" fmla="*/ 71 h 170"/>
                  <a:gd name="T12" fmla="*/ 20 w 99"/>
                  <a:gd name="T13" fmla="*/ 86 h 170"/>
                  <a:gd name="T14" fmla="*/ 40 w 99"/>
                  <a:gd name="T15" fmla="*/ 60 h 170"/>
                  <a:gd name="T16" fmla="*/ 29 w 99"/>
                  <a:gd name="T17" fmla="*/ 124 h 170"/>
                  <a:gd name="T18" fmla="*/ 5 w 99"/>
                  <a:gd name="T19" fmla="*/ 153 h 170"/>
                  <a:gd name="T20" fmla="*/ 98 w 99"/>
                  <a:gd name="T21" fmla="*/ 150 h 170"/>
                  <a:gd name="T22" fmla="*/ 95 w 99"/>
                  <a:gd name="T23" fmla="*/ 132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9" h="170">
                    <a:moveTo>
                      <a:pt x="95" y="132"/>
                    </a:moveTo>
                    <a:cubicBezTo>
                      <a:pt x="88" y="126"/>
                      <a:pt x="74" y="128"/>
                      <a:pt x="64" y="129"/>
                    </a:cubicBezTo>
                    <a:cubicBezTo>
                      <a:pt x="65" y="100"/>
                      <a:pt x="71" y="57"/>
                      <a:pt x="66" y="27"/>
                    </a:cubicBezTo>
                    <a:cubicBezTo>
                      <a:pt x="65" y="15"/>
                      <a:pt x="58" y="2"/>
                      <a:pt x="49" y="0"/>
                    </a:cubicBezTo>
                    <a:cubicBezTo>
                      <a:pt x="45" y="3"/>
                      <a:pt x="36" y="5"/>
                      <a:pt x="31" y="10"/>
                    </a:cubicBezTo>
                    <a:cubicBezTo>
                      <a:pt x="17" y="23"/>
                      <a:pt x="3" y="55"/>
                      <a:pt x="5" y="71"/>
                    </a:cubicBezTo>
                    <a:cubicBezTo>
                      <a:pt x="6" y="76"/>
                      <a:pt x="13" y="86"/>
                      <a:pt x="20" y="86"/>
                    </a:cubicBezTo>
                    <a:cubicBezTo>
                      <a:pt x="33" y="85"/>
                      <a:pt x="29" y="66"/>
                      <a:pt x="40" y="60"/>
                    </a:cubicBezTo>
                    <a:cubicBezTo>
                      <a:pt x="41" y="80"/>
                      <a:pt x="40" y="111"/>
                      <a:pt x="29" y="124"/>
                    </a:cubicBezTo>
                    <a:cubicBezTo>
                      <a:pt x="12" y="120"/>
                      <a:pt x="0" y="137"/>
                      <a:pt x="5" y="153"/>
                    </a:cubicBezTo>
                    <a:cubicBezTo>
                      <a:pt x="28" y="170"/>
                      <a:pt x="79" y="167"/>
                      <a:pt x="98" y="150"/>
                    </a:cubicBezTo>
                    <a:cubicBezTo>
                      <a:pt x="99" y="143"/>
                      <a:pt x="98" y="137"/>
                      <a:pt x="95" y="1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8" name="Freeform 873"/>
              <p:cNvSpPr>
                <a:spLocks/>
              </p:cNvSpPr>
              <p:nvPr/>
            </p:nvSpPr>
            <p:spPr bwMode="auto">
              <a:xfrm>
                <a:off x="7092950" y="4397375"/>
                <a:ext cx="201613" cy="276225"/>
              </a:xfrm>
              <a:custGeom>
                <a:avLst/>
                <a:gdLst>
                  <a:gd name="T0" fmla="*/ 61 w 83"/>
                  <a:gd name="T1" fmla="*/ 2 h 113"/>
                  <a:gd name="T2" fmla="*/ 30 w 83"/>
                  <a:gd name="T3" fmla="*/ 3 h 113"/>
                  <a:gd name="T4" fmla="*/ 25 w 83"/>
                  <a:gd name="T5" fmla="*/ 34 h 113"/>
                  <a:gd name="T6" fmla="*/ 14 w 83"/>
                  <a:gd name="T7" fmla="*/ 31 h 113"/>
                  <a:gd name="T8" fmla="*/ 2 w 83"/>
                  <a:gd name="T9" fmla="*/ 55 h 113"/>
                  <a:gd name="T10" fmla="*/ 27 w 83"/>
                  <a:gd name="T11" fmla="*/ 73 h 113"/>
                  <a:gd name="T12" fmla="*/ 30 w 83"/>
                  <a:gd name="T13" fmla="*/ 106 h 113"/>
                  <a:gd name="T14" fmla="*/ 51 w 83"/>
                  <a:gd name="T15" fmla="*/ 105 h 113"/>
                  <a:gd name="T16" fmla="*/ 58 w 83"/>
                  <a:gd name="T17" fmla="*/ 73 h 113"/>
                  <a:gd name="T18" fmla="*/ 82 w 83"/>
                  <a:gd name="T19" fmla="*/ 71 h 113"/>
                  <a:gd name="T20" fmla="*/ 83 w 83"/>
                  <a:gd name="T21" fmla="*/ 41 h 113"/>
                  <a:gd name="T22" fmla="*/ 62 w 83"/>
                  <a:gd name="T23" fmla="*/ 36 h 113"/>
                  <a:gd name="T24" fmla="*/ 61 w 83"/>
                  <a:gd name="T25" fmla="*/ 2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3" h="113">
                    <a:moveTo>
                      <a:pt x="61" y="2"/>
                    </a:moveTo>
                    <a:cubicBezTo>
                      <a:pt x="52" y="0"/>
                      <a:pt x="36" y="2"/>
                      <a:pt x="30" y="3"/>
                    </a:cubicBezTo>
                    <a:cubicBezTo>
                      <a:pt x="27" y="12"/>
                      <a:pt x="30" y="27"/>
                      <a:pt x="25" y="34"/>
                    </a:cubicBezTo>
                    <a:cubicBezTo>
                      <a:pt x="19" y="36"/>
                      <a:pt x="18" y="32"/>
                      <a:pt x="14" y="31"/>
                    </a:cubicBezTo>
                    <a:cubicBezTo>
                      <a:pt x="7" y="37"/>
                      <a:pt x="0" y="45"/>
                      <a:pt x="2" y="55"/>
                    </a:cubicBezTo>
                    <a:cubicBezTo>
                      <a:pt x="4" y="66"/>
                      <a:pt x="20" y="66"/>
                      <a:pt x="27" y="73"/>
                    </a:cubicBezTo>
                    <a:cubicBezTo>
                      <a:pt x="33" y="80"/>
                      <a:pt x="26" y="96"/>
                      <a:pt x="30" y="106"/>
                    </a:cubicBezTo>
                    <a:cubicBezTo>
                      <a:pt x="36" y="113"/>
                      <a:pt x="45" y="109"/>
                      <a:pt x="51" y="105"/>
                    </a:cubicBezTo>
                    <a:cubicBezTo>
                      <a:pt x="54" y="92"/>
                      <a:pt x="53" y="84"/>
                      <a:pt x="58" y="73"/>
                    </a:cubicBezTo>
                    <a:cubicBezTo>
                      <a:pt x="67" y="74"/>
                      <a:pt x="76" y="74"/>
                      <a:pt x="82" y="71"/>
                    </a:cubicBezTo>
                    <a:cubicBezTo>
                      <a:pt x="83" y="64"/>
                      <a:pt x="83" y="53"/>
                      <a:pt x="83" y="41"/>
                    </a:cubicBezTo>
                    <a:cubicBezTo>
                      <a:pt x="77" y="37"/>
                      <a:pt x="70" y="40"/>
                      <a:pt x="62" y="36"/>
                    </a:cubicBezTo>
                    <a:cubicBezTo>
                      <a:pt x="62" y="22"/>
                      <a:pt x="63" y="11"/>
                      <a:pt x="61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9" name="Freeform 874"/>
              <p:cNvSpPr>
                <a:spLocks/>
              </p:cNvSpPr>
              <p:nvPr/>
            </p:nvSpPr>
            <p:spPr bwMode="auto">
              <a:xfrm>
                <a:off x="7353300" y="4391025"/>
                <a:ext cx="200025" cy="319087"/>
              </a:xfrm>
              <a:custGeom>
                <a:avLst/>
                <a:gdLst>
                  <a:gd name="T0" fmla="*/ 27 w 82"/>
                  <a:gd name="T1" fmla="*/ 77 h 131"/>
                  <a:gd name="T2" fmla="*/ 0 w 82"/>
                  <a:gd name="T3" fmla="*/ 94 h 131"/>
                  <a:gd name="T4" fmla="*/ 0 w 82"/>
                  <a:gd name="T5" fmla="*/ 110 h 131"/>
                  <a:gd name="T6" fmla="*/ 56 w 82"/>
                  <a:gd name="T7" fmla="*/ 128 h 131"/>
                  <a:gd name="T8" fmla="*/ 69 w 82"/>
                  <a:gd name="T9" fmla="*/ 97 h 131"/>
                  <a:gd name="T10" fmla="*/ 40 w 82"/>
                  <a:gd name="T11" fmla="*/ 94 h 131"/>
                  <a:gd name="T12" fmla="*/ 55 w 82"/>
                  <a:gd name="T13" fmla="*/ 86 h 131"/>
                  <a:gd name="T14" fmla="*/ 69 w 82"/>
                  <a:gd name="T15" fmla="*/ 77 h 131"/>
                  <a:gd name="T16" fmla="*/ 70 w 82"/>
                  <a:gd name="T17" fmla="*/ 27 h 131"/>
                  <a:gd name="T18" fmla="*/ 20 w 82"/>
                  <a:gd name="T19" fmla="*/ 3 h 131"/>
                  <a:gd name="T20" fmla="*/ 2 w 82"/>
                  <a:gd name="T21" fmla="*/ 25 h 131"/>
                  <a:gd name="T22" fmla="*/ 38 w 82"/>
                  <a:gd name="T23" fmla="*/ 33 h 131"/>
                  <a:gd name="T24" fmla="*/ 27 w 82"/>
                  <a:gd name="T25" fmla="*/ 77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2" h="131">
                    <a:moveTo>
                      <a:pt x="27" y="77"/>
                    </a:moveTo>
                    <a:cubicBezTo>
                      <a:pt x="17" y="83"/>
                      <a:pt x="3" y="82"/>
                      <a:pt x="0" y="94"/>
                    </a:cubicBezTo>
                    <a:cubicBezTo>
                      <a:pt x="0" y="99"/>
                      <a:pt x="0" y="105"/>
                      <a:pt x="0" y="110"/>
                    </a:cubicBezTo>
                    <a:cubicBezTo>
                      <a:pt x="6" y="119"/>
                      <a:pt x="37" y="131"/>
                      <a:pt x="56" y="128"/>
                    </a:cubicBezTo>
                    <a:cubicBezTo>
                      <a:pt x="74" y="125"/>
                      <a:pt x="82" y="108"/>
                      <a:pt x="69" y="97"/>
                    </a:cubicBezTo>
                    <a:cubicBezTo>
                      <a:pt x="56" y="97"/>
                      <a:pt x="50" y="97"/>
                      <a:pt x="40" y="94"/>
                    </a:cubicBezTo>
                    <a:cubicBezTo>
                      <a:pt x="45" y="89"/>
                      <a:pt x="51" y="89"/>
                      <a:pt x="55" y="86"/>
                    </a:cubicBezTo>
                    <a:cubicBezTo>
                      <a:pt x="59" y="84"/>
                      <a:pt x="66" y="80"/>
                      <a:pt x="69" y="77"/>
                    </a:cubicBezTo>
                    <a:cubicBezTo>
                      <a:pt x="74" y="69"/>
                      <a:pt x="76" y="39"/>
                      <a:pt x="70" y="27"/>
                    </a:cubicBezTo>
                    <a:cubicBezTo>
                      <a:pt x="62" y="10"/>
                      <a:pt x="35" y="0"/>
                      <a:pt x="20" y="3"/>
                    </a:cubicBezTo>
                    <a:cubicBezTo>
                      <a:pt x="12" y="4"/>
                      <a:pt x="0" y="14"/>
                      <a:pt x="2" y="25"/>
                    </a:cubicBezTo>
                    <a:cubicBezTo>
                      <a:pt x="5" y="41"/>
                      <a:pt x="22" y="29"/>
                      <a:pt x="38" y="33"/>
                    </a:cubicBezTo>
                    <a:cubicBezTo>
                      <a:pt x="49" y="50"/>
                      <a:pt x="40" y="70"/>
                      <a:pt x="27" y="7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50" name="Freeform 876"/>
              <p:cNvSpPr>
                <a:spLocks/>
              </p:cNvSpPr>
              <p:nvPr/>
            </p:nvSpPr>
            <p:spPr bwMode="auto">
              <a:xfrm>
                <a:off x="7575550" y="4489450"/>
                <a:ext cx="204788" cy="100012"/>
              </a:xfrm>
              <a:custGeom>
                <a:avLst/>
                <a:gdLst>
                  <a:gd name="T0" fmla="*/ 8 w 84"/>
                  <a:gd name="T1" fmla="*/ 32 h 41"/>
                  <a:gd name="T2" fmla="*/ 80 w 84"/>
                  <a:gd name="T3" fmla="*/ 25 h 41"/>
                  <a:gd name="T4" fmla="*/ 45 w 84"/>
                  <a:gd name="T5" fmla="*/ 2 h 41"/>
                  <a:gd name="T6" fmla="*/ 8 w 84"/>
                  <a:gd name="T7" fmla="*/ 3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4" h="41">
                    <a:moveTo>
                      <a:pt x="8" y="32"/>
                    </a:moveTo>
                    <a:cubicBezTo>
                      <a:pt x="25" y="41"/>
                      <a:pt x="76" y="41"/>
                      <a:pt x="80" y="25"/>
                    </a:cubicBezTo>
                    <a:cubicBezTo>
                      <a:pt x="84" y="5"/>
                      <a:pt x="59" y="3"/>
                      <a:pt x="45" y="2"/>
                    </a:cubicBezTo>
                    <a:cubicBezTo>
                      <a:pt x="20" y="0"/>
                      <a:pt x="0" y="3"/>
                      <a:pt x="8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923" name="组 922"/>
            <p:cNvGrpSpPr/>
            <p:nvPr/>
          </p:nvGrpSpPr>
          <p:grpSpPr>
            <a:xfrm>
              <a:off x="3010059" y="153842"/>
              <a:ext cx="1538291" cy="373006"/>
              <a:chOff x="9418638" y="6319837"/>
              <a:chExt cx="844550" cy="204787"/>
            </a:xfrm>
            <a:blipFill>
              <a:blip r:embed="rId2"/>
              <a:stretch>
                <a:fillRect/>
              </a:stretch>
            </a:blipFill>
          </p:grpSpPr>
          <p:sp>
            <p:nvSpPr>
              <p:cNvPr id="929" name="Freeform 860"/>
              <p:cNvSpPr>
                <a:spLocks/>
              </p:cNvSpPr>
              <p:nvPr/>
            </p:nvSpPr>
            <p:spPr bwMode="auto">
              <a:xfrm>
                <a:off x="10142538" y="6319837"/>
                <a:ext cx="120650" cy="117475"/>
              </a:xfrm>
              <a:custGeom>
                <a:avLst/>
                <a:gdLst>
                  <a:gd name="T0" fmla="*/ 15 w 50"/>
                  <a:gd name="T1" fmla="*/ 1 h 48"/>
                  <a:gd name="T2" fmla="*/ 13 w 50"/>
                  <a:gd name="T3" fmla="*/ 25 h 48"/>
                  <a:gd name="T4" fmla="*/ 6 w 50"/>
                  <a:gd name="T5" fmla="*/ 27 h 48"/>
                  <a:gd name="T6" fmla="*/ 6 w 50"/>
                  <a:gd name="T7" fmla="*/ 43 h 48"/>
                  <a:gd name="T8" fmla="*/ 21 w 50"/>
                  <a:gd name="T9" fmla="*/ 37 h 48"/>
                  <a:gd name="T10" fmla="*/ 23 w 50"/>
                  <a:gd name="T11" fmla="*/ 21 h 48"/>
                  <a:gd name="T12" fmla="*/ 38 w 50"/>
                  <a:gd name="T13" fmla="*/ 20 h 48"/>
                  <a:gd name="T14" fmla="*/ 38 w 50"/>
                  <a:gd name="T15" fmla="*/ 30 h 48"/>
                  <a:gd name="T16" fmla="*/ 29 w 50"/>
                  <a:gd name="T17" fmla="*/ 43 h 48"/>
                  <a:gd name="T18" fmla="*/ 46 w 50"/>
                  <a:gd name="T19" fmla="*/ 41 h 48"/>
                  <a:gd name="T20" fmla="*/ 50 w 50"/>
                  <a:gd name="T21" fmla="*/ 8 h 48"/>
                  <a:gd name="T22" fmla="*/ 15 w 50"/>
                  <a:gd name="T23" fmla="*/ 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0" h="48">
                    <a:moveTo>
                      <a:pt x="15" y="1"/>
                    </a:moveTo>
                    <a:cubicBezTo>
                      <a:pt x="15" y="9"/>
                      <a:pt x="14" y="16"/>
                      <a:pt x="13" y="25"/>
                    </a:cubicBezTo>
                    <a:cubicBezTo>
                      <a:pt x="11" y="25"/>
                      <a:pt x="9" y="26"/>
                      <a:pt x="6" y="27"/>
                    </a:cubicBezTo>
                    <a:cubicBezTo>
                      <a:pt x="3" y="31"/>
                      <a:pt x="0" y="39"/>
                      <a:pt x="6" y="43"/>
                    </a:cubicBezTo>
                    <a:cubicBezTo>
                      <a:pt x="12" y="44"/>
                      <a:pt x="17" y="40"/>
                      <a:pt x="21" y="37"/>
                    </a:cubicBezTo>
                    <a:cubicBezTo>
                      <a:pt x="21" y="33"/>
                      <a:pt x="20" y="25"/>
                      <a:pt x="23" y="21"/>
                    </a:cubicBezTo>
                    <a:cubicBezTo>
                      <a:pt x="28" y="21"/>
                      <a:pt x="32" y="20"/>
                      <a:pt x="38" y="20"/>
                    </a:cubicBezTo>
                    <a:cubicBezTo>
                      <a:pt x="38" y="23"/>
                      <a:pt x="38" y="27"/>
                      <a:pt x="38" y="30"/>
                    </a:cubicBezTo>
                    <a:cubicBezTo>
                      <a:pt x="31" y="31"/>
                      <a:pt x="25" y="36"/>
                      <a:pt x="29" y="43"/>
                    </a:cubicBezTo>
                    <a:cubicBezTo>
                      <a:pt x="35" y="48"/>
                      <a:pt x="41" y="43"/>
                      <a:pt x="46" y="41"/>
                    </a:cubicBezTo>
                    <a:cubicBezTo>
                      <a:pt x="47" y="30"/>
                      <a:pt x="47" y="17"/>
                      <a:pt x="50" y="8"/>
                    </a:cubicBezTo>
                    <a:cubicBezTo>
                      <a:pt x="42" y="2"/>
                      <a:pt x="25" y="0"/>
                      <a:pt x="15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0" name="Freeform 882"/>
              <p:cNvSpPr>
                <a:spLocks/>
              </p:cNvSpPr>
              <p:nvPr/>
            </p:nvSpPr>
            <p:spPr bwMode="auto">
              <a:xfrm>
                <a:off x="9504363" y="6343650"/>
                <a:ext cx="79375" cy="134937"/>
              </a:xfrm>
              <a:custGeom>
                <a:avLst/>
                <a:gdLst>
                  <a:gd name="T0" fmla="*/ 17 w 33"/>
                  <a:gd name="T1" fmla="*/ 0 h 55"/>
                  <a:gd name="T2" fmla="*/ 15 w 33"/>
                  <a:gd name="T3" fmla="*/ 33 h 55"/>
                  <a:gd name="T4" fmla="*/ 7 w 33"/>
                  <a:gd name="T5" fmla="*/ 34 h 55"/>
                  <a:gd name="T6" fmla="*/ 4 w 33"/>
                  <a:gd name="T7" fmla="*/ 52 h 55"/>
                  <a:gd name="T8" fmla="*/ 20 w 33"/>
                  <a:gd name="T9" fmla="*/ 42 h 55"/>
                  <a:gd name="T10" fmla="*/ 22 w 33"/>
                  <a:gd name="T11" fmla="*/ 17 h 55"/>
                  <a:gd name="T12" fmla="*/ 33 w 33"/>
                  <a:gd name="T13" fmla="*/ 24 h 55"/>
                  <a:gd name="T14" fmla="*/ 17 w 33"/>
                  <a:gd name="T15" fmla="*/ 0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3" h="55">
                    <a:moveTo>
                      <a:pt x="17" y="0"/>
                    </a:moveTo>
                    <a:cubicBezTo>
                      <a:pt x="14" y="10"/>
                      <a:pt x="16" y="25"/>
                      <a:pt x="15" y="33"/>
                    </a:cubicBezTo>
                    <a:cubicBezTo>
                      <a:pt x="12" y="33"/>
                      <a:pt x="9" y="33"/>
                      <a:pt x="7" y="34"/>
                    </a:cubicBezTo>
                    <a:cubicBezTo>
                      <a:pt x="3" y="37"/>
                      <a:pt x="0" y="47"/>
                      <a:pt x="4" y="52"/>
                    </a:cubicBezTo>
                    <a:cubicBezTo>
                      <a:pt x="10" y="55"/>
                      <a:pt x="19" y="46"/>
                      <a:pt x="20" y="42"/>
                    </a:cubicBezTo>
                    <a:cubicBezTo>
                      <a:pt x="23" y="35"/>
                      <a:pt x="19" y="25"/>
                      <a:pt x="22" y="17"/>
                    </a:cubicBezTo>
                    <a:cubicBezTo>
                      <a:pt x="26" y="19"/>
                      <a:pt x="27" y="23"/>
                      <a:pt x="33" y="24"/>
                    </a:cubicBezTo>
                    <a:cubicBezTo>
                      <a:pt x="33" y="13"/>
                      <a:pt x="28" y="2"/>
                      <a:pt x="1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4" name="Freeform 910"/>
              <p:cNvSpPr>
                <a:spLocks/>
              </p:cNvSpPr>
              <p:nvPr/>
            </p:nvSpPr>
            <p:spPr bwMode="auto">
              <a:xfrm>
                <a:off x="9782175" y="6332537"/>
                <a:ext cx="106363" cy="138112"/>
              </a:xfrm>
              <a:custGeom>
                <a:avLst/>
                <a:gdLst>
                  <a:gd name="T0" fmla="*/ 32 w 44"/>
                  <a:gd name="T1" fmla="*/ 28 h 57"/>
                  <a:gd name="T2" fmla="*/ 14 w 44"/>
                  <a:gd name="T3" fmla="*/ 27 h 57"/>
                  <a:gd name="T4" fmla="*/ 14 w 44"/>
                  <a:gd name="T5" fmla="*/ 11 h 57"/>
                  <a:gd name="T6" fmla="*/ 16 w 44"/>
                  <a:gd name="T7" fmla="*/ 54 h 57"/>
                  <a:gd name="T8" fmla="*/ 13 w 44"/>
                  <a:gd name="T9" fmla="*/ 36 h 57"/>
                  <a:gd name="T10" fmla="*/ 31 w 44"/>
                  <a:gd name="T11" fmla="*/ 37 h 57"/>
                  <a:gd name="T12" fmla="*/ 34 w 44"/>
                  <a:gd name="T13" fmla="*/ 57 h 57"/>
                  <a:gd name="T14" fmla="*/ 38 w 44"/>
                  <a:gd name="T15" fmla="*/ 37 h 57"/>
                  <a:gd name="T16" fmla="*/ 40 w 44"/>
                  <a:gd name="T17" fmla="*/ 19 h 57"/>
                  <a:gd name="T18" fmla="*/ 44 w 44"/>
                  <a:gd name="T19" fmla="*/ 6 h 57"/>
                  <a:gd name="T20" fmla="*/ 32 w 44"/>
                  <a:gd name="T21" fmla="*/ 28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" h="57">
                    <a:moveTo>
                      <a:pt x="32" y="28"/>
                    </a:moveTo>
                    <a:cubicBezTo>
                      <a:pt x="27" y="31"/>
                      <a:pt x="19" y="30"/>
                      <a:pt x="14" y="27"/>
                    </a:cubicBezTo>
                    <a:cubicBezTo>
                      <a:pt x="13" y="22"/>
                      <a:pt x="22" y="14"/>
                      <a:pt x="14" y="11"/>
                    </a:cubicBezTo>
                    <a:cubicBezTo>
                      <a:pt x="8" y="16"/>
                      <a:pt x="0" y="53"/>
                      <a:pt x="16" y="54"/>
                    </a:cubicBezTo>
                    <a:cubicBezTo>
                      <a:pt x="18" y="48"/>
                      <a:pt x="9" y="44"/>
                      <a:pt x="13" y="36"/>
                    </a:cubicBezTo>
                    <a:cubicBezTo>
                      <a:pt x="18" y="39"/>
                      <a:pt x="27" y="35"/>
                      <a:pt x="31" y="37"/>
                    </a:cubicBezTo>
                    <a:cubicBezTo>
                      <a:pt x="35" y="41"/>
                      <a:pt x="29" y="57"/>
                      <a:pt x="34" y="57"/>
                    </a:cubicBezTo>
                    <a:cubicBezTo>
                      <a:pt x="41" y="54"/>
                      <a:pt x="37" y="44"/>
                      <a:pt x="38" y="37"/>
                    </a:cubicBezTo>
                    <a:cubicBezTo>
                      <a:pt x="39" y="31"/>
                      <a:pt x="41" y="26"/>
                      <a:pt x="40" y="19"/>
                    </a:cubicBezTo>
                    <a:cubicBezTo>
                      <a:pt x="42" y="15"/>
                      <a:pt x="42" y="9"/>
                      <a:pt x="44" y="6"/>
                    </a:cubicBezTo>
                    <a:cubicBezTo>
                      <a:pt x="31" y="0"/>
                      <a:pt x="33" y="18"/>
                      <a:pt x="32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5" name="Freeform 912"/>
              <p:cNvSpPr>
                <a:spLocks/>
              </p:cNvSpPr>
              <p:nvPr/>
            </p:nvSpPr>
            <p:spPr bwMode="auto">
              <a:xfrm>
                <a:off x="9582150" y="6338887"/>
                <a:ext cx="119063" cy="185737"/>
              </a:xfrm>
              <a:custGeom>
                <a:avLst/>
                <a:gdLst>
                  <a:gd name="T0" fmla="*/ 9 w 49"/>
                  <a:gd name="T1" fmla="*/ 21 h 76"/>
                  <a:gd name="T2" fmla="*/ 33 w 49"/>
                  <a:gd name="T3" fmla="*/ 58 h 76"/>
                  <a:gd name="T4" fmla="*/ 27 w 49"/>
                  <a:gd name="T5" fmla="*/ 62 h 76"/>
                  <a:gd name="T6" fmla="*/ 9 w 49"/>
                  <a:gd name="T7" fmla="*/ 48 h 76"/>
                  <a:gd name="T8" fmla="*/ 38 w 49"/>
                  <a:gd name="T9" fmla="*/ 64 h 76"/>
                  <a:gd name="T10" fmla="*/ 16 w 49"/>
                  <a:gd name="T11" fmla="*/ 21 h 76"/>
                  <a:gd name="T12" fmla="*/ 31 w 49"/>
                  <a:gd name="T13" fmla="*/ 13 h 76"/>
                  <a:gd name="T14" fmla="*/ 46 w 49"/>
                  <a:gd name="T15" fmla="*/ 20 h 76"/>
                  <a:gd name="T16" fmla="*/ 9 w 49"/>
                  <a:gd name="T17" fmla="*/ 21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9" h="76">
                    <a:moveTo>
                      <a:pt x="9" y="21"/>
                    </a:moveTo>
                    <a:cubicBezTo>
                      <a:pt x="6" y="43"/>
                      <a:pt x="30" y="40"/>
                      <a:pt x="33" y="58"/>
                    </a:cubicBezTo>
                    <a:cubicBezTo>
                      <a:pt x="31" y="60"/>
                      <a:pt x="29" y="62"/>
                      <a:pt x="27" y="62"/>
                    </a:cubicBezTo>
                    <a:cubicBezTo>
                      <a:pt x="17" y="64"/>
                      <a:pt x="13" y="51"/>
                      <a:pt x="9" y="48"/>
                    </a:cubicBezTo>
                    <a:cubicBezTo>
                      <a:pt x="0" y="63"/>
                      <a:pt x="27" y="76"/>
                      <a:pt x="38" y="64"/>
                    </a:cubicBezTo>
                    <a:cubicBezTo>
                      <a:pt x="49" y="43"/>
                      <a:pt x="13" y="37"/>
                      <a:pt x="16" y="21"/>
                    </a:cubicBezTo>
                    <a:cubicBezTo>
                      <a:pt x="17" y="16"/>
                      <a:pt x="25" y="12"/>
                      <a:pt x="31" y="13"/>
                    </a:cubicBezTo>
                    <a:cubicBezTo>
                      <a:pt x="38" y="13"/>
                      <a:pt x="38" y="21"/>
                      <a:pt x="46" y="20"/>
                    </a:cubicBezTo>
                    <a:cubicBezTo>
                      <a:pt x="49" y="0"/>
                      <a:pt x="12" y="3"/>
                      <a:pt x="9" y="2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6" name="Freeform 914"/>
              <p:cNvSpPr>
                <a:spLocks/>
              </p:cNvSpPr>
              <p:nvPr/>
            </p:nvSpPr>
            <p:spPr bwMode="auto">
              <a:xfrm>
                <a:off x="9418638" y="6364287"/>
                <a:ext cx="23813" cy="33337"/>
              </a:xfrm>
              <a:custGeom>
                <a:avLst/>
                <a:gdLst>
                  <a:gd name="T0" fmla="*/ 5 w 10"/>
                  <a:gd name="T1" fmla="*/ 14 h 14"/>
                  <a:gd name="T2" fmla="*/ 7 w 10"/>
                  <a:gd name="T3" fmla="*/ 0 h 14"/>
                  <a:gd name="T4" fmla="*/ 3 w 10"/>
                  <a:gd name="T5" fmla="*/ 0 h 14"/>
                  <a:gd name="T6" fmla="*/ 5 w 10"/>
                  <a:gd name="T7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0" h="14">
                    <a:moveTo>
                      <a:pt x="5" y="14"/>
                    </a:moveTo>
                    <a:cubicBezTo>
                      <a:pt x="8" y="9"/>
                      <a:pt x="10" y="4"/>
                      <a:pt x="7" y="0"/>
                    </a:cubicBezTo>
                    <a:cubicBezTo>
                      <a:pt x="6" y="0"/>
                      <a:pt x="5" y="0"/>
                      <a:pt x="3" y="0"/>
                    </a:cubicBezTo>
                    <a:cubicBezTo>
                      <a:pt x="5" y="7"/>
                      <a:pt x="0" y="11"/>
                      <a:pt x="5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7" name="Freeform 915"/>
              <p:cNvSpPr>
                <a:spLocks/>
              </p:cNvSpPr>
              <p:nvPr/>
            </p:nvSpPr>
            <p:spPr bwMode="auto">
              <a:xfrm>
                <a:off x="9678988" y="6364287"/>
                <a:ext cx="107950" cy="130175"/>
              </a:xfrm>
              <a:custGeom>
                <a:avLst/>
                <a:gdLst>
                  <a:gd name="T0" fmla="*/ 29 w 44"/>
                  <a:gd name="T1" fmla="*/ 7 h 54"/>
                  <a:gd name="T2" fmla="*/ 43 w 44"/>
                  <a:gd name="T3" fmla="*/ 13 h 54"/>
                  <a:gd name="T4" fmla="*/ 28 w 44"/>
                  <a:gd name="T5" fmla="*/ 0 h 54"/>
                  <a:gd name="T6" fmla="*/ 13 w 44"/>
                  <a:gd name="T7" fmla="*/ 45 h 54"/>
                  <a:gd name="T8" fmla="*/ 43 w 44"/>
                  <a:gd name="T9" fmla="*/ 40 h 54"/>
                  <a:gd name="T10" fmla="*/ 17 w 44"/>
                  <a:gd name="T11" fmla="*/ 37 h 54"/>
                  <a:gd name="T12" fmla="*/ 29 w 44"/>
                  <a:gd name="T13" fmla="*/ 7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4">
                    <a:moveTo>
                      <a:pt x="29" y="7"/>
                    </a:moveTo>
                    <a:cubicBezTo>
                      <a:pt x="37" y="6"/>
                      <a:pt x="36" y="15"/>
                      <a:pt x="43" y="13"/>
                    </a:cubicBezTo>
                    <a:cubicBezTo>
                      <a:pt x="44" y="2"/>
                      <a:pt x="32" y="0"/>
                      <a:pt x="28" y="0"/>
                    </a:cubicBezTo>
                    <a:cubicBezTo>
                      <a:pt x="12" y="1"/>
                      <a:pt x="0" y="31"/>
                      <a:pt x="13" y="45"/>
                    </a:cubicBezTo>
                    <a:cubicBezTo>
                      <a:pt x="19" y="52"/>
                      <a:pt x="40" y="54"/>
                      <a:pt x="43" y="40"/>
                    </a:cubicBezTo>
                    <a:cubicBezTo>
                      <a:pt x="37" y="43"/>
                      <a:pt x="20" y="45"/>
                      <a:pt x="17" y="37"/>
                    </a:cubicBezTo>
                    <a:cubicBezTo>
                      <a:pt x="13" y="26"/>
                      <a:pt x="17" y="8"/>
                      <a:pt x="2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8" name="Freeform 916"/>
              <p:cNvSpPr>
                <a:spLocks/>
              </p:cNvSpPr>
              <p:nvPr/>
            </p:nvSpPr>
            <p:spPr bwMode="auto">
              <a:xfrm>
                <a:off x="10079038" y="6375400"/>
                <a:ext cx="90488" cy="117475"/>
              </a:xfrm>
              <a:custGeom>
                <a:avLst/>
                <a:gdLst>
                  <a:gd name="T0" fmla="*/ 7 w 37"/>
                  <a:gd name="T1" fmla="*/ 36 h 48"/>
                  <a:gd name="T2" fmla="*/ 12 w 37"/>
                  <a:gd name="T3" fmla="*/ 2 h 48"/>
                  <a:gd name="T4" fmla="*/ 8 w 37"/>
                  <a:gd name="T5" fmla="*/ 1 h 48"/>
                  <a:gd name="T6" fmla="*/ 0 w 37"/>
                  <a:gd name="T7" fmla="*/ 45 h 48"/>
                  <a:gd name="T8" fmla="*/ 34 w 37"/>
                  <a:gd name="T9" fmla="*/ 35 h 48"/>
                  <a:gd name="T10" fmla="*/ 7 w 37"/>
                  <a:gd name="T11" fmla="*/ 3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48">
                    <a:moveTo>
                      <a:pt x="7" y="36"/>
                    </a:moveTo>
                    <a:cubicBezTo>
                      <a:pt x="9" y="26"/>
                      <a:pt x="11" y="14"/>
                      <a:pt x="12" y="2"/>
                    </a:cubicBezTo>
                    <a:cubicBezTo>
                      <a:pt x="10" y="2"/>
                      <a:pt x="10" y="0"/>
                      <a:pt x="8" y="1"/>
                    </a:cubicBezTo>
                    <a:cubicBezTo>
                      <a:pt x="4" y="15"/>
                      <a:pt x="2" y="33"/>
                      <a:pt x="0" y="45"/>
                    </a:cubicBezTo>
                    <a:cubicBezTo>
                      <a:pt x="13" y="44"/>
                      <a:pt x="37" y="48"/>
                      <a:pt x="34" y="35"/>
                    </a:cubicBezTo>
                    <a:cubicBezTo>
                      <a:pt x="27" y="34"/>
                      <a:pt x="12" y="40"/>
                      <a:pt x="7" y="36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39" name="Freeform 917"/>
              <p:cNvSpPr>
                <a:spLocks noEditPoints="1"/>
              </p:cNvSpPr>
              <p:nvPr/>
            </p:nvSpPr>
            <p:spPr bwMode="auto">
              <a:xfrm>
                <a:off x="9886950" y="6370637"/>
                <a:ext cx="87313" cy="96837"/>
              </a:xfrm>
              <a:custGeom>
                <a:avLst/>
                <a:gdLst>
                  <a:gd name="T0" fmla="*/ 18 w 36"/>
                  <a:gd name="T1" fmla="*/ 10 h 40"/>
                  <a:gd name="T2" fmla="*/ 11 w 36"/>
                  <a:gd name="T3" fmla="*/ 5 h 40"/>
                  <a:gd name="T4" fmla="*/ 19 w 36"/>
                  <a:gd name="T5" fmla="*/ 39 h 40"/>
                  <a:gd name="T6" fmla="*/ 36 w 36"/>
                  <a:gd name="T7" fmla="*/ 15 h 40"/>
                  <a:gd name="T8" fmla="*/ 18 w 36"/>
                  <a:gd name="T9" fmla="*/ 10 h 40"/>
                  <a:gd name="T10" fmla="*/ 22 w 36"/>
                  <a:gd name="T11" fmla="*/ 34 h 40"/>
                  <a:gd name="T12" fmla="*/ 12 w 36"/>
                  <a:gd name="T13" fmla="*/ 20 h 40"/>
                  <a:gd name="T14" fmla="*/ 29 w 36"/>
                  <a:gd name="T15" fmla="*/ 17 h 40"/>
                  <a:gd name="T16" fmla="*/ 22 w 36"/>
                  <a:gd name="T17" fmla="*/ 3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" h="40">
                    <a:moveTo>
                      <a:pt x="18" y="10"/>
                    </a:moveTo>
                    <a:cubicBezTo>
                      <a:pt x="18" y="7"/>
                      <a:pt x="14" y="0"/>
                      <a:pt x="11" y="5"/>
                    </a:cubicBezTo>
                    <a:cubicBezTo>
                      <a:pt x="0" y="17"/>
                      <a:pt x="7" y="39"/>
                      <a:pt x="19" y="39"/>
                    </a:cubicBezTo>
                    <a:cubicBezTo>
                      <a:pt x="31" y="40"/>
                      <a:pt x="34" y="27"/>
                      <a:pt x="36" y="15"/>
                    </a:cubicBezTo>
                    <a:cubicBezTo>
                      <a:pt x="32" y="12"/>
                      <a:pt x="25" y="5"/>
                      <a:pt x="18" y="10"/>
                    </a:cubicBezTo>
                    <a:close/>
                    <a:moveTo>
                      <a:pt x="22" y="34"/>
                    </a:moveTo>
                    <a:cubicBezTo>
                      <a:pt x="16" y="32"/>
                      <a:pt x="12" y="27"/>
                      <a:pt x="12" y="20"/>
                    </a:cubicBezTo>
                    <a:cubicBezTo>
                      <a:pt x="12" y="13"/>
                      <a:pt x="25" y="15"/>
                      <a:pt x="29" y="17"/>
                    </a:cubicBezTo>
                    <a:cubicBezTo>
                      <a:pt x="30" y="26"/>
                      <a:pt x="27" y="30"/>
                      <a:pt x="22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0" name="Freeform 920"/>
              <p:cNvSpPr>
                <a:spLocks noEditPoints="1"/>
              </p:cNvSpPr>
              <p:nvPr/>
            </p:nvSpPr>
            <p:spPr bwMode="auto">
              <a:xfrm>
                <a:off x="9952038" y="6389687"/>
                <a:ext cx="107950" cy="95250"/>
              </a:xfrm>
              <a:custGeom>
                <a:avLst/>
                <a:gdLst>
                  <a:gd name="T0" fmla="*/ 12 w 44"/>
                  <a:gd name="T1" fmla="*/ 4 h 39"/>
                  <a:gd name="T2" fmla="*/ 43 w 44"/>
                  <a:gd name="T3" fmla="*/ 17 h 39"/>
                  <a:gd name="T4" fmla="*/ 12 w 44"/>
                  <a:gd name="T5" fmla="*/ 4 h 39"/>
                  <a:gd name="T6" fmla="*/ 18 w 44"/>
                  <a:gd name="T7" fmla="*/ 10 h 39"/>
                  <a:gd name="T8" fmla="*/ 36 w 44"/>
                  <a:gd name="T9" fmla="*/ 16 h 39"/>
                  <a:gd name="T10" fmla="*/ 18 w 44"/>
                  <a:gd name="T11" fmla="*/ 1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39">
                    <a:moveTo>
                      <a:pt x="12" y="4"/>
                    </a:moveTo>
                    <a:cubicBezTo>
                      <a:pt x="0" y="35"/>
                      <a:pt x="42" y="39"/>
                      <a:pt x="43" y="17"/>
                    </a:cubicBezTo>
                    <a:cubicBezTo>
                      <a:pt x="44" y="1"/>
                      <a:pt x="26" y="0"/>
                      <a:pt x="12" y="4"/>
                    </a:cubicBezTo>
                    <a:close/>
                    <a:moveTo>
                      <a:pt x="18" y="10"/>
                    </a:moveTo>
                    <a:cubicBezTo>
                      <a:pt x="26" y="6"/>
                      <a:pt x="36" y="8"/>
                      <a:pt x="36" y="16"/>
                    </a:cubicBezTo>
                    <a:cubicBezTo>
                      <a:pt x="36" y="28"/>
                      <a:pt x="15" y="28"/>
                      <a:pt x="18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41" name="Freeform 925"/>
              <p:cNvSpPr>
                <a:spLocks/>
              </p:cNvSpPr>
              <p:nvPr/>
            </p:nvSpPr>
            <p:spPr bwMode="auto">
              <a:xfrm>
                <a:off x="9859963" y="6499225"/>
                <a:ext cx="128588" cy="12700"/>
              </a:xfrm>
              <a:custGeom>
                <a:avLst/>
                <a:gdLst>
                  <a:gd name="T0" fmla="*/ 23 w 53"/>
                  <a:gd name="T1" fmla="*/ 1 h 5"/>
                  <a:gd name="T2" fmla="*/ 0 w 53"/>
                  <a:gd name="T3" fmla="*/ 5 h 5"/>
                  <a:gd name="T4" fmla="*/ 53 w 53"/>
                  <a:gd name="T5" fmla="*/ 5 h 5"/>
                  <a:gd name="T6" fmla="*/ 23 w 53"/>
                  <a:gd name="T7" fmla="*/ 1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5">
                    <a:moveTo>
                      <a:pt x="23" y="1"/>
                    </a:moveTo>
                    <a:cubicBezTo>
                      <a:pt x="15" y="1"/>
                      <a:pt x="7" y="3"/>
                      <a:pt x="0" y="5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43" y="2"/>
                      <a:pt x="33" y="0"/>
                      <a:pt x="23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24" name="Freeform 870"/>
            <p:cNvSpPr>
              <a:spLocks/>
            </p:cNvSpPr>
            <p:nvPr/>
          </p:nvSpPr>
          <p:spPr bwMode="auto">
            <a:xfrm rot="394503">
              <a:off x="197293" y="162155"/>
              <a:ext cx="332462" cy="28662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5" name="Freeform 870"/>
            <p:cNvSpPr>
              <a:spLocks/>
            </p:cNvSpPr>
            <p:nvPr/>
          </p:nvSpPr>
          <p:spPr bwMode="auto">
            <a:xfrm rot="394503">
              <a:off x="2037292" y="788468"/>
              <a:ext cx="332462" cy="28662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6" name="Freeform 870"/>
            <p:cNvSpPr>
              <a:spLocks/>
            </p:cNvSpPr>
            <p:nvPr/>
          </p:nvSpPr>
          <p:spPr bwMode="auto">
            <a:xfrm rot="394503">
              <a:off x="2285321" y="1363561"/>
              <a:ext cx="237058" cy="20437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7" name="Freeform 870"/>
            <p:cNvSpPr>
              <a:spLocks/>
            </p:cNvSpPr>
            <p:nvPr/>
          </p:nvSpPr>
          <p:spPr bwMode="auto">
            <a:xfrm rot="394503">
              <a:off x="739056" y="2253689"/>
              <a:ext cx="237058" cy="204373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8" name="Freeform 635"/>
            <p:cNvSpPr>
              <a:spLocks/>
            </p:cNvSpPr>
            <p:nvPr/>
          </p:nvSpPr>
          <p:spPr bwMode="auto">
            <a:xfrm rot="3469135">
              <a:off x="2069455" y="3158384"/>
              <a:ext cx="100809" cy="284262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257" name="文本占位符 3"/>
          <p:cNvSpPr>
            <a:spLocks noGrp="1"/>
          </p:cNvSpPr>
          <p:nvPr>
            <p:ph type="body" sz="quarter" idx="12" hasCustomPrompt="1"/>
          </p:nvPr>
        </p:nvSpPr>
        <p:spPr>
          <a:xfrm>
            <a:off x="5563024" y="2963304"/>
            <a:ext cx="4792953" cy="4699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kumimoji="1" lang="zh-CN" altLang="en-US" sz="3200" b="1" kern="1200" dirty="0"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</a:lstStyle>
          <a:p>
            <a:pPr lvl="0"/>
            <a:r>
              <a:rPr lang="zh-CN" altLang="en-US" dirty="0"/>
              <a:t>工作回顾</a:t>
            </a:r>
          </a:p>
        </p:txBody>
      </p:sp>
      <p:sp>
        <p:nvSpPr>
          <p:cNvPr id="1258" name="文本占位符 3"/>
          <p:cNvSpPr>
            <a:spLocks noGrp="1"/>
          </p:cNvSpPr>
          <p:nvPr>
            <p:ph type="body" sz="quarter" idx="13" hasCustomPrompt="1"/>
          </p:nvPr>
        </p:nvSpPr>
        <p:spPr>
          <a:xfrm>
            <a:off x="5563024" y="3503635"/>
            <a:ext cx="4783371" cy="5324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lnSpc>
                <a:spcPct val="130000"/>
              </a:lnSpc>
              <a:buNone/>
              <a:defRPr lang="zh-CN" altLang="en-US" sz="1100" dirty="0">
                <a:blipFill>
                  <a:blip r:embed="rId2"/>
                  <a:stretch>
                    <a:fillRect/>
                  </a:stretch>
                </a:blipFill>
                <a:latin typeface="微软雅黑" charset="0"/>
                <a:ea typeface="微软雅黑" charset="0"/>
              </a:defRPr>
            </a:lvl1pPr>
          </a:lstStyle>
          <a:p>
            <a:pPr marL="0" lvl="0">
              <a:lnSpc>
                <a:spcPct val="130000"/>
              </a:lnSpc>
            </a:pPr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1259" name="文本占位符 3"/>
          <p:cNvSpPr>
            <a:spLocks noGrp="1"/>
          </p:cNvSpPr>
          <p:nvPr>
            <p:ph type="body" sz="quarter" idx="11" hasCustomPrompt="1"/>
          </p:nvPr>
        </p:nvSpPr>
        <p:spPr>
          <a:xfrm>
            <a:off x="4049557" y="2946692"/>
            <a:ext cx="1455272" cy="10895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lvl1pPr marL="0" indent="0" algn="ctr" defTabSz="914377">
              <a:buNone/>
              <a:defRPr kumimoji="1" lang="zh-CN" altLang="en-US" sz="7200" b="1" dirty="0">
                <a:ln w="22225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marL="0" lvl="0" algn="ctr" defTabSz="914377"/>
            <a:r>
              <a:rPr lang="en-US" altLang="zh-CN" dirty="0"/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41521946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226" name="组 1225"/>
          <p:cNvGrpSpPr/>
          <p:nvPr userDrawn="1"/>
        </p:nvGrpSpPr>
        <p:grpSpPr>
          <a:xfrm>
            <a:off x="343637" y="314705"/>
            <a:ext cx="1751939" cy="999088"/>
            <a:chOff x="343638" y="314705"/>
            <a:chExt cx="1420240" cy="809928"/>
          </a:xfrm>
          <a:blipFill>
            <a:blip r:embed="rId2"/>
            <a:stretch>
              <a:fillRect/>
            </a:stretch>
          </a:blipFill>
        </p:grpSpPr>
        <p:grpSp>
          <p:nvGrpSpPr>
            <p:cNvPr id="1227" name="组 1226"/>
            <p:cNvGrpSpPr/>
            <p:nvPr/>
          </p:nvGrpSpPr>
          <p:grpSpPr>
            <a:xfrm>
              <a:off x="343638" y="314705"/>
              <a:ext cx="821894" cy="809928"/>
              <a:chOff x="2561321" y="682567"/>
              <a:chExt cx="821894" cy="809928"/>
            </a:xfrm>
            <a:grpFill/>
          </p:grpSpPr>
          <p:sp>
            <p:nvSpPr>
              <p:cNvPr id="1240" name="Freeform 788"/>
              <p:cNvSpPr>
                <a:spLocks noEditPoints="1"/>
              </p:cNvSpPr>
              <p:nvPr/>
            </p:nvSpPr>
            <p:spPr bwMode="auto">
              <a:xfrm>
                <a:off x="2609770" y="682567"/>
                <a:ext cx="643672" cy="692769"/>
              </a:xfrm>
              <a:custGeom>
                <a:avLst/>
                <a:gdLst>
                  <a:gd name="T0" fmla="*/ 216 w 243"/>
                  <a:gd name="T1" fmla="*/ 220 h 266"/>
                  <a:gd name="T2" fmla="*/ 96 w 243"/>
                  <a:gd name="T3" fmla="*/ 9 h 266"/>
                  <a:gd name="T4" fmla="*/ 12 w 243"/>
                  <a:gd name="T5" fmla="*/ 166 h 266"/>
                  <a:gd name="T6" fmla="*/ 43 w 243"/>
                  <a:gd name="T7" fmla="*/ 228 h 266"/>
                  <a:gd name="T8" fmla="*/ 153 w 243"/>
                  <a:gd name="T9" fmla="*/ 259 h 266"/>
                  <a:gd name="T10" fmla="*/ 159 w 243"/>
                  <a:gd name="T11" fmla="*/ 238 h 266"/>
                  <a:gd name="T12" fmla="*/ 169 w 243"/>
                  <a:gd name="T13" fmla="*/ 201 h 266"/>
                  <a:gd name="T14" fmla="*/ 202 w 243"/>
                  <a:gd name="T15" fmla="*/ 195 h 266"/>
                  <a:gd name="T16" fmla="*/ 226 w 243"/>
                  <a:gd name="T17" fmla="*/ 163 h 266"/>
                  <a:gd name="T18" fmla="*/ 159 w 243"/>
                  <a:gd name="T19" fmla="*/ 32 h 266"/>
                  <a:gd name="T20" fmla="*/ 208 w 243"/>
                  <a:gd name="T21" fmla="*/ 72 h 266"/>
                  <a:gd name="T22" fmla="*/ 187 w 243"/>
                  <a:gd name="T23" fmla="*/ 74 h 266"/>
                  <a:gd name="T24" fmla="*/ 176 w 243"/>
                  <a:gd name="T25" fmla="*/ 92 h 266"/>
                  <a:gd name="T26" fmla="*/ 161 w 243"/>
                  <a:gd name="T27" fmla="*/ 74 h 266"/>
                  <a:gd name="T28" fmla="*/ 161 w 243"/>
                  <a:gd name="T29" fmla="*/ 50 h 266"/>
                  <a:gd name="T30" fmla="*/ 152 w 243"/>
                  <a:gd name="T31" fmla="*/ 52 h 266"/>
                  <a:gd name="T32" fmla="*/ 153 w 243"/>
                  <a:gd name="T33" fmla="*/ 23 h 266"/>
                  <a:gd name="T34" fmla="*/ 137 w 243"/>
                  <a:gd name="T35" fmla="*/ 59 h 266"/>
                  <a:gd name="T36" fmla="*/ 168 w 243"/>
                  <a:gd name="T37" fmla="*/ 60 h 266"/>
                  <a:gd name="T38" fmla="*/ 171 w 243"/>
                  <a:gd name="T39" fmla="*/ 81 h 266"/>
                  <a:gd name="T40" fmla="*/ 193 w 243"/>
                  <a:gd name="T41" fmla="*/ 76 h 266"/>
                  <a:gd name="T42" fmla="*/ 220 w 243"/>
                  <a:gd name="T43" fmla="*/ 102 h 266"/>
                  <a:gd name="T44" fmla="*/ 183 w 243"/>
                  <a:gd name="T45" fmla="*/ 133 h 266"/>
                  <a:gd name="T46" fmla="*/ 122 w 243"/>
                  <a:gd name="T47" fmla="*/ 120 h 266"/>
                  <a:gd name="T48" fmla="*/ 111 w 243"/>
                  <a:gd name="T49" fmla="*/ 47 h 266"/>
                  <a:gd name="T50" fmla="*/ 153 w 243"/>
                  <a:gd name="T51" fmla="*/ 23 h 266"/>
                  <a:gd name="T52" fmla="*/ 17 w 243"/>
                  <a:gd name="T53" fmla="*/ 123 h 266"/>
                  <a:gd name="T54" fmla="*/ 55 w 243"/>
                  <a:gd name="T55" fmla="*/ 51 h 266"/>
                  <a:gd name="T56" fmla="*/ 66 w 243"/>
                  <a:gd name="T57" fmla="*/ 82 h 266"/>
                  <a:gd name="T58" fmla="*/ 46 w 243"/>
                  <a:gd name="T59" fmla="*/ 101 h 266"/>
                  <a:gd name="T60" fmla="*/ 76 w 243"/>
                  <a:gd name="T61" fmla="*/ 138 h 266"/>
                  <a:gd name="T62" fmla="*/ 108 w 243"/>
                  <a:gd name="T63" fmla="*/ 173 h 266"/>
                  <a:gd name="T64" fmla="*/ 55 w 243"/>
                  <a:gd name="T65" fmla="*/ 213 h 266"/>
                  <a:gd name="T66" fmla="*/ 65 w 243"/>
                  <a:gd name="T67" fmla="*/ 237 h 266"/>
                  <a:gd name="T68" fmla="*/ 52 w 243"/>
                  <a:gd name="T69" fmla="*/ 221 h 266"/>
                  <a:gd name="T70" fmla="*/ 108 w 243"/>
                  <a:gd name="T71" fmla="*/ 181 h 266"/>
                  <a:gd name="T72" fmla="*/ 88 w 243"/>
                  <a:gd name="T73" fmla="*/ 151 h 266"/>
                  <a:gd name="T74" fmla="*/ 51 w 243"/>
                  <a:gd name="T75" fmla="*/ 131 h 266"/>
                  <a:gd name="T76" fmla="*/ 90 w 243"/>
                  <a:gd name="T77" fmla="*/ 115 h 266"/>
                  <a:gd name="T78" fmla="*/ 62 w 243"/>
                  <a:gd name="T79" fmla="*/ 63 h 266"/>
                  <a:gd name="T80" fmla="*/ 131 w 243"/>
                  <a:gd name="T81" fmla="*/ 17 h 266"/>
                  <a:gd name="T82" fmla="*/ 105 w 243"/>
                  <a:gd name="T83" fmla="*/ 62 h 266"/>
                  <a:gd name="T84" fmla="*/ 115 w 243"/>
                  <a:gd name="T85" fmla="*/ 121 h 266"/>
                  <a:gd name="T86" fmla="*/ 180 w 243"/>
                  <a:gd name="T87" fmla="*/ 142 h 266"/>
                  <a:gd name="T88" fmla="*/ 221 w 243"/>
                  <a:gd name="T89" fmla="*/ 109 h 266"/>
                  <a:gd name="T90" fmla="*/ 213 w 243"/>
                  <a:gd name="T91" fmla="*/ 156 h 266"/>
                  <a:gd name="T92" fmla="*/ 195 w 243"/>
                  <a:gd name="T93" fmla="*/ 192 h 266"/>
                  <a:gd name="T94" fmla="*/ 171 w 243"/>
                  <a:gd name="T95" fmla="*/ 192 h 266"/>
                  <a:gd name="T96" fmla="*/ 165 w 243"/>
                  <a:gd name="T97" fmla="*/ 230 h 266"/>
                  <a:gd name="T98" fmla="*/ 153 w 243"/>
                  <a:gd name="T99" fmla="*/ 252 h 266"/>
                  <a:gd name="T100" fmla="*/ 135 w 243"/>
                  <a:gd name="T101" fmla="*/ 236 h 266"/>
                  <a:gd name="T102" fmla="*/ 65 w 243"/>
                  <a:gd name="T103" fmla="*/ 237 h 266"/>
                  <a:gd name="T104" fmla="*/ 71 w 243"/>
                  <a:gd name="T105" fmla="*/ 233 h 266"/>
                  <a:gd name="T106" fmla="*/ 133 w 243"/>
                  <a:gd name="T107" fmla="*/ 243 h 266"/>
                  <a:gd name="T108" fmla="*/ 70 w 243"/>
                  <a:gd name="T109" fmla="*/ 237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243" h="266">
                    <a:moveTo>
                      <a:pt x="153" y="259"/>
                    </a:moveTo>
                    <a:cubicBezTo>
                      <a:pt x="179" y="254"/>
                      <a:pt x="206" y="236"/>
                      <a:pt x="216" y="220"/>
                    </a:cubicBezTo>
                    <a:cubicBezTo>
                      <a:pt x="243" y="179"/>
                      <a:pt x="238" y="111"/>
                      <a:pt x="215" y="69"/>
                    </a:cubicBezTo>
                    <a:cubicBezTo>
                      <a:pt x="193" y="30"/>
                      <a:pt x="151" y="0"/>
                      <a:pt x="96" y="9"/>
                    </a:cubicBezTo>
                    <a:cubicBezTo>
                      <a:pt x="83" y="14"/>
                      <a:pt x="69" y="22"/>
                      <a:pt x="61" y="31"/>
                    </a:cubicBezTo>
                    <a:cubicBezTo>
                      <a:pt x="31" y="59"/>
                      <a:pt x="0" y="108"/>
                      <a:pt x="12" y="166"/>
                    </a:cubicBezTo>
                    <a:cubicBezTo>
                      <a:pt x="16" y="185"/>
                      <a:pt x="25" y="209"/>
                      <a:pt x="35" y="222"/>
                    </a:cubicBezTo>
                    <a:cubicBezTo>
                      <a:pt x="36" y="224"/>
                      <a:pt x="41" y="225"/>
                      <a:pt x="43" y="228"/>
                    </a:cubicBezTo>
                    <a:cubicBezTo>
                      <a:pt x="45" y="231"/>
                      <a:pt x="46" y="234"/>
                      <a:pt x="48" y="236"/>
                    </a:cubicBezTo>
                    <a:cubicBezTo>
                      <a:pt x="72" y="257"/>
                      <a:pt x="119" y="266"/>
                      <a:pt x="153" y="259"/>
                    </a:cubicBezTo>
                    <a:close/>
                    <a:moveTo>
                      <a:pt x="160" y="249"/>
                    </a:moveTo>
                    <a:cubicBezTo>
                      <a:pt x="159" y="246"/>
                      <a:pt x="158" y="243"/>
                      <a:pt x="159" y="238"/>
                    </a:cubicBezTo>
                    <a:cubicBezTo>
                      <a:pt x="170" y="239"/>
                      <a:pt x="171" y="234"/>
                      <a:pt x="174" y="227"/>
                    </a:cubicBezTo>
                    <a:cubicBezTo>
                      <a:pt x="171" y="220"/>
                      <a:pt x="161" y="208"/>
                      <a:pt x="169" y="201"/>
                    </a:cubicBezTo>
                    <a:cubicBezTo>
                      <a:pt x="178" y="199"/>
                      <a:pt x="177" y="213"/>
                      <a:pt x="186" y="214"/>
                    </a:cubicBezTo>
                    <a:cubicBezTo>
                      <a:pt x="197" y="215"/>
                      <a:pt x="199" y="206"/>
                      <a:pt x="202" y="195"/>
                    </a:cubicBezTo>
                    <a:cubicBezTo>
                      <a:pt x="207" y="193"/>
                      <a:pt x="212" y="190"/>
                      <a:pt x="215" y="185"/>
                    </a:cubicBezTo>
                    <a:cubicBezTo>
                      <a:pt x="215" y="174"/>
                      <a:pt x="209" y="157"/>
                      <a:pt x="226" y="163"/>
                    </a:cubicBezTo>
                    <a:cubicBezTo>
                      <a:pt x="225" y="209"/>
                      <a:pt x="199" y="239"/>
                      <a:pt x="160" y="249"/>
                    </a:cubicBezTo>
                    <a:close/>
                    <a:moveTo>
                      <a:pt x="159" y="32"/>
                    </a:moveTo>
                    <a:cubicBezTo>
                      <a:pt x="160" y="31"/>
                      <a:pt x="160" y="28"/>
                      <a:pt x="160" y="26"/>
                    </a:cubicBezTo>
                    <a:cubicBezTo>
                      <a:pt x="182" y="35"/>
                      <a:pt x="195" y="54"/>
                      <a:pt x="208" y="72"/>
                    </a:cubicBezTo>
                    <a:cubicBezTo>
                      <a:pt x="206" y="74"/>
                      <a:pt x="199" y="68"/>
                      <a:pt x="195" y="67"/>
                    </a:cubicBezTo>
                    <a:cubicBezTo>
                      <a:pt x="192" y="69"/>
                      <a:pt x="189" y="71"/>
                      <a:pt x="187" y="74"/>
                    </a:cubicBezTo>
                    <a:cubicBezTo>
                      <a:pt x="187" y="78"/>
                      <a:pt x="186" y="82"/>
                      <a:pt x="190" y="83"/>
                    </a:cubicBezTo>
                    <a:cubicBezTo>
                      <a:pt x="185" y="86"/>
                      <a:pt x="185" y="93"/>
                      <a:pt x="176" y="92"/>
                    </a:cubicBezTo>
                    <a:cubicBezTo>
                      <a:pt x="178" y="87"/>
                      <a:pt x="179" y="80"/>
                      <a:pt x="175" y="74"/>
                    </a:cubicBezTo>
                    <a:cubicBezTo>
                      <a:pt x="169" y="72"/>
                      <a:pt x="165" y="77"/>
                      <a:pt x="161" y="74"/>
                    </a:cubicBezTo>
                    <a:cubicBezTo>
                      <a:pt x="165" y="69"/>
                      <a:pt x="171" y="66"/>
                      <a:pt x="175" y="61"/>
                    </a:cubicBezTo>
                    <a:cubicBezTo>
                      <a:pt x="174" y="53"/>
                      <a:pt x="166" y="51"/>
                      <a:pt x="161" y="50"/>
                    </a:cubicBezTo>
                    <a:cubicBezTo>
                      <a:pt x="156" y="54"/>
                      <a:pt x="152" y="59"/>
                      <a:pt x="146" y="63"/>
                    </a:cubicBezTo>
                    <a:cubicBezTo>
                      <a:pt x="140" y="60"/>
                      <a:pt x="151" y="57"/>
                      <a:pt x="152" y="52"/>
                    </a:cubicBezTo>
                    <a:cubicBezTo>
                      <a:pt x="153" y="43"/>
                      <a:pt x="146" y="30"/>
                      <a:pt x="159" y="32"/>
                    </a:cubicBezTo>
                    <a:close/>
                    <a:moveTo>
                      <a:pt x="153" y="23"/>
                    </a:moveTo>
                    <a:cubicBezTo>
                      <a:pt x="147" y="26"/>
                      <a:pt x="139" y="39"/>
                      <a:pt x="146" y="48"/>
                    </a:cubicBezTo>
                    <a:cubicBezTo>
                      <a:pt x="145" y="54"/>
                      <a:pt x="139" y="54"/>
                      <a:pt x="137" y="59"/>
                    </a:cubicBezTo>
                    <a:cubicBezTo>
                      <a:pt x="137" y="65"/>
                      <a:pt x="141" y="67"/>
                      <a:pt x="144" y="70"/>
                    </a:cubicBezTo>
                    <a:cubicBezTo>
                      <a:pt x="154" y="70"/>
                      <a:pt x="158" y="51"/>
                      <a:pt x="168" y="60"/>
                    </a:cubicBezTo>
                    <a:cubicBezTo>
                      <a:pt x="166" y="66"/>
                      <a:pt x="157" y="65"/>
                      <a:pt x="153" y="71"/>
                    </a:cubicBezTo>
                    <a:cubicBezTo>
                      <a:pt x="153" y="80"/>
                      <a:pt x="164" y="83"/>
                      <a:pt x="171" y="81"/>
                    </a:cubicBezTo>
                    <a:cubicBezTo>
                      <a:pt x="171" y="88"/>
                      <a:pt x="170" y="95"/>
                      <a:pt x="174" y="99"/>
                    </a:cubicBezTo>
                    <a:cubicBezTo>
                      <a:pt x="187" y="99"/>
                      <a:pt x="196" y="89"/>
                      <a:pt x="193" y="76"/>
                    </a:cubicBezTo>
                    <a:cubicBezTo>
                      <a:pt x="200" y="74"/>
                      <a:pt x="206" y="83"/>
                      <a:pt x="213" y="82"/>
                    </a:cubicBezTo>
                    <a:cubicBezTo>
                      <a:pt x="216" y="88"/>
                      <a:pt x="218" y="94"/>
                      <a:pt x="220" y="102"/>
                    </a:cubicBezTo>
                    <a:cubicBezTo>
                      <a:pt x="210" y="103"/>
                      <a:pt x="216" y="116"/>
                      <a:pt x="212" y="122"/>
                    </a:cubicBezTo>
                    <a:cubicBezTo>
                      <a:pt x="199" y="123"/>
                      <a:pt x="194" y="132"/>
                      <a:pt x="183" y="133"/>
                    </a:cubicBezTo>
                    <a:cubicBezTo>
                      <a:pt x="172" y="133"/>
                      <a:pt x="159" y="121"/>
                      <a:pt x="149" y="119"/>
                    </a:cubicBezTo>
                    <a:cubicBezTo>
                      <a:pt x="138" y="117"/>
                      <a:pt x="133" y="125"/>
                      <a:pt x="122" y="120"/>
                    </a:cubicBezTo>
                    <a:cubicBezTo>
                      <a:pt x="122" y="105"/>
                      <a:pt x="115" y="90"/>
                      <a:pt x="105" y="80"/>
                    </a:cubicBezTo>
                    <a:cubicBezTo>
                      <a:pt x="109" y="71"/>
                      <a:pt x="115" y="60"/>
                      <a:pt x="111" y="47"/>
                    </a:cubicBezTo>
                    <a:cubicBezTo>
                      <a:pt x="127" y="46"/>
                      <a:pt x="134" y="34"/>
                      <a:pt x="138" y="20"/>
                    </a:cubicBezTo>
                    <a:cubicBezTo>
                      <a:pt x="146" y="20"/>
                      <a:pt x="146" y="21"/>
                      <a:pt x="153" y="23"/>
                    </a:cubicBezTo>
                    <a:close/>
                    <a:moveTo>
                      <a:pt x="39" y="212"/>
                    </a:moveTo>
                    <a:cubicBezTo>
                      <a:pt x="23" y="189"/>
                      <a:pt x="13" y="155"/>
                      <a:pt x="17" y="123"/>
                    </a:cubicBezTo>
                    <a:cubicBezTo>
                      <a:pt x="22" y="92"/>
                      <a:pt x="38" y="69"/>
                      <a:pt x="51" y="50"/>
                    </a:cubicBezTo>
                    <a:cubicBezTo>
                      <a:pt x="53" y="50"/>
                      <a:pt x="53" y="51"/>
                      <a:pt x="55" y="51"/>
                    </a:cubicBezTo>
                    <a:cubicBezTo>
                      <a:pt x="58" y="54"/>
                      <a:pt x="52" y="61"/>
                      <a:pt x="55" y="64"/>
                    </a:cubicBezTo>
                    <a:cubicBezTo>
                      <a:pt x="59" y="72"/>
                      <a:pt x="65" y="74"/>
                      <a:pt x="66" y="82"/>
                    </a:cubicBezTo>
                    <a:cubicBezTo>
                      <a:pt x="71" y="94"/>
                      <a:pt x="88" y="93"/>
                      <a:pt x="89" y="108"/>
                    </a:cubicBezTo>
                    <a:cubicBezTo>
                      <a:pt x="75" y="103"/>
                      <a:pt x="61" y="97"/>
                      <a:pt x="46" y="101"/>
                    </a:cubicBezTo>
                    <a:cubicBezTo>
                      <a:pt x="42" y="107"/>
                      <a:pt x="50" y="119"/>
                      <a:pt x="42" y="126"/>
                    </a:cubicBezTo>
                    <a:cubicBezTo>
                      <a:pt x="46" y="141"/>
                      <a:pt x="61" y="144"/>
                      <a:pt x="76" y="138"/>
                    </a:cubicBezTo>
                    <a:cubicBezTo>
                      <a:pt x="79" y="154"/>
                      <a:pt x="89" y="164"/>
                      <a:pt x="108" y="164"/>
                    </a:cubicBezTo>
                    <a:cubicBezTo>
                      <a:pt x="108" y="167"/>
                      <a:pt x="108" y="170"/>
                      <a:pt x="108" y="173"/>
                    </a:cubicBezTo>
                    <a:cubicBezTo>
                      <a:pt x="93" y="166"/>
                      <a:pt x="57" y="158"/>
                      <a:pt x="47" y="171"/>
                    </a:cubicBezTo>
                    <a:cubicBezTo>
                      <a:pt x="52" y="184"/>
                      <a:pt x="56" y="196"/>
                      <a:pt x="55" y="213"/>
                    </a:cubicBezTo>
                    <a:cubicBezTo>
                      <a:pt x="49" y="214"/>
                      <a:pt x="43" y="208"/>
                      <a:pt x="39" y="212"/>
                    </a:cubicBezTo>
                    <a:close/>
                    <a:moveTo>
                      <a:pt x="65" y="237"/>
                    </a:moveTo>
                    <a:cubicBezTo>
                      <a:pt x="55" y="233"/>
                      <a:pt x="48" y="227"/>
                      <a:pt x="43" y="218"/>
                    </a:cubicBezTo>
                    <a:cubicBezTo>
                      <a:pt x="48" y="217"/>
                      <a:pt x="49" y="220"/>
                      <a:pt x="52" y="221"/>
                    </a:cubicBezTo>
                    <a:cubicBezTo>
                      <a:pt x="69" y="217"/>
                      <a:pt x="62" y="185"/>
                      <a:pt x="55" y="174"/>
                    </a:cubicBezTo>
                    <a:cubicBezTo>
                      <a:pt x="70" y="167"/>
                      <a:pt x="94" y="172"/>
                      <a:pt x="108" y="181"/>
                    </a:cubicBezTo>
                    <a:cubicBezTo>
                      <a:pt x="115" y="178"/>
                      <a:pt x="116" y="166"/>
                      <a:pt x="114" y="157"/>
                    </a:cubicBezTo>
                    <a:cubicBezTo>
                      <a:pt x="106" y="155"/>
                      <a:pt x="93" y="157"/>
                      <a:pt x="88" y="151"/>
                    </a:cubicBezTo>
                    <a:cubicBezTo>
                      <a:pt x="85" y="143"/>
                      <a:pt x="84" y="135"/>
                      <a:pt x="77" y="131"/>
                    </a:cubicBezTo>
                    <a:cubicBezTo>
                      <a:pt x="68" y="133"/>
                      <a:pt x="58" y="138"/>
                      <a:pt x="51" y="131"/>
                    </a:cubicBezTo>
                    <a:cubicBezTo>
                      <a:pt x="53" y="125"/>
                      <a:pt x="53" y="119"/>
                      <a:pt x="51" y="108"/>
                    </a:cubicBezTo>
                    <a:cubicBezTo>
                      <a:pt x="66" y="103"/>
                      <a:pt x="78" y="113"/>
                      <a:pt x="90" y="115"/>
                    </a:cubicBezTo>
                    <a:cubicBezTo>
                      <a:pt x="104" y="101"/>
                      <a:pt x="83" y="88"/>
                      <a:pt x="73" y="81"/>
                    </a:cubicBezTo>
                    <a:cubicBezTo>
                      <a:pt x="72" y="72"/>
                      <a:pt x="66" y="68"/>
                      <a:pt x="62" y="63"/>
                    </a:cubicBezTo>
                    <a:cubicBezTo>
                      <a:pt x="63" y="54"/>
                      <a:pt x="60" y="48"/>
                      <a:pt x="58" y="43"/>
                    </a:cubicBezTo>
                    <a:cubicBezTo>
                      <a:pt x="74" y="26"/>
                      <a:pt x="98" y="12"/>
                      <a:pt x="131" y="17"/>
                    </a:cubicBezTo>
                    <a:cubicBezTo>
                      <a:pt x="132" y="35"/>
                      <a:pt x="116" y="43"/>
                      <a:pt x="103" y="41"/>
                    </a:cubicBezTo>
                    <a:cubicBezTo>
                      <a:pt x="100" y="49"/>
                      <a:pt x="106" y="55"/>
                      <a:pt x="105" y="62"/>
                    </a:cubicBezTo>
                    <a:cubicBezTo>
                      <a:pt x="105" y="69"/>
                      <a:pt x="99" y="73"/>
                      <a:pt x="97" y="80"/>
                    </a:cubicBezTo>
                    <a:cubicBezTo>
                      <a:pt x="104" y="93"/>
                      <a:pt x="117" y="100"/>
                      <a:pt x="115" y="121"/>
                    </a:cubicBezTo>
                    <a:cubicBezTo>
                      <a:pt x="119" y="133"/>
                      <a:pt x="132" y="125"/>
                      <a:pt x="142" y="126"/>
                    </a:cubicBezTo>
                    <a:cubicBezTo>
                      <a:pt x="157" y="127"/>
                      <a:pt x="168" y="136"/>
                      <a:pt x="180" y="142"/>
                    </a:cubicBezTo>
                    <a:cubicBezTo>
                      <a:pt x="191" y="137"/>
                      <a:pt x="205" y="129"/>
                      <a:pt x="217" y="129"/>
                    </a:cubicBezTo>
                    <a:cubicBezTo>
                      <a:pt x="220" y="124"/>
                      <a:pt x="222" y="117"/>
                      <a:pt x="221" y="109"/>
                    </a:cubicBezTo>
                    <a:cubicBezTo>
                      <a:pt x="228" y="120"/>
                      <a:pt x="227" y="145"/>
                      <a:pt x="227" y="158"/>
                    </a:cubicBezTo>
                    <a:cubicBezTo>
                      <a:pt x="222" y="157"/>
                      <a:pt x="217" y="154"/>
                      <a:pt x="213" y="156"/>
                    </a:cubicBezTo>
                    <a:cubicBezTo>
                      <a:pt x="204" y="162"/>
                      <a:pt x="207" y="169"/>
                      <a:pt x="208" y="182"/>
                    </a:cubicBezTo>
                    <a:cubicBezTo>
                      <a:pt x="205" y="187"/>
                      <a:pt x="198" y="188"/>
                      <a:pt x="195" y="192"/>
                    </a:cubicBezTo>
                    <a:cubicBezTo>
                      <a:pt x="194" y="201"/>
                      <a:pt x="193" y="203"/>
                      <a:pt x="189" y="207"/>
                    </a:cubicBezTo>
                    <a:cubicBezTo>
                      <a:pt x="179" y="204"/>
                      <a:pt x="180" y="193"/>
                      <a:pt x="171" y="192"/>
                    </a:cubicBezTo>
                    <a:cubicBezTo>
                      <a:pt x="163" y="192"/>
                      <a:pt x="159" y="200"/>
                      <a:pt x="159" y="209"/>
                    </a:cubicBezTo>
                    <a:cubicBezTo>
                      <a:pt x="159" y="217"/>
                      <a:pt x="166" y="223"/>
                      <a:pt x="165" y="230"/>
                    </a:cubicBezTo>
                    <a:cubicBezTo>
                      <a:pt x="161" y="230"/>
                      <a:pt x="160" y="232"/>
                      <a:pt x="154" y="231"/>
                    </a:cubicBezTo>
                    <a:cubicBezTo>
                      <a:pt x="151" y="237"/>
                      <a:pt x="151" y="243"/>
                      <a:pt x="153" y="252"/>
                    </a:cubicBezTo>
                    <a:cubicBezTo>
                      <a:pt x="151" y="253"/>
                      <a:pt x="145" y="250"/>
                      <a:pt x="145" y="253"/>
                    </a:cubicBezTo>
                    <a:cubicBezTo>
                      <a:pt x="139" y="250"/>
                      <a:pt x="139" y="242"/>
                      <a:pt x="135" y="236"/>
                    </a:cubicBezTo>
                    <a:cubicBezTo>
                      <a:pt x="112" y="231"/>
                      <a:pt x="92" y="230"/>
                      <a:pt x="71" y="224"/>
                    </a:cubicBezTo>
                    <a:cubicBezTo>
                      <a:pt x="68" y="227"/>
                      <a:pt x="64" y="230"/>
                      <a:pt x="65" y="237"/>
                    </a:cubicBezTo>
                    <a:close/>
                    <a:moveTo>
                      <a:pt x="70" y="237"/>
                    </a:moveTo>
                    <a:cubicBezTo>
                      <a:pt x="70" y="235"/>
                      <a:pt x="71" y="235"/>
                      <a:pt x="71" y="233"/>
                    </a:cubicBezTo>
                    <a:cubicBezTo>
                      <a:pt x="77" y="228"/>
                      <a:pt x="83" y="236"/>
                      <a:pt x="89" y="238"/>
                    </a:cubicBezTo>
                    <a:cubicBezTo>
                      <a:pt x="104" y="242"/>
                      <a:pt x="123" y="238"/>
                      <a:pt x="133" y="243"/>
                    </a:cubicBezTo>
                    <a:cubicBezTo>
                      <a:pt x="134" y="247"/>
                      <a:pt x="130" y="252"/>
                      <a:pt x="133" y="253"/>
                    </a:cubicBezTo>
                    <a:cubicBezTo>
                      <a:pt x="114" y="253"/>
                      <a:pt x="81" y="253"/>
                      <a:pt x="70" y="237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1" name="Freeform 823"/>
              <p:cNvSpPr>
                <a:spLocks noEditPoints="1"/>
              </p:cNvSpPr>
              <p:nvPr/>
            </p:nvSpPr>
            <p:spPr bwMode="auto">
              <a:xfrm>
                <a:off x="2609770" y="1300626"/>
                <a:ext cx="136694" cy="123951"/>
              </a:xfrm>
              <a:custGeom>
                <a:avLst/>
                <a:gdLst>
                  <a:gd name="T0" fmla="*/ 1 w 52"/>
                  <a:gd name="T1" fmla="*/ 20 h 48"/>
                  <a:gd name="T2" fmla="*/ 13 w 52"/>
                  <a:gd name="T3" fmla="*/ 39 h 48"/>
                  <a:gd name="T4" fmla="*/ 25 w 52"/>
                  <a:gd name="T5" fmla="*/ 36 h 48"/>
                  <a:gd name="T6" fmla="*/ 39 w 52"/>
                  <a:gd name="T7" fmla="*/ 45 h 48"/>
                  <a:gd name="T8" fmla="*/ 52 w 52"/>
                  <a:gd name="T9" fmla="*/ 19 h 48"/>
                  <a:gd name="T10" fmla="*/ 1 w 52"/>
                  <a:gd name="T11" fmla="*/ 20 h 48"/>
                  <a:gd name="T12" fmla="*/ 29 w 52"/>
                  <a:gd name="T13" fmla="*/ 21 h 48"/>
                  <a:gd name="T14" fmla="*/ 44 w 52"/>
                  <a:gd name="T15" fmla="*/ 24 h 48"/>
                  <a:gd name="T16" fmla="*/ 36 w 52"/>
                  <a:gd name="T17" fmla="*/ 38 h 48"/>
                  <a:gd name="T18" fmla="*/ 29 w 52"/>
                  <a:gd name="T19" fmla="*/ 21 h 48"/>
                  <a:gd name="T20" fmla="*/ 19 w 52"/>
                  <a:gd name="T21" fmla="*/ 32 h 48"/>
                  <a:gd name="T22" fmla="*/ 10 w 52"/>
                  <a:gd name="T23" fmla="*/ 30 h 48"/>
                  <a:gd name="T24" fmla="*/ 8 w 52"/>
                  <a:gd name="T25" fmla="*/ 18 h 48"/>
                  <a:gd name="T26" fmla="*/ 21 w 52"/>
                  <a:gd name="T27" fmla="*/ 19 h 48"/>
                  <a:gd name="T28" fmla="*/ 19 w 52"/>
                  <a:gd name="T29" fmla="*/ 32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2" h="48">
                    <a:moveTo>
                      <a:pt x="1" y="20"/>
                    </a:moveTo>
                    <a:cubicBezTo>
                      <a:pt x="0" y="28"/>
                      <a:pt x="6" y="36"/>
                      <a:pt x="13" y="39"/>
                    </a:cubicBezTo>
                    <a:cubicBezTo>
                      <a:pt x="19" y="41"/>
                      <a:pt x="24" y="36"/>
                      <a:pt x="25" y="36"/>
                    </a:cubicBezTo>
                    <a:cubicBezTo>
                      <a:pt x="29" y="37"/>
                      <a:pt x="33" y="48"/>
                      <a:pt x="39" y="45"/>
                    </a:cubicBezTo>
                    <a:cubicBezTo>
                      <a:pt x="48" y="41"/>
                      <a:pt x="52" y="32"/>
                      <a:pt x="52" y="19"/>
                    </a:cubicBezTo>
                    <a:cubicBezTo>
                      <a:pt x="35" y="17"/>
                      <a:pt x="3" y="0"/>
                      <a:pt x="1" y="20"/>
                    </a:cubicBezTo>
                    <a:close/>
                    <a:moveTo>
                      <a:pt x="29" y="21"/>
                    </a:moveTo>
                    <a:cubicBezTo>
                      <a:pt x="35" y="21"/>
                      <a:pt x="38" y="24"/>
                      <a:pt x="44" y="24"/>
                    </a:cubicBezTo>
                    <a:cubicBezTo>
                      <a:pt x="43" y="31"/>
                      <a:pt x="41" y="35"/>
                      <a:pt x="36" y="38"/>
                    </a:cubicBezTo>
                    <a:cubicBezTo>
                      <a:pt x="29" y="37"/>
                      <a:pt x="26" y="28"/>
                      <a:pt x="29" y="21"/>
                    </a:cubicBezTo>
                    <a:close/>
                    <a:moveTo>
                      <a:pt x="19" y="32"/>
                    </a:moveTo>
                    <a:cubicBezTo>
                      <a:pt x="14" y="33"/>
                      <a:pt x="15" y="29"/>
                      <a:pt x="10" y="30"/>
                    </a:cubicBezTo>
                    <a:cubicBezTo>
                      <a:pt x="8" y="27"/>
                      <a:pt x="7" y="23"/>
                      <a:pt x="8" y="18"/>
                    </a:cubicBezTo>
                    <a:cubicBezTo>
                      <a:pt x="14" y="17"/>
                      <a:pt x="16" y="20"/>
                      <a:pt x="21" y="19"/>
                    </a:cubicBezTo>
                    <a:cubicBezTo>
                      <a:pt x="20" y="24"/>
                      <a:pt x="21" y="27"/>
                      <a:pt x="19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42" name="Freeform 831"/>
              <p:cNvSpPr>
                <a:spLocks noEditPoints="1"/>
              </p:cNvSpPr>
              <p:nvPr/>
            </p:nvSpPr>
            <p:spPr bwMode="auto">
              <a:xfrm>
                <a:off x="2609770" y="1380429"/>
                <a:ext cx="147076" cy="112066"/>
              </a:xfrm>
              <a:custGeom>
                <a:avLst/>
                <a:gdLst>
                  <a:gd name="T0" fmla="*/ 35 w 56"/>
                  <a:gd name="T1" fmla="*/ 40 h 43"/>
                  <a:gd name="T2" fmla="*/ 1 w 56"/>
                  <a:gd name="T3" fmla="*/ 21 h 43"/>
                  <a:gd name="T4" fmla="*/ 35 w 56"/>
                  <a:gd name="T5" fmla="*/ 40 h 43"/>
                  <a:gd name="T6" fmla="*/ 33 w 56"/>
                  <a:gd name="T7" fmla="*/ 26 h 43"/>
                  <a:gd name="T8" fmla="*/ 32 w 56"/>
                  <a:gd name="T9" fmla="*/ 33 h 43"/>
                  <a:gd name="T10" fmla="*/ 9 w 56"/>
                  <a:gd name="T11" fmla="*/ 21 h 43"/>
                  <a:gd name="T12" fmla="*/ 33 w 56"/>
                  <a:gd name="T13" fmla="*/ 26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" h="43">
                    <a:moveTo>
                      <a:pt x="35" y="40"/>
                    </a:moveTo>
                    <a:cubicBezTo>
                      <a:pt x="56" y="17"/>
                      <a:pt x="3" y="0"/>
                      <a:pt x="1" y="21"/>
                    </a:cubicBezTo>
                    <a:cubicBezTo>
                      <a:pt x="0" y="34"/>
                      <a:pt x="21" y="43"/>
                      <a:pt x="35" y="40"/>
                    </a:cubicBezTo>
                    <a:close/>
                    <a:moveTo>
                      <a:pt x="33" y="26"/>
                    </a:moveTo>
                    <a:cubicBezTo>
                      <a:pt x="32" y="28"/>
                      <a:pt x="32" y="30"/>
                      <a:pt x="32" y="33"/>
                    </a:cubicBezTo>
                    <a:cubicBezTo>
                      <a:pt x="22" y="37"/>
                      <a:pt x="10" y="31"/>
                      <a:pt x="9" y="21"/>
                    </a:cubicBezTo>
                    <a:cubicBezTo>
                      <a:pt x="17" y="16"/>
                      <a:pt x="27" y="22"/>
                      <a:pt x="33" y="26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1243" name="组 1242"/>
              <p:cNvGrpSpPr/>
              <p:nvPr/>
            </p:nvGrpSpPr>
            <p:grpSpPr>
              <a:xfrm>
                <a:off x="2561321" y="694453"/>
                <a:ext cx="821894" cy="582400"/>
                <a:chOff x="2561321" y="694453"/>
                <a:chExt cx="821894" cy="582400"/>
              </a:xfrm>
              <a:grpFill/>
            </p:grpSpPr>
            <p:sp>
              <p:nvSpPr>
                <p:cNvPr id="1244" name="Freeform 636"/>
                <p:cNvSpPr>
                  <a:spLocks/>
                </p:cNvSpPr>
                <p:nvPr/>
              </p:nvSpPr>
              <p:spPr bwMode="auto">
                <a:xfrm>
                  <a:off x="3275936" y="745392"/>
                  <a:ext cx="107279" cy="283560"/>
                </a:xfrm>
                <a:custGeom>
                  <a:avLst/>
                  <a:gdLst>
                    <a:gd name="T0" fmla="*/ 35 w 41"/>
                    <a:gd name="T1" fmla="*/ 30 h 109"/>
                    <a:gd name="T2" fmla="*/ 21 w 41"/>
                    <a:gd name="T3" fmla="*/ 0 h 109"/>
                    <a:gd name="T4" fmla="*/ 0 w 41"/>
                    <a:gd name="T5" fmla="*/ 21 h 109"/>
                    <a:gd name="T6" fmla="*/ 13 w 41"/>
                    <a:gd name="T7" fmla="*/ 26 h 109"/>
                    <a:gd name="T8" fmla="*/ 4 w 41"/>
                    <a:gd name="T9" fmla="*/ 88 h 109"/>
                    <a:gd name="T10" fmla="*/ 17 w 41"/>
                    <a:gd name="T11" fmla="*/ 109 h 109"/>
                    <a:gd name="T12" fmla="*/ 12 w 41"/>
                    <a:gd name="T13" fmla="*/ 91 h 109"/>
                    <a:gd name="T14" fmla="*/ 19 w 41"/>
                    <a:gd name="T15" fmla="*/ 27 h 109"/>
                    <a:gd name="T16" fmla="*/ 35 w 41"/>
                    <a:gd name="T17" fmla="*/ 30 h 10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1" h="109">
                      <a:moveTo>
                        <a:pt x="35" y="30"/>
                      </a:moveTo>
                      <a:cubicBezTo>
                        <a:pt x="41" y="16"/>
                        <a:pt x="30" y="8"/>
                        <a:pt x="21" y="0"/>
                      </a:cubicBezTo>
                      <a:cubicBezTo>
                        <a:pt x="14" y="7"/>
                        <a:pt x="6" y="12"/>
                        <a:pt x="0" y="21"/>
                      </a:cubicBezTo>
                      <a:cubicBezTo>
                        <a:pt x="3" y="26"/>
                        <a:pt x="7" y="23"/>
                        <a:pt x="13" y="26"/>
                      </a:cubicBezTo>
                      <a:cubicBezTo>
                        <a:pt x="3" y="44"/>
                        <a:pt x="28" y="73"/>
                        <a:pt x="4" y="88"/>
                      </a:cubicBezTo>
                      <a:cubicBezTo>
                        <a:pt x="4" y="96"/>
                        <a:pt x="4" y="109"/>
                        <a:pt x="17" y="109"/>
                      </a:cubicBezTo>
                      <a:cubicBezTo>
                        <a:pt x="18" y="102"/>
                        <a:pt x="9" y="99"/>
                        <a:pt x="12" y="91"/>
                      </a:cubicBezTo>
                      <a:cubicBezTo>
                        <a:pt x="35" y="79"/>
                        <a:pt x="17" y="47"/>
                        <a:pt x="19" y="27"/>
                      </a:cubicBezTo>
                      <a:cubicBezTo>
                        <a:pt x="25" y="30"/>
                        <a:pt x="31" y="31"/>
                        <a:pt x="35" y="3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5" name="Freeform 787"/>
                <p:cNvSpPr>
                  <a:spLocks/>
                </p:cNvSpPr>
                <p:nvPr/>
              </p:nvSpPr>
              <p:spPr bwMode="auto">
                <a:xfrm>
                  <a:off x="2621882" y="694453"/>
                  <a:ext cx="79594" cy="81502"/>
                </a:xfrm>
                <a:custGeom>
                  <a:avLst/>
                  <a:gdLst>
                    <a:gd name="T0" fmla="*/ 9 w 30"/>
                    <a:gd name="T1" fmla="*/ 20 h 31"/>
                    <a:gd name="T2" fmla="*/ 30 w 30"/>
                    <a:gd name="T3" fmla="*/ 4 h 31"/>
                    <a:gd name="T4" fmla="*/ 28 w 30"/>
                    <a:gd name="T5" fmla="*/ 0 h 31"/>
                    <a:gd name="T6" fmla="*/ 0 w 30"/>
                    <a:gd name="T7" fmla="*/ 30 h 31"/>
                    <a:gd name="T8" fmla="*/ 9 w 30"/>
                    <a:gd name="T9" fmla="*/ 20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0" h="31">
                      <a:moveTo>
                        <a:pt x="9" y="20"/>
                      </a:moveTo>
                      <a:cubicBezTo>
                        <a:pt x="15" y="14"/>
                        <a:pt x="22" y="9"/>
                        <a:pt x="30" y="4"/>
                      </a:cubicBezTo>
                      <a:cubicBezTo>
                        <a:pt x="30" y="2"/>
                        <a:pt x="30" y="0"/>
                        <a:pt x="28" y="0"/>
                      </a:cubicBezTo>
                      <a:cubicBezTo>
                        <a:pt x="16" y="6"/>
                        <a:pt x="1" y="16"/>
                        <a:pt x="0" y="30"/>
                      </a:cubicBezTo>
                      <a:cubicBezTo>
                        <a:pt x="6" y="31"/>
                        <a:pt x="7" y="23"/>
                        <a:pt x="9" y="2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6" name="Freeform 789"/>
                <p:cNvSpPr>
                  <a:spLocks/>
                </p:cNvSpPr>
                <p:nvPr/>
              </p:nvSpPr>
              <p:spPr bwMode="auto">
                <a:xfrm>
                  <a:off x="3177309" y="713130"/>
                  <a:ext cx="74404" cy="62825"/>
                </a:xfrm>
                <a:custGeom>
                  <a:avLst/>
                  <a:gdLst>
                    <a:gd name="T0" fmla="*/ 18 w 28"/>
                    <a:gd name="T1" fmla="*/ 24 h 24"/>
                    <a:gd name="T2" fmla="*/ 7 w 28"/>
                    <a:gd name="T3" fmla="*/ 0 h 24"/>
                    <a:gd name="T4" fmla="*/ 18 w 28"/>
                    <a:gd name="T5" fmla="*/ 2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8" h="24">
                      <a:moveTo>
                        <a:pt x="18" y="24"/>
                      </a:moveTo>
                      <a:cubicBezTo>
                        <a:pt x="28" y="18"/>
                        <a:pt x="15" y="2"/>
                        <a:pt x="7" y="0"/>
                      </a:cubicBezTo>
                      <a:cubicBezTo>
                        <a:pt x="0" y="9"/>
                        <a:pt x="19" y="12"/>
                        <a:pt x="18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7" name="Freeform 790"/>
                <p:cNvSpPr>
                  <a:spLocks/>
                </p:cNvSpPr>
                <p:nvPr/>
              </p:nvSpPr>
              <p:spPr bwMode="auto">
                <a:xfrm>
                  <a:off x="3128860" y="716526"/>
                  <a:ext cx="58830" cy="79805"/>
                </a:xfrm>
                <a:custGeom>
                  <a:avLst/>
                  <a:gdLst>
                    <a:gd name="T0" fmla="*/ 20 w 22"/>
                    <a:gd name="T1" fmla="*/ 31 h 31"/>
                    <a:gd name="T2" fmla="*/ 21 w 22"/>
                    <a:gd name="T3" fmla="*/ 16 h 31"/>
                    <a:gd name="T4" fmla="*/ 2 w 22"/>
                    <a:gd name="T5" fmla="*/ 0 h 31"/>
                    <a:gd name="T6" fmla="*/ 1 w 22"/>
                    <a:gd name="T7" fmla="*/ 6 h 31"/>
                    <a:gd name="T8" fmla="*/ 17 w 22"/>
                    <a:gd name="T9" fmla="*/ 21 h 31"/>
                    <a:gd name="T10" fmla="*/ 20 w 22"/>
                    <a:gd name="T11" fmla="*/ 3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2" h="31">
                      <a:moveTo>
                        <a:pt x="20" y="31"/>
                      </a:moveTo>
                      <a:cubicBezTo>
                        <a:pt x="22" y="28"/>
                        <a:pt x="21" y="21"/>
                        <a:pt x="21" y="16"/>
                      </a:cubicBezTo>
                      <a:cubicBezTo>
                        <a:pt x="16" y="10"/>
                        <a:pt x="11" y="3"/>
                        <a:pt x="2" y="0"/>
                      </a:cubicBezTo>
                      <a:cubicBezTo>
                        <a:pt x="2" y="2"/>
                        <a:pt x="0" y="3"/>
                        <a:pt x="1" y="6"/>
                      </a:cubicBezTo>
                      <a:cubicBezTo>
                        <a:pt x="5" y="12"/>
                        <a:pt x="14" y="14"/>
                        <a:pt x="17" y="21"/>
                      </a:cubicBezTo>
                      <a:cubicBezTo>
                        <a:pt x="17" y="25"/>
                        <a:pt x="16" y="31"/>
                        <a:pt x="20" y="3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8" name="Freeform 811"/>
                <p:cNvSpPr>
                  <a:spLocks noEditPoints="1"/>
                </p:cNvSpPr>
                <p:nvPr/>
              </p:nvSpPr>
              <p:spPr bwMode="auto">
                <a:xfrm>
                  <a:off x="2877966" y="1081588"/>
                  <a:ext cx="152267" cy="168098"/>
                </a:xfrm>
                <a:custGeom>
                  <a:avLst/>
                  <a:gdLst>
                    <a:gd name="T0" fmla="*/ 51 w 58"/>
                    <a:gd name="T1" fmla="*/ 44 h 65"/>
                    <a:gd name="T2" fmla="*/ 58 w 58"/>
                    <a:gd name="T3" fmla="*/ 15 h 65"/>
                    <a:gd name="T4" fmla="*/ 19 w 58"/>
                    <a:gd name="T5" fmla="*/ 34 h 65"/>
                    <a:gd name="T6" fmla="*/ 0 w 58"/>
                    <a:gd name="T7" fmla="*/ 50 h 65"/>
                    <a:gd name="T8" fmla="*/ 51 w 58"/>
                    <a:gd name="T9" fmla="*/ 44 h 65"/>
                    <a:gd name="T10" fmla="*/ 26 w 58"/>
                    <a:gd name="T11" fmla="*/ 37 h 65"/>
                    <a:gd name="T12" fmla="*/ 32 w 58"/>
                    <a:gd name="T13" fmla="*/ 22 h 65"/>
                    <a:gd name="T14" fmla="*/ 43 w 58"/>
                    <a:gd name="T15" fmla="*/ 19 h 65"/>
                    <a:gd name="T16" fmla="*/ 43 w 58"/>
                    <a:gd name="T17" fmla="*/ 15 h 65"/>
                    <a:gd name="T18" fmla="*/ 49 w 58"/>
                    <a:gd name="T19" fmla="*/ 18 h 65"/>
                    <a:gd name="T20" fmla="*/ 45 w 58"/>
                    <a:gd name="T21" fmla="*/ 40 h 65"/>
                    <a:gd name="T22" fmla="*/ 7 w 58"/>
                    <a:gd name="T23" fmla="*/ 49 h 65"/>
                    <a:gd name="T24" fmla="*/ 26 w 58"/>
                    <a:gd name="T25" fmla="*/ 37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58" h="65">
                      <a:moveTo>
                        <a:pt x="51" y="44"/>
                      </a:moveTo>
                      <a:cubicBezTo>
                        <a:pt x="52" y="33"/>
                        <a:pt x="54" y="26"/>
                        <a:pt x="58" y="15"/>
                      </a:cubicBezTo>
                      <a:cubicBezTo>
                        <a:pt x="42" y="0"/>
                        <a:pt x="22" y="15"/>
                        <a:pt x="19" y="34"/>
                      </a:cubicBezTo>
                      <a:cubicBezTo>
                        <a:pt x="10" y="36"/>
                        <a:pt x="0" y="38"/>
                        <a:pt x="0" y="50"/>
                      </a:cubicBezTo>
                      <a:cubicBezTo>
                        <a:pt x="15" y="65"/>
                        <a:pt x="38" y="51"/>
                        <a:pt x="51" y="44"/>
                      </a:cubicBezTo>
                      <a:close/>
                      <a:moveTo>
                        <a:pt x="26" y="37"/>
                      </a:moveTo>
                      <a:cubicBezTo>
                        <a:pt x="27" y="29"/>
                        <a:pt x="32" y="26"/>
                        <a:pt x="32" y="22"/>
                      </a:cubicBezTo>
                      <a:cubicBezTo>
                        <a:pt x="36" y="22"/>
                        <a:pt x="38" y="19"/>
                        <a:pt x="43" y="19"/>
                      </a:cubicBezTo>
                      <a:cubicBezTo>
                        <a:pt x="43" y="18"/>
                        <a:pt x="43" y="16"/>
                        <a:pt x="43" y="15"/>
                      </a:cubicBezTo>
                      <a:cubicBezTo>
                        <a:pt x="46" y="15"/>
                        <a:pt x="47" y="17"/>
                        <a:pt x="49" y="18"/>
                      </a:cubicBezTo>
                      <a:cubicBezTo>
                        <a:pt x="47" y="24"/>
                        <a:pt x="46" y="32"/>
                        <a:pt x="45" y="40"/>
                      </a:cubicBezTo>
                      <a:cubicBezTo>
                        <a:pt x="33" y="44"/>
                        <a:pt x="22" y="56"/>
                        <a:pt x="7" y="49"/>
                      </a:cubicBezTo>
                      <a:cubicBezTo>
                        <a:pt x="9" y="40"/>
                        <a:pt x="22" y="43"/>
                        <a:pt x="26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49" name="Freeform 813"/>
                <p:cNvSpPr>
                  <a:spLocks/>
                </p:cNvSpPr>
                <p:nvPr/>
              </p:nvSpPr>
              <p:spPr bwMode="auto">
                <a:xfrm>
                  <a:off x="3237869" y="1127433"/>
                  <a:ext cx="43258" cy="93387"/>
                </a:xfrm>
                <a:custGeom>
                  <a:avLst/>
                  <a:gdLst>
                    <a:gd name="T0" fmla="*/ 4 w 16"/>
                    <a:gd name="T1" fmla="*/ 36 h 36"/>
                    <a:gd name="T2" fmla="*/ 16 w 16"/>
                    <a:gd name="T3" fmla="*/ 1 h 36"/>
                    <a:gd name="T4" fmla="*/ 12 w 16"/>
                    <a:gd name="T5" fmla="*/ 0 h 36"/>
                    <a:gd name="T6" fmla="*/ 9 w 16"/>
                    <a:gd name="T7" fmla="*/ 4 h 36"/>
                    <a:gd name="T8" fmla="*/ 4 w 16"/>
                    <a:gd name="T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6" h="36">
                      <a:moveTo>
                        <a:pt x="4" y="36"/>
                      </a:moveTo>
                      <a:cubicBezTo>
                        <a:pt x="13" y="30"/>
                        <a:pt x="14" y="11"/>
                        <a:pt x="16" y="1"/>
                      </a:cubicBezTo>
                      <a:cubicBezTo>
                        <a:pt x="14" y="1"/>
                        <a:pt x="13" y="1"/>
                        <a:pt x="12" y="0"/>
                      </a:cubicBezTo>
                      <a:cubicBezTo>
                        <a:pt x="12" y="2"/>
                        <a:pt x="8" y="1"/>
                        <a:pt x="9" y="4"/>
                      </a:cubicBezTo>
                      <a:cubicBezTo>
                        <a:pt x="13" y="15"/>
                        <a:pt x="0" y="26"/>
                        <a:pt x="4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0" name="Freeform 814"/>
                <p:cNvSpPr>
                  <a:spLocks/>
                </p:cNvSpPr>
                <p:nvPr/>
              </p:nvSpPr>
              <p:spPr bwMode="auto">
                <a:xfrm>
                  <a:off x="3272475" y="1146111"/>
                  <a:ext cx="44988" cy="81502"/>
                </a:xfrm>
                <a:custGeom>
                  <a:avLst/>
                  <a:gdLst>
                    <a:gd name="T0" fmla="*/ 17 w 17"/>
                    <a:gd name="T1" fmla="*/ 2 h 31"/>
                    <a:gd name="T2" fmla="*/ 13 w 17"/>
                    <a:gd name="T3" fmla="*/ 0 h 31"/>
                    <a:gd name="T4" fmla="*/ 0 w 17"/>
                    <a:gd name="T5" fmla="*/ 31 h 31"/>
                    <a:gd name="T6" fmla="*/ 17 w 17"/>
                    <a:gd name="T7" fmla="*/ 2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7" h="31">
                      <a:moveTo>
                        <a:pt x="17" y="2"/>
                      </a:moveTo>
                      <a:cubicBezTo>
                        <a:pt x="15" y="2"/>
                        <a:pt x="15" y="0"/>
                        <a:pt x="13" y="0"/>
                      </a:cubicBezTo>
                      <a:cubicBezTo>
                        <a:pt x="8" y="10"/>
                        <a:pt x="4" y="20"/>
                        <a:pt x="0" y="31"/>
                      </a:cubicBezTo>
                      <a:cubicBezTo>
                        <a:pt x="12" y="28"/>
                        <a:pt x="12" y="12"/>
                        <a:pt x="1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1" name="Freeform 817"/>
                <p:cNvSpPr>
                  <a:spLocks/>
                </p:cNvSpPr>
                <p:nvPr/>
              </p:nvSpPr>
              <p:spPr bwMode="auto">
                <a:xfrm>
                  <a:off x="2597657" y="1190258"/>
                  <a:ext cx="53640" cy="67919"/>
                </a:xfrm>
                <a:custGeom>
                  <a:avLst/>
                  <a:gdLst>
                    <a:gd name="T0" fmla="*/ 20 w 20"/>
                    <a:gd name="T1" fmla="*/ 26 h 26"/>
                    <a:gd name="T2" fmla="*/ 4 w 20"/>
                    <a:gd name="T3" fmla="*/ 0 h 26"/>
                    <a:gd name="T4" fmla="*/ 20 w 20"/>
                    <a:gd name="T5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26">
                      <a:moveTo>
                        <a:pt x="20" y="26"/>
                      </a:moveTo>
                      <a:cubicBezTo>
                        <a:pt x="15" y="17"/>
                        <a:pt x="12" y="5"/>
                        <a:pt x="4" y="0"/>
                      </a:cubicBezTo>
                      <a:cubicBezTo>
                        <a:pt x="0" y="7"/>
                        <a:pt x="8" y="25"/>
                        <a:pt x="20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2" name="Freeform 820"/>
                <p:cNvSpPr>
                  <a:spLocks/>
                </p:cNvSpPr>
                <p:nvPr/>
              </p:nvSpPr>
              <p:spPr bwMode="auto">
                <a:xfrm>
                  <a:off x="2561321" y="1220821"/>
                  <a:ext cx="60561" cy="56032"/>
                </a:xfrm>
                <a:custGeom>
                  <a:avLst/>
                  <a:gdLst>
                    <a:gd name="T0" fmla="*/ 23 w 23"/>
                    <a:gd name="T1" fmla="*/ 21 h 21"/>
                    <a:gd name="T2" fmla="*/ 4 w 23"/>
                    <a:gd name="T3" fmla="*/ 0 h 21"/>
                    <a:gd name="T4" fmla="*/ 0 w 23"/>
                    <a:gd name="T5" fmla="*/ 0 h 21"/>
                    <a:gd name="T6" fmla="*/ 23 w 23"/>
                    <a:gd name="T7" fmla="*/ 21 h 2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1">
                      <a:moveTo>
                        <a:pt x="23" y="21"/>
                      </a:moveTo>
                      <a:cubicBezTo>
                        <a:pt x="21" y="10"/>
                        <a:pt x="8" y="9"/>
                        <a:pt x="4" y="0"/>
                      </a:cubicBezTo>
                      <a:cubicBezTo>
                        <a:pt x="3" y="0"/>
                        <a:pt x="1" y="0"/>
                        <a:pt x="0" y="0"/>
                      </a:cubicBezTo>
                      <a:cubicBezTo>
                        <a:pt x="0" y="14"/>
                        <a:pt x="13" y="16"/>
                        <a:pt x="23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53" name="Freeform 861"/>
                <p:cNvSpPr>
                  <a:spLocks/>
                </p:cNvSpPr>
                <p:nvPr/>
              </p:nvSpPr>
              <p:spPr bwMode="auto">
                <a:xfrm>
                  <a:off x="2635724" y="723318"/>
                  <a:ext cx="109010" cy="83200"/>
                </a:xfrm>
                <a:custGeom>
                  <a:avLst/>
                  <a:gdLst>
                    <a:gd name="T0" fmla="*/ 26 w 41"/>
                    <a:gd name="T1" fmla="*/ 17 h 32"/>
                    <a:gd name="T2" fmla="*/ 41 w 41"/>
                    <a:gd name="T3" fmla="*/ 3 h 32"/>
                    <a:gd name="T4" fmla="*/ 38 w 41"/>
                    <a:gd name="T5" fmla="*/ 0 h 32"/>
                    <a:gd name="T6" fmla="*/ 11 w 41"/>
                    <a:gd name="T7" fmla="*/ 26 h 32"/>
                    <a:gd name="T8" fmla="*/ 13 w 41"/>
                    <a:gd name="T9" fmla="*/ 32 h 32"/>
                    <a:gd name="T10" fmla="*/ 26 w 41"/>
                    <a:gd name="T11" fmla="*/ 1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41" h="32">
                      <a:moveTo>
                        <a:pt x="26" y="17"/>
                      </a:moveTo>
                      <a:cubicBezTo>
                        <a:pt x="31" y="12"/>
                        <a:pt x="38" y="10"/>
                        <a:pt x="41" y="3"/>
                      </a:cubicBezTo>
                      <a:cubicBezTo>
                        <a:pt x="39" y="3"/>
                        <a:pt x="38" y="3"/>
                        <a:pt x="38" y="0"/>
                      </a:cubicBezTo>
                      <a:cubicBezTo>
                        <a:pt x="25" y="4"/>
                        <a:pt x="21" y="18"/>
                        <a:pt x="11" y="26"/>
                      </a:cubicBezTo>
                      <a:cubicBezTo>
                        <a:pt x="0" y="17"/>
                        <a:pt x="10" y="29"/>
                        <a:pt x="13" y="32"/>
                      </a:cubicBezTo>
                      <a:cubicBezTo>
                        <a:pt x="21" y="31"/>
                        <a:pt x="22" y="22"/>
                        <a:pt x="26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/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1228" name="组 1227"/>
            <p:cNvGrpSpPr/>
            <p:nvPr/>
          </p:nvGrpSpPr>
          <p:grpSpPr>
            <a:xfrm>
              <a:off x="1196676" y="437787"/>
              <a:ext cx="567202" cy="515392"/>
              <a:chOff x="9683751" y="4926012"/>
              <a:chExt cx="660399" cy="600076"/>
            </a:xfrm>
            <a:grpFill/>
          </p:grpSpPr>
          <p:sp>
            <p:nvSpPr>
              <p:cNvPr id="1229" name="Freeform 735"/>
              <p:cNvSpPr>
                <a:spLocks noEditPoints="1"/>
              </p:cNvSpPr>
              <p:nvPr/>
            </p:nvSpPr>
            <p:spPr bwMode="auto">
              <a:xfrm>
                <a:off x="10017126" y="4960938"/>
                <a:ext cx="204788" cy="346075"/>
              </a:xfrm>
              <a:custGeom>
                <a:avLst/>
                <a:gdLst>
                  <a:gd name="T0" fmla="*/ 61 w 84"/>
                  <a:gd name="T1" fmla="*/ 94 h 142"/>
                  <a:gd name="T2" fmla="*/ 46 w 84"/>
                  <a:gd name="T3" fmla="*/ 110 h 142"/>
                  <a:gd name="T4" fmla="*/ 37 w 84"/>
                  <a:gd name="T5" fmla="*/ 92 h 142"/>
                  <a:gd name="T6" fmla="*/ 36 w 84"/>
                  <a:gd name="T7" fmla="*/ 66 h 142"/>
                  <a:gd name="T8" fmla="*/ 47 w 84"/>
                  <a:gd name="T9" fmla="*/ 32 h 142"/>
                  <a:gd name="T10" fmla="*/ 25 w 84"/>
                  <a:gd name="T11" fmla="*/ 2 h 142"/>
                  <a:gd name="T12" fmla="*/ 6 w 84"/>
                  <a:gd name="T13" fmla="*/ 83 h 142"/>
                  <a:gd name="T14" fmla="*/ 29 w 84"/>
                  <a:gd name="T15" fmla="*/ 134 h 142"/>
                  <a:gd name="T16" fmla="*/ 54 w 84"/>
                  <a:gd name="T17" fmla="*/ 140 h 142"/>
                  <a:gd name="T18" fmla="*/ 61 w 84"/>
                  <a:gd name="T19" fmla="*/ 94 h 142"/>
                  <a:gd name="T20" fmla="*/ 13 w 84"/>
                  <a:gd name="T21" fmla="*/ 73 h 142"/>
                  <a:gd name="T22" fmla="*/ 12 w 84"/>
                  <a:gd name="T23" fmla="*/ 39 h 142"/>
                  <a:gd name="T24" fmla="*/ 25 w 84"/>
                  <a:gd name="T25" fmla="*/ 9 h 142"/>
                  <a:gd name="T26" fmla="*/ 40 w 84"/>
                  <a:gd name="T27" fmla="*/ 32 h 142"/>
                  <a:gd name="T28" fmla="*/ 30 w 84"/>
                  <a:gd name="T29" fmla="*/ 65 h 142"/>
                  <a:gd name="T30" fmla="*/ 39 w 84"/>
                  <a:gd name="T31" fmla="*/ 116 h 142"/>
                  <a:gd name="T32" fmla="*/ 61 w 84"/>
                  <a:gd name="T33" fmla="*/ 101 h 142"/>
                  <a:gd name="T34" fmla="*/ 59 w 84"/>
                  <a:gd name="T35" fmla="*/ 131 h 142"/>
                  <a:gd name="T36" fmla="*/ 13 w 84"/>
                  <a:gd name="T37" fmla="*/ 73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84" h="142">
                    <a:moveTo>
                      <a:pt x="61" y="94"/>
                    </a:moveTo>
                    <a:cubicBezTo>
                      <a:pt x="52" y="95"/>
                      <a:pt x="53" y="112"/>
                      <a:pt x="46" y="110"/>
                    </a:cubicBezTo>
                    <a:cubicBezTo>
                      <a:pt x="39" y="110"/>
                      <a:pt x="38" y="98"/>
                      <a:pt x="37" y="92"/>
                    </a:cubicBezTo>
                    <a:cubicBezTo>
                      <a:pt x="36" y="84"/>
                      <a:pt x="35" y="73"/>
                      <a:pt x="36" y="66"/>
                    </a:cubicBezTo>
                    <a:cubicBezTo>
                      <a:pt x="37" y="53"/>
                      <a:pt x="48" y="46"/>
                      <a:pt x="47" y="32"/>
                    </a:cubicBezTo>
                    <a:cubicBezTo>
                      <a:pt x="47" y="20"/>
                      <a:pt x="32" y="2"/>
                      <a:pt x="25" y="2"/>
                    </a:cubicBezTo>
                    <a:cubicBezTo>
                      <a:pt x="0" y="0"/>
                      <a:pt x="4" y="54"/>
                      <a:pt x="6" y="83"/>
                    </a:cubicBezTo>
                    <a:cubicBezTo>
                      <a:pt x="8" y="107"/>
                      <a:pt x="19" y="127"/>
                      <a:pt x="29" y="134"/>
                    </a:cubicBezTo>
                    <a:cubicBezTo>
                      <a:pt x="33" y="137"/>
                      <a:pt x="48" y="142"/>
                      <a:pt x="54" y="140"/>
                    </a:cubicBezTo>
                    <a:cubicBezTo>
                      <a:pt x="69" y="138"/>
                      <a:pt x="84" y="103"/>
                      <a:pt x="61" y="94"/>
                    </a:cubicBezTo>
                    <a:close/>
                    <a:moveTo>
                      <a:pt x="13" y="73"/>
                    </a:moveTo>
                    <a:cubicBezTo>
                      <a:pt x="12" y="60"/>
                      <a:pt x="11" y="48"/>
                      <a:pt x="12" y="39"/>
                    </a:cubicBezTo>
                    <a:cubicBezTo>
                      <a:pt x="13" y="24"/>
                      <a:pt x="15" y="14"/>
                      <a:pt x="25" y="9"/>
                    </a:cubicBezTo>
                    <a:cubicBezTo>
                      <a:pt x="27" y="16"/>
                      <a:pt x="39" y="21"/>
                      <a:pt x="40" y="32"/>
                    </a:cubicBezTo>
                    <a:cubicBezTo>
                      <a:pt x="41" y="41"/>
                      <a:pt x="31" y="52"/>
                      <a:pt x="30" y="65"/>
                    </a:cubicBezTo>
                    <a:cubicBezTo>
                      <a:pt x="29" y="84"/>
                      <a:pt x="31" y="110"/>
                      <a:pt x="39" y="116"/>
                    </a:cubicBezTo>
                    <a:cubicBezTo>
                      <a:pt x="50" y="124"/>
                      <a:pt x="59" y="113"/>
                      <a:pt x="61" y="101"/>
                    </a:cubicBezTo>
                    <a:cubicBezTo>
                      <a:pt x="70" y="107"/>
                      <a:pt x="63" y="125"/>
                      <a:pt x="59" y="131"/>
                    </a:cubicBezTo>
                    <a:cubicBezTo>
                      <a:pt x="22" y="137"/>
                      <a:pt x="15" y="103"/>
                      <a:pt x="13" y="7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0" name="Freeform 737"/>
              <p:cNvSpPr>
                <a:spLocks noEditPoints="1"/>
              </p:cNvSpPr>
              <p:nvPr/>
            </p:nvSpPr>
            <p:spPr bwMode="auto">
              <a:xfrm>
                <a:off x="9869488" y="4953000"/>
                <a:ext cx="153988" cy="354013"/>
              </a:xfrm>
              <a:custGeom>
                <a:avLst/>
                <a:gdLst>
                  <a:gd name="T0" fmla="*/ 4 w 63"/>
                  <a:gd name="T1" fmla="*/ 15 h 145"/>
                  <a:gd name="T2" fmla="*/ 6 w 63"/>
                  <a:gd name="T3" fmla="*/ 63 h 145"/>
                  <a:gd name="T4" fmla="*/ 40 w 63"/>
                  <a:gd name="T5" fmla="*/ 139 h 145"/>
                  <a:gd name="T6" fmla="*/ 60 w 63"/>
                  <a:gd name="T7" fmla="*/ 95 h 145"/>
                  <a:gd name="T8" fmla="*/ 52 w 63"/>
                  <a:gd name="T9" fmla="*/ 81 h 145"/>
                  <a:gd name="T10" fmla="*/ 36 w 63"/>
                  <a:gd name="T11" fmla="*/ 10 h 145"/>
                  <a:gd name="T12" fmla="*/ 4 w 63"/>
                  <a:gd name="T13" fmla="*/ 15 h 145"/>
                  <a:gd name="T14" fmla="*/ 39 w 63"/>
                  <a:gd name="T15" fmla="*/ 85 h 145"/>
                  <a:gd name="T16" fmla="*/ 52 w 63"/>
                  <a:gd name="T17" fmla="*/ 92 h 145"/>
                  <a:gd name="T18" fmla="*/ 32 w 63"/>
                  <a:gd name="T19" fmla="*/ 130 h 145"/>
                  <a:gd name="T20" fmla="*/ 9 w 63"/>
                  <a:gd name="T21" fmla="*/ 19 h 145"/>
                  <a:gd name="T22" fmla="*/ 39 w 63"/>
                  <a:gd name="T23" fmla="*/ 85 h 1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3" h="145">
                    <a:moveTo>
                      <a:pt x="4" y="15"/>
                    </a:moveTo>
                    <a:cubicBezTo>
                      <a:pt x="0" y="27"/>
                      <a:pt x="4" y="45"/>
                      <a:pt x="6" y="63"/>
                    </a:cubicBezTo>
                    <a:cubicBezTo>
                      <a:pt x="10" y="91"/>
                      <a:pt x="5" y="145"/>
                      <a:pt x="40" y="139"/>
                    </a:cubicBezTo>
                    <a:cubicBezTo>
                      <a:pt x="55" y="136"/>
                      <a:pt x="63" y="111"/>
                      <a:pt x="60" y="95"/>
                    </a:cubicBezTo>
                    <a:cubicBezTo>
                      <a:pt x="59" y="89"/>
                      <a:pt x="52" y="87"/>
                      <a:pt x="52" y="81"/>
                    </a:cubicBezTo>
                    <a:cubicBezTo>
                      <a:pt x="61" y="57"/>
                      <a:pt x="61" y="16"/>
                      <a:pt x="36" y="10"/>
                    </a:cubicBezTo>
                    <a:cubicBezTo>
                      <a:pt x="22" y="8"/>
                      <a:pt x="11" y="10"/>
                      <a:pt x="4" y="15"/>
                    </a:cubicBezTo>
                    <a:close/>
                    <a:moveTo>
                      <a:pt x="39" y="85"/>
                    </a:moveTo>
                    <a:cubicBezTo>
                      <a:pt x="39" y="91"/>
                      <a:pt x="50" y="88"/>
                      <a:pt x="52" y="92"/>
                    </a:cubicBezTo>
                    <a:cubicBezTo>
                      <a:pt x="57" y="105"/>
                      <a:pt x="51" y="138"/>
                      <a:pt x="32" y="130"/>
                    </a:cubicBezTo>
                    <a:cubicBezTo>
                      <a:pt x="9" y="121"/>
                      <a:pt x="15" y="55"/>
                      <a:pt x="9" y="19"/>
                    </a:cubicBezTo>
                    <a:cubicBezTo>
                      <a:pt x="54" y="0"/>
                      <a:pt x="61" y="61"/>
                      <a:pt x="39" y="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1" name="Freeform 740"/>
              <p:cNvSpPr>
                <a:spLocks noEditPoints="1"/>
              </p:cNvSpPr>
              <p:nvPr/>
            </p:nvSpPr>
            <p:spPr bwMode="auto">
              <a:xfrm>
                <a:off x="9683751" y="4975225"/>
                <a:ext cx="209550" cy="333375"/>
              </a:xfrm>
              <a:custGeom>
                <a:avLst/>
                <a:gdLst>
                  <a:gd name="T0" fmla="*/ 8 w 86"/>
                  <a:gd name="T1" fmla="*/ 128 h 137"/>
                  <a:gd name="T2" fmla="*/ 37 w 86"/>
                  <a:gd name="T3" fmla="*/ 132 h 137"/>
                  <a:gd name="T4" fmla="*/ 43 w 86"/>
                  <a:gd name="T5" fmla="*/ 89 h 137"/>
                  <a:gd name="T6" fmla="*/ 65 w 86"/>
                  <a:gd name="T7" fmla="*/ 132 h 137"/>
                  <a:gd name="T8" fmla="*/ 78 w 86"/>
                  <a:gd name="T9" fmla="*/ 116 h 137"/>
                  <a:gd name="T10" fmla="*/ 50 w 86"/>
                  <a:gd name="T11" fmla="*/ 8 h 137"/>
                  <a:gd name="T12" fmla="*/ 18 w 86"/>
                  <a:gd name="T13" fmla="*/ 19 h 137"/>
                  <a:gd name="T14" fmla="*/ 9 w 86"/>
                  <a:gd name="T15" fmla="*/ 34 h 137"/>
                  <a:gd name="T16" fmla="*/ 8 w 86"/>
                  <a:gd name="T17" fmla="*/ 128 h 137"/>
                  <a:gd name="T18" fmla="*/ 37 w 86"/>
                  <a:gd name="T19" fmla="*/ 13 h 137"/>
                  <a:gd name="T20" fmla="*/ 65 w 86"/>
                  <a:gd name="T21" fmla="*/ 64 h 137"/>
                  <a:gd name="T22" fmla="*/ 72 w 86"/>
                  <a:gd name="T23" fmla="*/ 108 h 137"/>
                  <a:gd name="T24" fmla="*/ 61 w 86"/>
                  <a:gd name="T25" fmla="*/ 124 h 137"/>
                  <a:gd name="T26" fmla="*/ 41 w 86"/>
                  <a:gd name="T27" fmla="*/ 79 h 137"/>
                  <a:gd name="T28" fmla="*/ 32 w 86"/>
                  <a:gd name="T29" fmla="*/ 127 h 137"/>
                  <a:gd name="T30" fmla="*/ 9 w 86"/>
                  <a:gd name="T31" fmla="*/ 79 h 137"/>
                  <a:gd name="T32" fmla="*/ 37 w 86"/>
                  <a:gd name="T33" fmla="*/ 13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86" h="137">
                    <a:moveTo>
                      <a:pt x="8" y="128"/>
                    </a:moveTo>
                    <a:cubicBezTo>
                      <a:pt x="14" y="136"/>
                      <a:pt x="27" y="137"/>
                      <a:pt x="37" y="132"/>
                    </a:cubicBezTo>
                    <a:cubicBezTo>
                      <a:pt x="45" y="116"/>
                      <a:pt x="30" y="99"/>
                      <a:pt x="43" y="89"/>
                    </a:cubicBezTo>
                    <a:cubicBezTo>
                      <a:pt x="54" y="100"/>
                      <a:pt x="43" y="134"/>
                      <a:pt x="65" y="132"/>
                    </a:cubicBezTo>
                    <a:cubicBezTo>
                      <a:pt x="71" y="131"/>
                      <a:pt x="77" y="122"/>
                      <a:pt x="78" y="116"/>
                    </a:cubicBezTo>
                    <a:cubicBezTo>
                      <a:pt x="86" y="88"/>
                      <a:pt x="61" y="15"/>
                      <a:pt x="50" y="8"/>
                    </a:cubicBezTo>
                    <a:cubicBezTo>
                      <a:pt x="36" y="0"/>
                      <a:pt x="31" y="11"/>
                      <a:pt x="18" y="19"/>
                    </a:cubicBezTo>
                    <a:cubicBezTo>
                      <a:pt x="19" y="23"/>
                      <a:pt x="11" y="29"/>
                      <a:pt x="9" y="34"/>
                    </a:cubicBezTo>
                    <a:cubicBezTo>
                      <a:pt x="0" y="57"/>
                      <a:pt x="1" y="118"/>
                      <a:pt x="8" y="128"/>
                    </a:cubicBezTo>
                    <a:close/>
                    <a:moveTo>
                      <a:pt x="37" y="13"/>
                    </a:moveTo>
                    <a:cubicBezTo>
                      <a:pt x="54" y="8"/>
                      <a:pt x="62" y="47"/>
                      <a:pt x="65" y="64"/>
                    </a:cubicBezTo>
                    <a:cubicBezTo>
                      <a:pt x="69" y="81"/>
                      <a:pt x="74" y="94"/>
                      <a:pt x="72" y="108"/>
                    </a:cubicBezTo>
                    <a:cubicBezTo>
                      <a:pt x="71" y="116"/>
                      <a:pt x="70" y="124"/>
                      <a:pt x="61" y="124"/>
                    </a:cubicBezTo>
                    <a:cubicBezTo>
                      <a:pt x="52" y="112"/>
                      <a:pt x="57" y="85"/>
                      <a:pt x="41" y="79"/>
                    </a:cubicBezTo>
                    <a:cubicBezTo>
                      <a:pt x="26" y="85"/>
                      <a:pt x="34" y="118"/>
                      <a:pt x="32" y="127"/>
                    </a:cubicBezTo>
                    <a:cubicBezTo>
                      <a:pt x="7" y="131"/>
                      <a:pt x="8" y="107"/>
                      <a:pt x="9" y="79"/>
                    </a:cubicBezTo>
                    <a:cubicBezTo>
                      <a:pt x="10" y="52"/>
                      <a:pt x="17" y="19"/>
                      <a:pt x="37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2" name="Freeform 743"/>
              <p:cNvSpPr>
                <a:spLocks noEditPoints="1"/>
              </p:cNvSpPr>
              <p:nvPr/>
            </p:nvSpPr>
            <p:spPr bwMode="auto">
              <a:xfrm>
                <a:off x="9910763" y="5011738"/>
                <a:ext cx="69850" cy="100013"/>
              </a:xfrm>
              <a:custGeom>
                <a:avLst/>
                <a:gdLst>
                  <a:gd name="T0" fmla="*/ 19 w 29"/>
                  <a:gd name="T1" fmla="*/ 37 h 41"/>
                  <a:gd name="T2" fmla="*/ 16 w 29"/>
                  <a:gd name="T3" fmla="*/ 0 h 41"/>
                  <a:gd name="T4" fmla="*/ 1 w 29"/>
                  <a:gd name="T5" fmla="*/ 8 h 41"/>
                  <a:gd name="T6" fmla="*/ 19 w 29"/>
                  <a:gd name="T7" fmla="*/ 37 h 41"/>
                  <a:gd name="T8" fmla="*/ 9 w 29"/>
                  <a:gd name="T9" fmla="*/ 7 h 41"/>
                  <a:gd name="T10" fmla="*/ 12 w 29"/>
                  <a:gd name="T11" fmla="*/ 7 h 41"/>
                  <a:gd name="T12" fmla="*/ 18 w 29"/>
                  <a:gd name="T13" fmla="*/ 30 h 41"/>
                  <a:gd name="T14" fmla="*/ 9 w 29"/>
                  <a:gd name="T15" fmla="*/ 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" h="41">
                    <a:moveTo>
                      <a:pt x="19" y="37"/>
                    </a:moveTo>
                    <a:cubicBezTo>
                      <a:pt x="29" y="29"/>
                      <a:pt x="25" y="6"/>
                      <a:pt x="16" y="0"/>
                    </a:cubicBezTo>
                    <a:cubicBezTo>
                      <a:pt x="8" y="0"/>
                      <a:pt x="6" y="5"/>
                      <a:pt x="1" y="8"/>
                    </a:cubicBezTo>
                    <a:cubicBezTo>
                      <a:pt x="0" y="17"/>
                      <a:pt x="4" y="41"/>
                      <a:pt x="19" y="37"/>
                    </a:cubicBezTo>
                    <a:close/>
                    <a:moveTo>
                      <a:pt x="9" y="7"/>
                    </a:moveTo>
                    <a:cubicBezTo>
                      <a:pt x="10" y="7"/>
                      <a:pt x="11" y="7"/>
                      <a:pt x="12" y="7"/>
                    </a:cubicBezTo>
                    <a:cubicBezTo>
                      <a:pt x="20" y="12"/>
                      <a:pt x="21" y="20"/>
                      <a:pt x="18" y="30"/>
                    </a:cubicBezTo>
                    <a:cubicBezTo>
                      <a:pt x="6" y="30"/>
                      <a:pt x="7" y="15"/>
                      <a:pt x="9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3" name="Freeform 751"/>
              <p:cNvSpPr>
                <a:spLocks noEditPoints="1"/>
              </p:cNvSpPr>
              <p:nvPr/>
            </p:nvSpPr>
            <p:spPr bwMode="auto">
              <a:xfrm>
                <a:off x="9736138" y="5016500"/>
                <a:ext cx="74613" cy="127000"/>
              </a:xfrm>
              <a:custGeom>
                <a:avLst/>
                <a:gdLst>
                  <a:gd name="T0" fmla="*/ 28 w 31"/>
                  <a:gd name="T1" fmla="*/ 18 h 52"/>
                  <a:gd name="T2" fmla="*/ 9 w 31"/>
                  <a:gd name="T3" fmla="*/ 46 h 52"/>
                  <a:gd name="T4" fmla="*/ 28 w 31"/>
                  <a:gd name="T5" fmla="*/ 18 h 52"/>
                  <a:gd name="T6" fmla="*/ 16 w 31"/>
                  <a:gd name="T7" fmla="*/ 19 h 52"/>
                  <a:gd name="T8" fmla="*/ 19 w 31"/>
                  <a:gd name="T9" fmla="*/ 40 h 52"/>
                  <a:gd name="T10" fmla="*/ 16 w 31"/>
                  <a:gd name="T11" fmla="*/ 19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52">
                    <a:moveTo>
                      <a:pt x="28" y="18"/>
                    </a:moveTo>
                    <a:cubicBezTo>
                      <a:pt x="11" y="0"/>
                      <a:pt x="0" y="29"/>
                      <a:pt x="9" y="46"/>
                    </a:cubicBezTo>
                    <a:cubicBezTo>
                      <a:pt x="28" y="52"/>
                      <a:pt x="31" y="36"/>
                      <a:pt x="28" y="18"/>
                    </a:cubicBezTo>
                    <a:close/>
                    <a:moveTo>
                      <a:pt x="16" y="19"/>
                    </a:moveTo>
                    <a:cubicBezTo>
                      <a:pt x="22" y="21"/>
                      <a:pt x="24" y="36"/>
                      <a:pt x="19" y="40"/>
                    </a:cubicBezTo>
                    <a:cubicBezTo>
                      <a:pt x="7" y="39"/>
                      <a:pt x="15" y="26"/>
                      <a:pt x="16" y="1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4" name="Freeform 760"/>
              <p:cNvSpPr>
                <a:spLocks noEditPoints="1"/>
              </p:cNvSpPr>
              <p:nvPr/>
            </p:nvSpPr>
            <p:spPr bwMode="auto">
              <a:xfrm>
                <a:off x="9910763" y="5162550"/>
                <a:ext cx="80963" cy="100013"/>
              </a:xfrm>
              <a:custGeom>
                <a:avLst/>
                <a:gdLst>
                  <a:gd name="T0" fmla="*/ 25 w 33"/>
                  <a:gd name="T1" fmla="*/ 39 h 41"/>
                  <a:gd name="T2" fmla="*/ 23 w 33"/>
                  <a:gd name="T3" fmla="*/ 9 h 41"/>
                  <a:gd name="T4" fmla="*/ 25 w 33"/>
                  <a:gd name="T5" fmla="*/ 39 h 41"/>
                  <a:gd name="T6" fmla="*/ 23 w 33"/>
                  <a:gd name="T7" fmla="*/ 32 h 41"/>
                  <a:gd name="T8" fmla="*/ 16 w 33"/>
                  <a:gd name="T9" fmla="*/ 14 h 41"/>
                  <a:gd name="T10" fmla="*/ 20 w 33"/>
                  <a:gd name="T11" fmla="*/ 15 h 41"/>
                  <a:gd name="T12" fmla="*/ 23 w 33"/>
                  <a:gd name="T13" fmla="*/ 3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" h="41">
                    <a:moveTo>
                      <a:pt x="25" y="39"/>
                    </a:moveTo>
                    <a:cubicBezTo>
                      <a:pt x="33" y="32"/>
                      <a:pt x="31" y="13"/>
                      <a:pt x="23" y="9"/>
                    </a:cubicBezTo>
                    <a:cubicBezTo>
                      <a:pt x="6" y="0"/>
                      <a:pt x="0" y="41"/>
                      <a:pt x="25" y="39"/>
                    </a:cubicBezTo>
                    <a:close/>
                    <a:moveTo>
                      <a:pt x="23" y="32"/>
                    </a:moveTo>
                    <a:cubicBezTo>
                      <a:pt x="14" y="32"/>
                      <a:pt x="12" y="19"/>
                      <a:pt x="16" y="14"/>
                    </a:cubicBezTo>
                    <a:cubicBezTo>
                      <a:pt x="18" y="14"/>
                      <a:pt x="19" y="14"/>
                      <a:pt x="20" y="15"/>
                    </a:cubicBezTo>
                    <a:cubicBezTo>
                      <a:pt x="23" y="20"/>
                      <a:pt x="26" y="25"/>
                      <a:pt x="23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5" name="Freeform 768"/>
              <p:cNvSpPr>
                <a:spLocks/>
              </p:cNvSpPr>
              <p:nvPr/>
            </p:nvSpPr>
            <p:spPr bwMode="auto">
              <a:xfrm>
                <a:off x="10153651" y="5422900"/>
                <a:ext cx="66675" cy="103188"/>
              </a:xfrm>
              <a:custGeom>
                <a:avLst/>
                <a:gdLst>
                  <a:gd name="T0" fmla="*/ 0 w 27"/>
                  <a:gd name="T1" fmla="*/ 31 h 42"/>
                  <a:gd name="T2" fmla="*/ 25 w 27"/>
                  <a:gd name="T3" fmla="*/ 41 h 42"/>
                  <a:gd name="T4" fmla="*/ 21 w 27"/>
                  <a:gd name="T5" fmla="*/ 33 h 42"/>
                  <a:gd name="T6" fmla="*/ 25 w 27"/>
                  <a:gd name="T7" fmla="*/ 0 h 42"/>
                  <a:gd name="T8" fmla="*/ 3 w 27"/>
                  <a:gd name="T9" fmla="*/ 17 h 42"/>
                  <a:gd name="T10" fmla="*/ 17 w 27"/>
                  <a:gd name="T11" fmla="*/ 11 h 42"/>
                  <a:gd name="T12" fmla="*/ 14 w 27"/>
                  <a:gd name="T13" fmla="*/ 34 h 42"/>
                  <a:gd name="T14" fmla="*/ 0 w 27"/>
                  <a:gd name="T15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" h="42">
                    <a:moveTo>
                      <a:pt x="0" y="31"/>
                    </a:moveTo>
                    <a:cubicBezTo>
                      <a:pt x="0" y="42"/>
                      <a:pt x="18" y="41"/>
                      <a:pt x="25" y="41"/>
                    </a:cubicBezTo>
                    <a:cubicBezTo>
                      <a:pt x="27" y="35"/>
                      <a:pt x="24" y="34"/>
                      <a:pt x="21" y="33"/>
                    </a:cubicBezTo>
                    <a:cubicBezTo>
                      <a:pt x="21" y="26"/>
                      <a:pt x="22" y="12"/>
                      <a:pt x="25" y="0"/>
                    </a:cubicBezTo>
                    <a:cubicBezTo>
                      <a:pt x="17" y="0"/>
                      <a:pt x="7" y="8"/>
                      <a:pt x="3" y="17"/>
                    </a:cubicBezTo>
                    <a:cubicBezTo>
                      <a:pt x="9" y="21"/>
                      <a:pt x="11" y="12"/>
                      <a:pt x="17" y="11"/>
                    </a:cubicBezTo>
                    <a:cubicBezTo>
                      <a:pt x="15" y="18"/>
                      <a:pt x="17" y="28"/>
                      <a:pt x="14" y="34"/>
                    </a:cubicBezTo>
                    <a:cubicBezTo>
                      <a:pt x="11" y="34"/>
                      <a:pt x="6" y="28"/>
                      <a:pt x="0" y="3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6" name="Freeform 870"/>
              <p:cNvSpPr>
                <a:spLocks/>
              </p:cNvSpPr>
              <p:nvPr/>
            </p:nvSpPr>
            <p:spPr bwMode="auto">
              <a:xfrm>
                <a:off x="9993313" y="5343525"/>
                <a:ext cx="149225" cy="120650"/>
              </a:xfrm>
              <a:custGeom>
                <a:avLst/>
                <a:gdLst>
                  <a:gd name="T0" fmla="*/ 0 w 61"/>
                  <a:gd name="T1" fmla="*/ 23 h 50"/>
                  <a:gd name="T2" fmla="*/ 29 w 61"/>
                  <a:gd name="T3" fmla="*/ 50 h 50"/>
                  <a:gd name="T4" fmla="*/ 33 w 61"/>
                  <a:gd name="T5" fmla="*/ 5 h 50"/>
                  <a:gd name="T6" fmla="*/ 22 w 61"/>
                  <a:gd name="T7" fmla="*/ 16 h 50"/>
                  <a:gd name="T8" fmla="*/ 20 w 61"/>
                  <a:gd name="T9" fmla="*/ 7 h 50"/>
                  <a:gd name="T10" fmla="*/ 0 w 61"/>
                  <a:gd name="T11" fmla="*/ 23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50">
                    <a:moveTo>
                      <a:pt x="0" y="23"/>
                    </a:moveTo>
                    <a:cubicBezTo>
                      <a:pt x="0" y="39"/>
                      <a:pt x="18" y="49"/>
                      <a:pt x="29" y="50"/>
                    </a:cubicBezTo>
                    <a:cubicBezTo>
                      <a:pt x="38" y="42"/>
                      <a:pt x="61" y="0"/>
                      <a:pt x="33" y="5"/>
                    </a:cubicBezTo>
                    <a:cubicBezTo>
                      <a:pt x="27" y="6"/>
                      <a:pt x="27" y="12"/>
                      <a:pt x="22" y="16"/>
                    </a:cubicBezTo>
                    <a:cubicBezTo>
                      <a:pt x="23" y="12"/>
                      <a:pt x="19" y="12"/>
                      <a:pt x="20" y="7"/>
                    </a:cubicBezTo>
                    <a:cubicBezTo>
                      <a:pt x="7" y="1"/>
                      <a:pt x="0" y="14"/>
                      <a:pt x="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7" name="Freeform 895"/>
              <p:cNvSpPr>
                <a:spLocks/>
              </p:cNvSpPr>
              <p:nvPr/>
            </p:nvSpPr>
            <p:spPr bwMode="auto">
              <a:xfrm>
                <a:off x="10156825" y="4926012"/>
                <a:ext cx="82550" cy="103187"/>
              </a:xfrm>
              <a:custGeom>
                <a:avLst/>
                <a:gdLst>
                  <a:gd name="T0" fmla="*/ 16 w 34"/>
                  <a:gd name="T1" fmla="*/ 9 h 42"/>
                  <a:gd name="T2" fmla="*/ 34 w 34"/>
                  <a:gd name="T3" fmla="*/ 4 h 42"/>
                  <a:gd name="T4" fmla="*/ 8 w 34"/>
                  <a:gd name="T5" fmla="*/ 4 h 42"/>
                  <a:gd name="T6" fmla="*/ 10 w 34"/>
                  <a:gd name="T7" fmla="*/ 42 h 42"/>
                  <a:gd name="T8" fmla="*/ 12 w 34"/>
                  <a:gd name="T9" fmla="*/ 26 h 42"/>
                  <a:gd name="T10" fmla="*/ 34 w 34"/>
                  <a:gd name="T11" fmla="*/ 21 h 42"/>
                  <a:gd name="T12" fmla="*/ 12 w 34"/>
                  <a:gd name="T13" fmla="*/ 16 h 42"/>
                  <a:gd name="T14" fmla="*/ 16 w 34"/>
                  <a:gd name="T15" fmla="*/ 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4" h="42">
                    <a:moveTo>
                      <a:pt x="16" y="9"/>
                    </a:moveTo>
                    <a:cubicBezTo>
                      <a:pt x="23" y="9"/>
                      <a:pt x="33" y="11"/>
                      <a:pt x="34" y="4"/>
                    </a:cubicBezTo>
                    <a:cubicBezTo>
                      <a:pt x="26" y="0"/>
                      <a:pt x="15" y="2"/>
                      <a:pt x="8" y="4"/>
                    </a:cubicBezTo>
                    <a:cubicBezTo>
                      <a:pt x="8" y="12"/>
                      <a:pt x="0" y="39"/>
                      <a:pt x="10" y="42"/>
                    </a:cubicBezTo>
                    <a:cubicBezTo>
                      <a:pt x="14" y="39"/>
                      <a:pt x="7" y="30"/>
                      <a:pt x="12" y="26"/>
                    </a:cubicBezTo>
                    <a:cubicBezTo>
                      <a:pt x="17" y="28"/>
                      <a:pt x="30" y="27"/>
                      <a:pt x="34" y="21"/>
                    </a:cubicBezTo>
                    <a:cubicBezTo>
                      <a:pt x="26" y="20"/>
                      <a:pt x="15" y="22"/>
                      <a:pt x="12" y="16"/>
                    </a:cubicBezTo>
                    <a:cubicBezTo>
                      <a:pt x="14" y="15"/>
                      <a:pt x="13" y="10"/>
                      <a:pt x="16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8" name="Freeform 896"/>
              <p:cNvSpPr>
                <a:spLocks/>
              </p:cNvSpPr>
              <p:nvPr/>
            </p:nvSpPr>
            <p:spPr bwMode="auto">
              <a:xfrm>
                <a:off x="10340975" y="5207000"/>
                <a:ext cx="3175" cy="1587"/>
              </a:xfrm>
              <a:custGeom>
                <a:avLst/>
                <a:gdLst>
                  <a:gd name="T0" fmla="*/ 1 w 1"/>
                  <a:gd name="T1" fmla="*/ 1 h 1"/>
                  <a:gd name="T2" fmla="*/ 1 w 1"/>
                  <a:gd name="T3" fmla="*/ 0 h 1"/>
                  <a:gd name="T4" fmla="*/ 0 w 1"/>
                  <a:gd name="T5" fmla="*/ 1 h 1"/>
                  <a:gd name="T6" fmla="*/ 1 w 1"/>
                  <a:gd name="T7" fmla="*/ 1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" h="1">
                    <a:moveTo>
                      <a:pt x="1" y="1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1"/>
                      <a:pt x="0" y="1"/>
                      <a:pt x="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39" name="Freeform 898"/>
              <p:cNvSpPr>
                <a:spLocks noEditPoints="1"/>
              </p:cNvSpPr>
              <p:nvPr/>
            </p:nvSpPr>
            <p:spPr bwMode="auto">
              <a:xfrm>
                <a:off x="10156825" y="5262562"/>
                <a:ext cx="79375" cy="92075"/>
              </a:xfrm>
              <a:custGeom>
                <a:avLst/>
                <a:gdLst>
                  <a:gd name="T0" fmla="*/ 0 w 33"/>
                  <a:gd name="T1" fmla="*/ 28 h 38"/>
                  <a:gd name="T2" fmla="*/ 4 w 33"/>
                  <a:gd name="T3" fmla="*/ 38 h 38"/>
                  <a:gd name="T4" fmla="*/ 10 w 33"/>
                  <a:gd name="T5" fmla="*/ 28 h 38"/>
                  <a:gd name="T6" fmla="*/ 22 w 33"/>
                  <a:gd name="T7" fmla="*/ 27 h 38"/>
                  <a:gd name="T8" fmla="*/ 31 w 33"/>
                  <a:gd name="T9" fmla="*/ 38 h 38"/>
                  <a:gd name="T10" fmla="*/ 22 w 33"/>
                  <a:gd name="T11" fmla="*/ 10 h 38"/>
                  <a:gd name="T12" fmla="*/ 0 w 33"/>
                  <a:gd name="T13" fmla="*/ 28 h 38"/>
                  <a:gd name="T14" fmla="*/ 12 w 33"/>
                  <a:gd name="T15" fmla="*/ 22 h 38"/>
                  <a:gd name="T16" fmla="*/ 14 w 33"/>
                  <a:gd name="T17" fmla="*/ 15 h 38"/>
                  <a:gd name="T18" fmla="*/ 20 w 33"/>
                  <a:gd name="T19" fmla="*/ 20 h 38"/>
                  <a:gd name="T20" fmla="*/ 12 w 33"/>
                  <a:gd name="T21" fmla="*/ 2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" h="38">
                    <a:moveTo>
                      <a:pt x="0" y="28"/>
                    </a:moveTo>
                    <a:cubicBezTo>
                      <a:pt x="0" y="31"/>
                      <a:pt x="1" y="37"/>
                      <a:pt x="4" y="38"/>
                    </a:cubicBezTo>
                    <a:cubicBezTo>
                      <a:pt x="7" y="35"/>
                      <a:pt x="7" y="30"/>
                      <a:pt x="10" y="28"/>
                    </a:cubicBezTo>
                    <a:cubicBezTo>
                      <a:pt x="16" y="29"/>
                      <a:pt x="18" y="27"/>
                      <a:pt x="22" y="27"/>
                    </a:cubicBezTo>
                    <a:cubicBezTo>
                      <a:pt x="25" y="32"/>
                      <a:pt x="26" y="38"/>
                      <a:pt x="31" y="38"/>
                    </a:cubicBezTo>
                    <a:cubicBezTo>
                      <a:pt x="33" y="29"/>
                      <a:pt x="22" y="21"/>
                      <a:pt x="22" y="10"/>
                    </a:cubicBezTo>
                    <a:cubicBezTo>
                      <a:pt x="14" y="0"/>
                      <a:pt x="0" y="24"/>
                      <a:pt x="0" y="28"/>
                    </a:cubicBezTo>
                    <a:close/>
                    <a:moveTo>
                      <a:pt x="12" y="22"/>
                    </a:moveTo>
                    <a:cubicBezTo>
                      <a:pt x="12" y="19"/>
                      <a:pt x="15" y="18"/>
                      <a:pt x="14" y="15"/>
                    </a:cubicBezTo>
                    <a:cubicBezTo>
                      <a:pt x="19" y="14"/>
                      <a:pt x="17" y="20"/>
                      <a:pt x="20" y="20"/>
                    </a:cubicBezTo>
                    <a:cubicBezTo>
                      <a:pt x="19" y="23"/>
                      <a:pt x="14" y="21"/>
                      <a:pt x="12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937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2152525" y="491913"/>
            <a:ext cx="2602355" cy="529569"/>
          </a:xfrm>
          <a:prstGeom prst="rect">
            <a:avLst/>
          </a:prstGeom>
          <a:ln w="12700" cmpd="sng">
            <a:solidFill>
              <a:schemeClr val="bg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blipFill>
                  <a:blip r:embed="rId2"/>
                  <a:stretch>
                    <a:fillRect/>
                  </a:stretch>
                </a:blipFill>
              </a:defRPr>
            </a:lvl1pPr>
          </a:lstStyle>
          <a:p>
            <a:pPr lvl="0"/>
            <a:r>
              <a:rPr kumimoji="1" lang="en-US" altLang="zh-CN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4836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2">
    <p:bg>
      <p:bgPr>
        <a:gradFill flip="none" rotWithShape="1"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5" name="组 1224"/>
          <p:cNvGrpSpPr/>
          <p:nvPr userDrawn="1"/>
        </p:nvGrpSpPr>
        <p:grpSpPr>
          <a:xfrm>
            <a:off x="0" y="-872063"/>
            <a:ext cx="12303760" cy="8022373"/>
            <a:chOff x="210000" y="-872063"/>
            <a:chExt cx="11772000" cy="8022373"/>
          </a:xfrm>
          <a:solidFill>
            <a:schemeClr val="bg1">
              <a:alpha val="5000"/>
            </a:schemeClr>
          </a:solidFill>
        </p:grpSpPr>
        <p:sp>
          <p:nvSpPr>
            <p:cNvPr id="16" name="Freeform 19"/>
            <p:cNvSpPr>
              <a:spLocks/>
            </p:cNvSpPr>
            <p:nvPr/>
          </p:nvSpPr>
          <p:spPr bwMode="auto">
            <a:xfrm>
              <a:off x="5872142" y="2013753"/>
              <a:ext cx="107062" cy="294422"/>
            </a:xfrm>
            <a:custGeom>
              <a:avLst/>
              <a:gdLst>
                <a:gd name="T0" fmla="*/ 25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3 w 29"/>
                <a:gd name="T9" fmla="*/ 64 h 79"/>
                <a:gd name="T10" fmla="*/ 12 w 29"/>
                <a:gd name="T11" fmla="*/ 78 h 79"/>
                <a:gd name="T12" fmla="*/ 9 w 29"/>
                <a:gd name="T13" fmla="*/ 66 h 79"/>
                <a:gd name="T14" fmla="*/ 13 w 29"/>
                <a:gd name="T15" fmla="*/ 20 h 79"/>
                <a:gd name="T16" fmla="*/ 25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5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20"/>
            <p:cNvSpPr>
              <a:spLocks/>
            </p:cNvSpPr>
            <p:nvPr/>
          </p:nvSpPr>
          <p:spPr bwMode="auto">
            <a:xfrm>
              <a:off x="5884308" y="1624436"/>
              <a:ext cx="111929" cy="294422"/>
            </a:xfrm>
            <a:custGeom>
              <a:avLst/>
              <a:gdLst>
                <a:gd name="T0" fmla="*/ 15 w 30"/>
                <a:gd name="T1" fmla="*/ 0 h 79"/>
                <a:gd name="T2" fmla="*/ 0 w 30"/>
                <a:gd name="T3" fmla="*/ 16 h 79"/>
                <a:gd name="T4" fmla="*/ 10 w 30"/>
                <a:gd name="T5" fmla="*/ 19 h 79"/>
                <a:gd name="T6" fmla="*/ 3 w 30"/>
                <a:gd name="T7" fmla="*/ 64 h 79"/>
                <a:gd name="T8" fmla="*/ 13 w 30"/>
                <a:gd name="T9" fmla="*/ 78 h 79"/>
                <a:gd name="T10" fmla="*/ 9 w 30"/>
                <a:gd name="T11" fmla="*/ 66 h 79"/>
                <a:gd name="T12" fmla="*/ 14 w 30"/>
                <a:gd name="T13" fmla="*/ 20 h 79"/>
                <a:gd name="T14" fmla="*/ 25 w 30"/>
                <a:gd name="T15" fmla="*/ 22 h 79"/>
                <a:gd name="T16" fmla="*/ 15 w 30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9">
                  <a:moveTo>
                    <a:pt x="15" y="0"/>
                  </a:moveTo>
                  <a:cubicBezTo>
                    <a:pt x="11" y="6"/>
                    <a:pt x="5" y="10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3"/>
                    <a:pt x="3" y="64"/>
                  </a:cubicBezTo>
                  <a:cubicBezTo>
                    <a:pt x="4" y="69"/>
                    <a:pt x="4" y="79"/>
                    <a:pt x="13" y="78"/>
                  </a:cubicBezTo>
                  <a:cubicBezTo>
                    <a:pt x="14" y="73"/>
                    <a:pt x="8" y="71"/>
                    <a:pt x="9" y="66"/>
                  </a:cubicBezTo>
                  <a:cubicBezTo>
                    <a:pt x="26" y="57"/>
                    <a:pt x="13" y="34"/>
                    <a:pt x="14" y="20"/>
                  </a:cubicBezTo>
                  <a:cubicBezTo>
                    <a:pt x="18" y="22"/>
                    <a:pt x="23" y="23"/>
                    <a:pt x="25" y="22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21"/>
            <p:cNvSpPr>
              <a:spLocks/>
            </p:cNvSpPr>
            <p:nvPr/>
          </p:nvSpPr>
          <p:spPr bwMode="auto">
            <a:xfrm>
              <a:off x="3368341" y="1079391"/>
              <a:ext cx="153295" cy="411217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4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8"/>
                    <a:pt x="6" y="13"/>
                    <a:pt x="0" y="22"/>
                  </a:cubicBezTo>
                  <a:cubicBezTo>
                    <a:pt x="3" y="27"/>
                    <a:pt x="8" y="23"/>
                    <a:pt x="14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5" y="96"/>
                    <a:pt x="5" y="110"/>
                    <a:pt x="17" y="109"/>
                  </a:cubicBezTo>
                  <a:cubicBezTo>
                    <a:pt x="19" y="102"/>
                    <a:pt x="10" y="99"/>
                    <a:pt x="12" y="92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8"/>
            <p:cNvSpPr>
              <a:spLocks noEditPoints="1"/>
            </p:cNvSpPr>
            <p:nvPr/>
          </p:nvSpPr>
          <p:spPr bwMode="auto">
            <a:xfrm>
              <a:off x="5480390" y="-631172"/>
              <a:ext cx="435550" cy="990327"/>
            </a:xfrm>
            <a:custGeom>
              <a:avLst/>
              <a:gdLst>
                <a:gd name="T0" fmla="*/ 0 w 117"/>
                <a:gd name="T1" fmla="*/ 185 h 265"/>
                <a:gd name="T2" fmla="*/ 20 w 117"/>
                <a:gd name="T3" fmla="*/ 208 h 265"/>
                <a:gd name="T4" fmla="*/ 31 w 117"/>
                <a:gd name="T5" fmla="*/ 242 h 265"/>
                <a:gd name="T6" fmla="*/ 64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7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1 w 117"/>
                <a:gd name="T33" fmla="*/ 236 h 265"/>
                <a:gd name="T34" fmla="*/ 61 w 117"/>
                <a:gd name="T35" fmla="*/ 256 h 265"/>
                <a:gd name="T36" fmla="*/ 30 w 117"/>
                <a:gd name="T37" fmla="*/ 204 h 265"/>
                <a:gd name="T38" fmla="*/ 10 w 117"/>
                <a:gd name="T39" fmla="*/ 188 h 265"/>
                <a:gd name="T40" fmla="*/ 40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4" y="197"/>
                    <a:pt x="14" y="197"/>
                    <a:pt x="20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4" y="264"/>
                  </a:cubicBezTo>
                  <a:cubicBezTo>
                    <a:pt x="68" y="264"/>
                    <a:pt x="85" y="252"/>
                    <a:pt x="89" y="249"/>
                  </a:cubicBezTo>
                  <a:cubicBezTo>
                    <a:pt x="92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6" y="73"/>
                    <a:pt x="117" y="13"/>
                    <a:pt x="92" y="3"/>
                  </a:cubicBezTo>
                  <a:cubicBezTo>
                    <a:pt x="85" y="0"/>
                    <a:pt x="74" y="0"/>
                    <a:pt x="66" y="2"/>
                  </a:cubicBezTo>
                  <a:cubicBezTo>
                    <a:pt x="58" y="5"/>
                    <a:pt x="50" y="15"/>
                    <a:pt x="47" y="21"/>
                  </a:cubicBezTo>
                  <a:cubicBezTo>
                    <a:pt x="23" y="60"/>
                    <a:pt x="37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8" y="28"/>
                    <a:pt x="61" y="2"/>
                    <a:pt x="92" y="11"/>
                  </a:cubicBezTo>
                  <a:cubicBezTo>
                    <a:pt x="102" y="24"/>
                    <a:pt x="110" y="47"/>
                    <a:pt x="110" y="73"/>
                  </a:cubicBezTo>
                  <a:cubicBezTo>
                    <a:pt x="111" y="82"/>
                    <a:pt x="109" y="90"/>
                    <a:pt x="109" y="98"/>
                  </a:cubicBezTo>
                  <a:cubicBezTo>
                    <a:pt x="111" y="145"/>
                    <a:pt x="110" y="209"/>
                    <a:pt x="91" y="236"/>
                  </a:cubicBezTo>
                  <a:cubicBezTo>
                    <a:pt x="84" y="245"/>
                    <a:pt x="71" y="256"/>
                    <a:pt x="61" y="256"/>
                  </a:cubicBezTo>
                  <a:cubicBezTo>
                    <a:pt x="38" y="255"/>
                    <a:pt x="31" y="224"/>
                    <a:pt x="30" y="204"/>
                  </a:cubicBezTo>
                  <a:cubicBezTo>
                    <a:pt x="25" y="197"/>
                    <a:pt x="15" y="195"/>
                    <a:pt x="10" y="188"/>
                  </a:cubicBezTo>
                  <a:cubicBezTo>
                    <a:pt x="20" y="182"/>
                    <a:pt x="30" y="177"/>
                    <a:pt x="40" y="171"/>
                  </a:cubicBezTo>
                  <a:cubicBezTo>
                    <a:pt x="43" y="142"/>
                    <a:pt x="34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71"/>
            <p:cNvSpPr>
              <a:spLocks/>
            </p:cNvSpPr>
            <p:nvPr/>
          </p:nvSpPr>
          <p:spPr bwMode="auto">
            <a:xfrm>
              <a:off x="3901221" y="2427403"/>
              <a:ext cx="75431" cy="68131"/>
            </a:xfrm>
            <a:custGeom>
              <a:avLst/>
              <a:gdLst>
                <a:gd name="T0" fmla="*/ 19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9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9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3" y="16"/>
                    <a:pt x="4" y="18"/>
                  </a:cubicBezTo>
                  <a:cubicBezTo>
                    <a:pt x="13" y="18"/>
                    <a:pt x="20" y="17"/>
                    <a:pt x="1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72"/>
            <p:cNvSpPr>
              <a:spLocks/>
            </p:cNvSpPr>
            <p:nvPr/>
          </p:nvSpPr>
          <p:spPr bwMode="auto">
            <a:xfrm>
              <a:off x="3872022" y="2495534"/>
              <a:ext cx="145994" cy="85164"/>
            </a:xfrm>
            <a:custGeom>
              <a:avLst/>
              <a:gdLst>
                <a:gd name="T0" fmla="*/ 37 w 39"/>
                <a:gd name="T1" fmla="*/ 2 h 23"/>
                <a:gd name="T2" fmla="*/ 19 w 39"/>
                <a:gd name="T3" fmla="*/ 4 h 23"/>
                <a:gd name="T4" fmla="*/ 0 w 39"/>
                <a:gd name="T5" fmla="*/ 11 h 23"/>
                <a:gd name="T6" fmla="*/ 39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6" y="3"/>
                    <a:pt x="19" y="4"/>
                  </a:cubicBezTo>
                  <a:cubicBezTo>
                    <a:pt x="12" y="6"/>
                    <a:pt x="3" y="5"/>
                    <a:pt x="0" y="11"/>
                  </a:cubicBezTo>
                  <a:cubicBezTo>
                    <a:pt x="7" y="23"/>
                    <a:pt x="30" y="13"/>
                    <a:pt x="39" y="10"/>
                  </a:cubicBezTo>
                  <a:cubicBezTo>
                    <a:pt x="37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3"/>
            <p:cNvSpPr>
              <a:spLocks/>
            </p:cNvSpPr>
            <p:nvPr/>
          </p:nvSpPr>
          <p:spPr bwMode="auto">
            <a:xfrm>
              <a:off x="3906087" y="2553932"/>
              <a:ext cx="77864" cy="70565"/>
            </a:xfrm>
            <a:custGeom>
              <a:avLst/>
              <a:gdLst>
                <a:gd name="T0" fmla="*/ 1 w 21"/>
                <a:gd name="T1" fmla="*/ 14 h 19"/>
                <a:gd name="T2" fmla="*/ 15 w 21"/>
                <a:gd name="T3" fmla="*/ 16 h 19"/>
                <a:gd name="T4" fmla="*/ 1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1" y="14"/>
                  </a:moveTo>
                  <a:cubicBezTo>
                    <a:pt x="4" y="19"/>
                    <a:pt x="10" y="19"/>
                    <a:pt x="15" y="16"/>
                  </a:cubicBezTo>
                  <a:cubicBezTo>
                    <a:pt x="21" y="0"/>
                    <a:pt x="0" y="1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4"/>
            <p:cNvSpPr>
              <a:spLocks/>
            </p:cNvSpPr>
            <p:nvPr/>
          </p:nvSpPr>
          <p:spPr bwMode="auto">
            <a:xfrm>
              <a:off x="2246620" y="-597107"/>
              <a:ext cx="321187" cy="635075"/>
            </a:xfrm>
            <a:custGeom>
              <a:avLst/>
              <a:gdLst>
                <a:gd name="T0" fmla="*/ 49 w 86"/>
                <a:gd name="T1" fmla="*/ 125 h 170"/>
                <a:gd name="T2" fmla="*/ 13 w 86"/>
                <a:gd name="T3" fmla="*/ 129 h 170"/>
                <a:gd name="T4" fmla="*/ 84 w 86"/>
                <a:gd name="T5" fmla="*/ 112 h 170"/>
                <a:gd name="T6" fmla="*/ 57 w 86"/>
                <a:gd name="T7" fmla="*/ 60 h 170"/>
                <a:gd name="T8" fmla="*/ 75 w 86"/>
                <a:gd name="T9" fmla="*/ 28 h 170"/>
                <a:gd name="T10" fmla="*/ 21 w 86"/>
                <a:gd name="T11" fmla="*/ 5 h 170"/>
                <a:gd name="T12" fmla="*/ 2 w 86"/>
                <a:gd name="T13" fmla="*/ 23 h 170"/>
                <a:gd name="T14" fmla="*/ 15 w 86"/>
                <a:gd name="T15" fmla="*/ 44 h 170"/>
                <a:gd name="T16" fmla="*/ 45 w 86"/>
                <a:gd name="T17" fmla="*/ 32 h 170"/>
                <a:gd name="T18" fmla="*/ 21 w 86"/>
                <a:gd name="T19" fmla="*/ 50 h 170"/>
                <a:gd name="T20" fmla="*/ 15 w 86"/>
                <a:gd name="T21" fmla="*/ 70 h 170"/>
                <a:gd name="T22" fmla="*/ 49 w 86"/>
                <a:gd name="T23" fmla="*/ 92 h 170"/>
                <a:gd name="T24" fmla="*/ 49 w 86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70">
                  <a:moveTo>
                    <a:pt x="49" y="125"/>
                  </a:moveTo>
                  <a:cubicBezTo>
                    <a:pt x="35" y="125"/>
                    <a:pt x="19" y="114"/>
                    <a:pt x="13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6" y="86"/>
                    <a:pt x="72" y="68"/>
                    <a:pt x="57" y="60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7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5"/>
                    <a:pt x="29" y="27"/>
                    <a:pt x="45" y="32"/>
                  </a:cubicBezTo>
                  <a:cubicBezTo>
                    <a:pt x="42" y="44"/>
                    <a:pt x="27" y="42"/>
                    <a:pt x="21" y="50"/>
                  </a:cubicBezTo>
                  <a:cubicBezTo>
                    <a:pt x="17" y="54"/>
                    <a:pt x="14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82"/>
            <p:cNvSpPr>
              <a:spLocks noEditPoints="1"/>
            </p:cNvSpPr>
            <p:nvPr/>
          </p:nvSpPr>
          <p:spPr bwMode="auto">
            <a:xfrm>
              <a:off x="3455938" y="-309985"/>
              <a:ext cx="985462" cy="1214185"/>
            </a:xfrm>
            <a:custGeom>
              <a:avLst/>
              <a:gdLst>
                <a:gd name="T0" fmla="*/ 225 w 264"/>
                <a:gd name="T1" fmla="*/ 22 h 325"/>
                <a:gd name="T2" fmla="*/ 152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2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8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4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6 w 264"/>
                <a:gd name="T33" fmla="*/ 316 h 325"/>
                <a:gd name="T34" fmla="*/ 24 w 264"/>
                <a:gd name="T35" fmla="*/ 288 h 325"/>
                <a:gd name="T36" fmla="*/ 10 w 264"/>
                <a:gd name="T37" fmla="*/ 177 h 325"/>
                <a:gd name="T38" fmla="*/ 17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2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5" y="0"/>
                    <a:pt x="152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2"/>
                    <a:pt x="68" y="325"/>
                    <a:pt x="81" y="324"/>
                  </a:cubicBezTo>
                  <a:cubicBezTo>
                    <a:pt x="106" y="324"/>
                    <a:pt x="128" y="314"/>
                    <a:pt x="142" y="306"/>
                  </a:cubicBezTo>
                  <a:cubicBezTo>
                    <a:pt x="164" y="294"/>
                    <a:pt x="182" y="280"/>
                    <a:pt x="198" y="262"/>
                  </a:cubicBezTo>
                  <a:cubicBezTo>
                    <a:pt x="232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9"/>
                    <a:pt x="184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8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3" y="34"/>
                    <a:pt x="117" y="12"/>
                    <a:pt x="162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8"/>
            <p:cNvSpPr>
              <a:spLocks noEditPoints="1"/>
            </p:cNvSpPr>
            <p:nvPr/>
          </p:nvSpPr>
          <p:spPr bwMode="auto">
            <a:xfrm>
              <a:off x="3777125" y="-173724"/>
              <a:ext cx="262790" cy="289556"/>
            </a:xfrm>
            <a:custGeom>
              <a:avLst/>
              <a:gdLst>
                <a:gd name="T0" fmla="*/ 29 w 70"/>
                <a:gd name="T1" fmla="*/ 74 h 78"/>
                <a:gd name="T2" fmla="*/ 49 w 70"/>
                <a:gd name="T3" fmla="*/ 18 h 78"/>
                <a:gd name="T4" fmla="*/ 33 w 70"/>
                <a:gd name="T5" fmla="*/ 12 h 78"/>
                <a:gd name="T6" fmla="*/ 33 w 70"/>
                <a:gd name="T7" fmla="*/ 0 h 78"/>
                <a:gd name="T8" fmla="*/ 29 w 70"/>
                <a:gd name="T9" fmla="*/ 0 h 78"/>
                <a:gd name="T10" fmla="*/ 19 w 70"/>
                <a:gd name="T11" fmla="*/ 8 h 78"/>
                <a:gd name="T12" fmla="*/ 29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9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3" y="12"/>
                  </a:cubicBezTo>
                  <a:cubicBezTo>
                    <a:pt x="35" y="7"/>
                    <a:pt x="36" y="4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5"/>
                    <a:pt x="22" y="5"/>
                    <a:pt x="19" y="8"/>
                  </a:cubicBezTo>
                  <a:cubicBezTo>
                    <a:pt x="4" y="24"/>
                    <a:pt x="0" y="69"/>
                    <a:pt x="29" y="74"/>
                  </a:cubicBezTo>
                  <a:close/>
                  <a:moveTo>
                    <a:pt x="24" y="12"/>
                  </a:moveTo>
                  <a:cubicBezTo>
                    <a:pt x="28" y="22"/>
                    <a:pt x="40" y="23"/>
                    <a:pt x="49" y="27"/>
                  </a:cubicBezTo>
                  <a:cubicBezTo>
                    <a:pt x="58" y="45"/>
                    <a:pt x="45" y="68"/>
                    <a:pt x="31" y="67"/>
                  </a:cubicBezTo>
                  <a:cubicBezTo>
                    <a:pt x="19" y="67"/>
                    <a:pt x="13" y="51"/>
                    <a:pt x="13" y="33"/>
                  </a:cubicBezTo>
                  <a:cubicBezTo>
                    <a:pt x="19" y="29"/>
                    <a:pt x="19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2" name="Freeform 95"/>
            <p:cNvSpPr>
              <a:spLocks/>
            </p:cNvSpPr>
            <p:nvPr/>
          </p:nvSpPr>
          <p:spPr bwMode="auto">
            <a:xfrm>
              <a:off x="3845255" y="-59363"/>
              <a:ext cx="55965" cy="102196"/>
            </a:xfrm>
            <a:custGeom>
              <a:avLst/>
              <a:gdLst>
                <a:gd name="T0" fmla="*/ 15 w 15"/>
                <a:gd name="T1" fmla="*/ 25 h 27"/>
                <a:gd name="T2" fmla="*/ 9 w 15"/>
                <a:gd name="T3" fmla="*/ 0 h 27"/>
                <a:gd name="T4" fmla="*/ 5 w 15"/>
                <a:gd name="T5" fmla="*/ 0 h 27"/>
                <a:gd name="T6" fmla="*/ 15 w 15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7">
                  <a:moveTo>
                    <a:pt x="15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0"/>
                    <a:pt x="7" y="27"/>
                    <a:pt x="1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Freeform 97"/>
            <p:cNvSpPr>
              <a:spLocks noEditPoints="1"/>
            </p:cNvSpPr>
            <p:nvPr/>
          </p:nvSpPr>
          <p:spPr bwMode="auto">
            <a:xfrm>
              <a:off x="3601932" y="-44763"/>
              <a:ext cx="199525" cy="311454"/>
            </a:xfrm>
            <a:custGeom>
              <a:avLst/>
              <a:gdLst>
                <a:gd name="T0" fmla="*/ 49 w 53"/>
                <a:gd name="T1" fmla="*/ 30 h 83"/>
                <a:gd name="T2" fmla="*/ 33 w 53"/>
                <a:gd name="T3" fmla="*/ 15 h 83"/>
                <a:gd name="T4" fmla="*/ 34 w 53"/>
                <a:gd name="T5" fmla="*/ 2 h 83"/>
                <a:gd name="T6" fmla="*/ 27 w 53"/>
                <a:gd name="T7" fmla="*/ 1 h 83"/>
                <a:gd name="T8" fmla="*/ 9 w 53"/>
                <a:gd name="T9" fmla="*/ 21 h 83"/>
                <a:gd name="T10" fmla="*/ 12 w 53"/>
                <a:gd name="T11" fmla="*/ 70 h 83"/>
                <a:gd name="T12" fmla="*/ 49 w 53"/>
                <a:gd name="T13" fmla="*/ 30 h 83"/>
                <a:gd name="T14" fmla="*/ 19 w 53"/>
                <a:gd name="T15" fmla="*/ 66 h 83"/>
                <a:gd name="T16" fmla="*/ 9 w 53"/>
                <a:gd name="T17" fmla="*/ 51 h 83"/>
                <a:gd name="T18" fmla="*/ 23 w 53"/>
                <a:gd name="T19" fmla="*/ 16 h 83"/>
                <a:gd name="T20" fmla="*/ 29 w 53"/>
                <a:gd name="T21" fmla="*/ 24 h 83"/>
                <a:gd name="T22" fmla="*/ 44 w 53"/>
                <a:gd name="T23" fmla="*/ 33 h 83"/>
                <a:gd name="T24" fmla="*/ 19 w 53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3">
                  <a:moveTo>
                    <a:pt x="49" y="30"/>
                  </a:moveTo>
                  <a:cubicBezTo>
                    <a:pt x="46" y="23"/>
                    <a:pt x="34" y="24"/>
                    <a:pt x="33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1"/>
                    <a:pt x="31" y="0"/>
                    <a:pt x="27" y="1"/>
                  </a:cubicBezTo>
                  <a:cubicBezTo>
                    <a:pt x="23" y="10"/>
                    <a:pt x="15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30"/>
                    <a:pt x="44" y="33"/>
                  </a:cubicBezTo>
                  <a:cubicBezTo>
                    <a:pt x="43" y="52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5" name="Freeform 98"/>
            <p:cNvSpPr>
              <a:spLocks/>
            </p:cNvSpPr>
            <p:nvPr/>
          </p:nvSpPr>
          <p:spPr bwMode="auto">
            <a:xfrm>
              <a:off x="599318" y="-88562"/>
              <a:ext cx="192226" cy="260357"/>
            </a:xfrm>
            <a:custGeom>
              <a:avLst/>
              <a:gdLst>
                <a:gd name="T0" fmla="*/ 50 w 52"/>
                <a:gd name="T1" fmla="*/ 32 h 70"/>
                <a:gd name="T2" fmla="*/ 34 w 52"/>
                <a:gd name="T3" fmla="*/ 30 h 70"/>
                <a:gd name="T4" fmla="*/ 33 w 52"/>
                <a:gd name="T5" fmla="*/ 8 h 70"/>
                <a:gd name="T6" fmla="*/ 14 w 52"/>
                <a:gd name="T7" fmla="*/ 30 h 70"/>
                <a:gd name="T8" fmla="*/ 0 w 52"/>
                <a:gd name="T9" fmla="*/ 32 h 70"/>
                <a:gd name="T10" fmla="*/ 2 w 52"/>
                <a:gd name="T11" fmla="*/ 46 h 70"/>
                <a:gd name="T12" fmla="*/ 15 w 52"/>
                <a:gd name="T13" fmla="*/ 49 h 70"/>
                <a:gd name="T14" fmla="*/ 13 w 52"/>
                <a:gd name="T15" fmla="*/ 63 h 70"/>
                <a:gd name="T16" fmla="*/ 31 w 52"/>
                <a:gd name="T17" fmla="*/ 70 h 70"/>
                <a:gd name="T18" fmla="*/ 37 w 52"/>
                <a:gd name="T19" fmla="*/ 51 h 70"/>
                <a:gd name="T20" fmla="*/ 51 w 52"/>
                <a:gd name="T21" fmla="*/ 50 h 70"/>
                <a:gd name="T22" fmla="*/ 50 w 52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0">
                  <a:moveTo>
                    <a:pt x="50" y="32"/>
                  </a:moveTo>
                  <a:cubicBezTo>
                    <a:pt x="45" y="31"/>
                    <a:pt x="37" y="33"/>
                    <a:pt x="34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2" y="0"/>
                    <a:pt x="22" y="18"/>
                    <a:pt x="14" y="30"/>
                  </a:cubicBezTo>
                  <a:cubicBezTo>
                    <a:pt x="9" y="27"/>
                    <a:pt x="3" y="29"/>
                    <a:pt x="0" y="32"/>
                  </a:cubicBezTo>
                  <a:cubicBezTo>
                    <a:pt x="0" y="40"/>
                    <a:pt x="0" y="40"/>
                    <a:pt x="2" y="46"/>
                  </a:cubicBezTo>
                  <a:cubicBezTo>
                    <a:pt x="7" y="49"/>
                    <a:pt x="11" y="45"/>
                    <a:pt x="15" y="49"/>
                  </a:cubicBezTo>
                  <a:cubicBezTo>
                    <a:pt x="15" y="57"/>
                    <a:pt x="16" y="58"/>
                    <a:pt x="13" y="63"/>
                  </a:cubicBezTo>
                  <a:cubicBezTo>
                    <a:pt x="18" y="66"/>
                    <a:pt x="24" y="69"/>
                    <a:pt x="31" y="70"/>
                  </a:cubicBezTo>
                  <a:cubicBezTo>
                    <a:pt x="34" y="65"/>
                    <a:pt x="31" y="53"/>
                    <a:pt x="37" y="51"/>
                  </a:cubicBezTo>
                  <a:cubicBezTo>
                    <a:pt x="41" y="50"/>
                    <a:pt x="48" y="52"/>
                    <a:pt x="51" y="50"/>
                  </a:cubicBezTo>
                  <a:cubicBezTo>
                    <a:pt x="52" y="45"/>
                    <a:pt x="52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6" name="Freeform 99"/>
            <p:cNvSpPr>
              <a:spLocks noEditPoints="1"/>
            </p:cNvSpPr>
            <p:nvPr/>
          </p:nvSpPr>
          <p:spPr bwMode="auto">
            <a:xfrm>
              <a:off x="5662884" y="-3398"/>
              <a:ext cx="155727" cy="228724"/>
            </a:xfrm>
            <a:custGeom>
              <a:avLst/>
              <a:gdLst>
                <a:gd name="T0" fmla="*/ 32 w 42"/>
                <a:gd name="T1" fmla="*/ 13 h 61"/>
                <a:gd name="T2" fmla="*/ 3 w 42"/>
                <a:gd name="T3" fmla="*/ 6 h 61"/>
                <a:gd name="T4" fmla="*/ 2 w 42"/>
                <a:gd name="T5" fmla="*/ 55 h 61"/>
                <a:gd name="T6" fmla="*/ 32 w 42"/>
                <a:gd name="T7" fmla="*/ 13 h 61"/>
                <a:gd name="T8" fmla="*/ 10 w 42"/>
                <a:gd name="T9" fmla="*/ 12 h 61"/>
                <a:gd name="T10" fmla="*/ 9 w 42"/>
                <a:gd name="T11" fmla="*/ 48 h 61"/>
                <a:gd name="T12" fmla="*/ 10 w 42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1">
                  <a:moveTo>
                    <a:pt x="32" y="13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5"/>
                  </a:cubicBezTo>
                  <a:cubicBezTo>
                    <a:pt x="21" y="61"/>
                    <a:pt x="42" y="37"/>
                    <a:pt x="32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100"/>
            <p:cNvSpPr>
              <a:spLocks noEditPoints="1"/>
            </p:cNvSpPr>
            <p:nvPr/>
          </p:nvSpPr>
          <p:spPr bwMode="auto">
            <a:xfrm>
              <a:off x="3747926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1 h 150"/>
                <a:gd name="T10" fmla="*/ 117 w 150"/>
                <a:gd name="T11" fmla="*/ 136 h 150"/>
                <a:gd name="T12" fmla="*/ 139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6 w 150"/>
                <a:gd name="T19" fmla="*/ 74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4 h 150"/>
                <a:gd name="T26" fmla="*/ 38 w 150"/>
                <a:gd name="T27" fmla="*/ 137 h 150"/>
                <a:gd name="T28" fmla="*/ 21 w 150"/>
                <a:gd name="T29" fmla="*/ 135 h 150"/>
                <a:gd name="T30" fmla="*/ 63 w 150"/>
                <a:gd name="T31" fmla="*/ 45 h 150"/>
                <a:gd name="T32" fmla="*/ 125 w 150"/>
                <a:gd name="T33" fmla="*/ 12 h 150"/>
                <a:gd name="T34" fmla="*/ 136 w 150"/>
                <a:gd name="T35" fmla="*/ 15 h 150"/>
                <a:gd name="T36" fmla="*/ 136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0" y="19"/>
                    <a:pt x="50" y="43"/>
                    <a:pt x="35" y="57"/>
                  </a:cubicBezTo>
                  <a:cubicBezTo>
                    <a:pt x="29" y="63"/>
                    <a:pt x="14" y="79"/>
                    <a:pt x="12" y="85"/>
                  </a:cubicBezTo>
                  <a:cubicBezTo>
                    <a:pt x="4" y="102"/>
                    <a:pt x="7" y="134"/>
                    <a:pt x="17" y="141"/>
                  </a:cubicBezTo>
                  <a:cubicBezTo>
                    <a:pt x="26" y="146"/>
                    <a:pt x="40" y="142"/>
                    <a:pt x="53" y="141"/>
                  </a:cubicBezTo>
                  <a:cubicBezTo>
                    <a:pt x="80" y="141"/>
                    <a:pt x="99" y="150"/>
                    <a:pt x="117" y="136"/>
                  </a:cubicBezTo>
                  <a:cubicBezTo>
                    <a:pt x="127" y="125"/>
                    <a:pt x="134" y="107"/>
                    <a:pt x="139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7" y="1"/>
                    <a:pt x="121" y="0"/>
                    <a:pt x="99" y="10"/>
                  </a:cubicBezTo>
                  <a:close/>
                  <a:moveTo>
                    <a:pt x="136" y="74"/>
                  </a:moveTo>
                  <a:cubicBezTo>
                    <a:pt x="133" y="89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3"/>
                    <a:pt x="49" y="134"/>
                  </a:cubicBezTo>
                  <a:cubicBezTo>
                    <a:pt x="45" y="135"/>
                    <a:pt x="41" y="137"/>
                    <a:pt x="38" y="137"/>
                  </a:cubicBezTo>
                  <a:cubicBezTo>
                    <a:pt x="36" y="137"/>
                    <a:pt x="27" y="132"/>
                    <a:pt x="21" y="135"/>
                  </a:cubicBezTo>
                  <a:cubicBezTo>
                    <a:pt x="0" y="92"/>
                    <a:pt x="35" y="67"/>
                    <a:pt x="63" y="45"/>
                  </a:cubicBezTo>
                  <a:cubicBezTo>
                    <a:pt x="82" y="29"/>
                    <a:pt x="107" y="10"/>
                    <a:pt x="125" y="12"/>
                  </a:cubicBezTo>
                  <a:cubicBezTo>
                    <a:pt x="130" y="12"/>
                    <a:pt x="133" y="12"/>
                    <a:pt x="136" y="15"/>
                  </a:cubicBezTo>
                  <a:cubicBezTo>
                    <a:pt x="145" y="30"/>
                    <a:pt x="142" y="50"/>
                    <a:pt x="136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Freeform 101"/>
            <p:cNvSpPr>
              <a:spLocks noEditPoints="1"/>
            </p:cNvSpPr>
            <p:nvPr/>
          </p:nvSpPr>
          <p:spPr bwMode="auto">
            <a:xfrm>
              <a:off x="2431546" y="-13130"/>
              <a:ext cx="946530" cy="820001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9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2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1"/>
                    <a:pt x="236" y="150"/>
                  </a:cubicBezTo>
                  <a:cubicBezTo>
                    <a:pt x="209" y="148"/>
                    <a:pt x="191" y="153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6"/>
                    <a:pt x="117" y="6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60"/>
                    <a:pt x="54" y="101"/>
                    <a:pt x="26" y="139"/>
                  </a:cubicBezTo>
                  <a:cubicBezTo>
                    <a:pt x="21" y="145"/>
                    <a:pt x="15" y="152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9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5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8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4"/>
                    <a:pt x="162" y="105"/>
                    <a:pt x="169" y="152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Freeform 103"/>
            <p:cNvSpPr>
              <a:spLocks noEditPoints="1"/>
            </p:cNvSpPr>
            <p:nvPr/>
          </p:nvSpPr>
          <p:spPr bwMode="auto">
            <a:xfrm>
              <a:off x="1390120" y="30668"/>
              <a:ext cx="912464" cy="1194719"/>
            </a:xfrm>
            <a:custGeom>
              <a:avLst/>
              <a:gdLst>
                <a:gd name="T0" fmla="*/ 236 w 245"/>
                <a:gd name="T1" fmla="*/ 177 h 320"/>
                <a:gd name="T2" fmla="*/ 232 w 245"/>
                <a:gd name="T3" fmla="*/ 37 h 320"/>
                <a:gd name="T4" fmla="*/ 178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8 w 245"/>
                <a:gd name="T15" fmla="*/ 301 h 320"/>
                <a:gd name="T16" fmla="*/ 209 w 245"/>
                <a:gd name="T17" fmla="*/ 271 h 320"/>
                <a:gd name="T18" fmla="*/ 228 w 245"/>
                <a:gd name="T19" fmla="*/ 301 h 320"/>
                <a:gd name="T20" fmla="*/ 210 w 245"/>
                <a:gd name="T21" fmla="*/ 250 h 320"/>
                <a:gd name="T22" fmla="*/ 228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4 w 245"/>
                <a:gd name="T29" fmla="*/ 188 h 320"/>
                <a:gd name="T30" fmla="*/ 210 w 245"/>
                <a:gd name="T31" fmla="*/ 196 h 320"/>
                <a:gd name="T32" fmla="*/ 224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9 w 245"/>
                <a:gd name="T55" fmla="*/ 106 h 320"/>
                <a:gd name="T56" fmla="*/ 224 w 245"/>
                <a:gd name="T57" fmla="*/ 101 h 320"/>
                <a:gd name="T58" fmla="*/ 209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1 w 245"/>
                <a:gd name="T79" fmla="*/ 11 h 320"/>
                <a:gd name="T80" fmla="*/ 44 w 245"/>
                <a:gd name="T81" fmla="*/ 284 h 320"/>
                <a:gd name="T82" fmla="*/ 26 w 245"/>
                <a:gd name="T83" fmla="*/ 294 h 320"/>
                <a:gd name="T84" fmla="*/ 52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6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8 w 245"/>
                <a:gd name="T101" fmla="*/ 307 h 320"/>
                <a:gd name="T102" fmla="*/ 146 w 245"/>
                <a:gd name="T103" fmla="*/ 293 h 320"/>
                <a:gd name="T104" fmla="*/ 138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1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4"/>
                    <a:pt x="178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20" y="7"/>
                    <a:pt x="6" y="14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8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4" y="320"/>
                  </a:cubicBezTo>
                  <a:cubicBezTo>
                    <a:pt x="89" y="319"/>
                    <a:pt x="148" y="318"/>
                    <a:pt x="194" y="318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5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1"/>
                  </a:cubicBezTo>
                  <a:close/>
                  <a:moveTo>
                    <a:pt x="209" y="263"/>
                  </a:moveTo>
                  <a:cubicBezTo>
                    <a:pt x="209" y="258"/>
                    <a:pt x="211" y="256"/>
                    <a:pt x="210" y="250"/>
                  </a:cubicBezTo>
                  <a:cubicBezTo>
                    <a:pt x="216" y="253"/>
                    <a:pt x="219" y="259"/>
                    <a:pt x="226" y="260"/>
                  </a:cubicBezTo>
                  <a:cubicBezTo>
                    <a:pt x="226" y="266"/>
                    <a:pt x="226" y="273"/>
                    <a:pt x="228" y="277"/>
                  </a:cubicBezTo>
                  <a:cubicBezTo>
                    <a:pt x="221" y="273"/>
                    <a:pt x="215" y="268"/>
                    <a:pt x="209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2"/>
                  </a:cubicBezTo>
                  <a:cubicBezTo>
                    <a:pt x="210" y="236"/>
                    <a:pt x="212" y="231"/>
                    <a:pt x="210" y="228"/>
                  </a:cubicBezTo>
                  <a:cubicBezTo>
                    <a:pt x="219" y="229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5"/>
                  </a:cubicBezTo>
                  <a:cubicBezTo>
                    <a:pt x="218" y="204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2" y="136"/>
                    <a:pt x="209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3"/>
                    <a:pt x="217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6"/>
                  </a:moveTo>
                  <a:cubicBezTo>
                    <a:pt x="218" y="114"/>
                    <a:pt x="215" y="108"/>
                    <a:pt x="209" y="106"/>
                  </a:cubicBezTo>
                  <a:cubicBezTo>
                    <a:pt x="211" y="102"/>
                    <a:pt x="208" y="98"/>
                    <a:pt x="209" y="91"/>
                  </a:cubicBezTo>
                  <a:cubicBezTo>
                    <a:pt x="214" y="94"/>
                    <a:pt x="218" y="98"/>
                    <a:pt x="224" y="101"/>
                  </a:cubicBezTo>
                  <a:cubicBezTo>
                    <a:pt x="224" y="106"/>
                    <a:pt x="224" y="111"/>
                    <a:pt x="224" y="116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1" y="25"/>
                    <a:pt x="209" y="21"/>
                  </a:cubicBezTo>
                  <a:close/>
                  <a:moveTo>
                    <a:pt x="207" y="45"/>
                  </a:moveTo>
                  <a:cubicBezTo>
                    <a:pt x="212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1" y="87"/>
                    <a:pt x="222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10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4"/>
                  </a:cubicBezTo>
                  <a:cubicBezTo>
                    <a:pt x="35" y="284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6" y="305"/>
                  </a:moveTo>
                  <a:cubicBezTo>
                    <a:pt x="77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7" y="303"/>
                  </a:cubicBezTo>
                  <a:cubicBezTo>
                    <a:pt x="82" y="306"/>
                    <a:pt x="80" y="304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8"/>
                    <a:pt x="107" y="299"/>
                    <a:pt x="108" y="305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90"/>
                    <a:pt x="127" y="298"/>
                    <a:pt x="129" y="304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7"/>
                  </a:moveTo>
                  <a:cubicBezTo>
                    <a:pt x="136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6" y="293"/>
                  </a:cubicBezTo>
                  <a:cubicBezTo>
                    <a:pt x="147" y="299"/>
                    <a:pt x="151" y="303"/>
                    <a:pt x="155" y="306"/>
                  </a:cubicBezTo>
                  <a:cubicBezTo>
                    <a:pt x="150" y="310"/>
                    <a:pt x="146" y="306"/>
                    <a:pt x="138" y="307"/>
                  </a:cubicBezTo>
                  <a:close/>
                  <a:moveTo>
                    <a:pt x="151" y="293"/>
                  </a:moveTo>
                  <a:cubicBezTo>
                    <a:pt x="152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8"/>
                  </a:moveTo>
                  <a:cubicBezTo>
                    <a:pt x="180" y="304"/>
                    <a:pt x="178" y="298"/>
                    <a:pt x="172" y="294"/>
                  </a:cubicBezTo>
                  <a:cubicBezTo>
                    <a:pt x="176" y="292"/>
                    <a:pt x="181" y="292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104"/>
            <p:cNvSpPr>
              <a:spLocks/>
            </p:cNvSpPr>
            <p:nvPr/>
          </p:nvSpPr>
          <p:spPr bwMode="auto">
            <a:xfrm>
              <a:off x="4570360" y="81765"/>
              <a:ext cx="63264" cy="87596"/>
            </a:xfrm>
            <a:custGeom>
              <a:avLst/>
              <a:gdLst>
                <a:gd name="T0" fmla="*/ 12 w 17"/>
                <a:gd name="T1" fmla="*/ 0 h 23"/>
                <a:gd name="T2" fmla="*/ 4 w 17"/>
                <a:gd name="T3" fmla="*/ 0 h 23"/>
                <a:gd name="T4" fmla="*/ 4 w 17"/>
                <a:gd name="T5" fmla="*/ 21 h 23"/>
                <a:gd name="T6" fmla="*/ 11 w 17"/>
                <a:gd name="T7" fmla="*/ 23 h 23"/>
                <a:gd name="T8" fmla="*/ 12 w 17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3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8"/>
                    <a:pt x="0" y="14"/>
                    <a:pt x="4" y="21"/>
                  </a:cubicBezTo>
                  <a:cubicBezTo>
                    <a:pt x="7" y="21"/>
                    <a:pt x="9" y="21"/>
                    <a:pt x="11" y="23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105"/>
            <p:cNvSpPr>
              <a:spLocks/>
            </p:cNvSpPr>
            <p:nvPr/>
          </p:nvSpPr>
          <p:spPr bwMode="auto">
            <a:xfrm>
              <a:off x="3655463" y="72032"/>
              <a:ext cx="41366" cy="99763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106"/>
            <p:cNvSpPr>
              <a:spLocks/>
            </p:cNvSpPr>
            <p:nvPr/>
          </p:nvSpPr>
          <p:spPr bwMode="auto">
            <a:xfrm>
              <a:off x="2414512" y="74466"/>
              <a:ext cx="284689" cy="311454"/>
            </a:xfrm>
            <a:custGeom>
              <a:avLst/>
              <a:gdLst>
                <a:gd name="T0" fmla="*/ 53 w 76"/>
                <a:gd name="T1" fmla="*/ 24 h 83"/>
                <a:gd name="T2" fmla="*/ 70 w 76"/>
                <a:gd name="T3" fmla="*/ 34 h 83"/>
                <a:gd name="T4" fmla="*/ 57 w 76"/>
                <a:gd name="T5" fmla="*/ 0 h 83"/>
                <a:gd name="T6" fmla="*/ 31 w 76"/>
                <a:gd name="T7" fmla="*/ 51 h 83"/>
                <a:gd name="T8" fmla="*/ 1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8" y="28"/>
                    <a:pt x="65" y="30"/>
                    <a:pt x="70" y="34"/>
                  </a:cubicBezTo>
                  <a:cubicBezTo>
                    <a:pt x="76" y="19"/>
                    <a:pt x="69" y="5"/>
                    <a:pt x="57" y="0"/>
                  </a:cubicBezTo>
                  <a:cubicBezTo>
                    <a:pt x="46" y="17"/>
                    <a:pt x="42" y="34"/>
                    <a:pt x="31" y="51"/>
                  </a:cubicBezTo>
                  <a:cubicBezTo>
                    <a:pt x="14" y="45"/>
                    <a:pt x="0" y="59"/>
                    <a:pt x="1" y="72"/>
                  </a:cubicBezTo>
                  <a:cubicBezTo>
                    <a:pt x="34" y="83"/>
                    <a:pt x="39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107"/>
            <p:cNvSpPr>
              <a:spLocks/>
            </p:cNvSpPr>
            <p:nvPr/>
          </p:nvSpPr>
          <p:spPr bwMode="auto">
            <a:xfrm>
              <a:off x="2431546" y="79332"/>
              <a:ext cx="38932" cy="111929"/>
            </a:xfrm>
            <a:custGeom>
              <a:avLst/>
              <a:gdLst>
                <a:gd name="T0" fmla="*/ 7 w 11"/>
                <a:gd name="T1" fmla="*/ 0 h 30"/>
                <a:gd name="T2" fmla="*/ 3 w 11"/>
                <a:gd name="T3" fmla="*/ 0 h 30"/>
                <a:gd name="T4" fmla="*/ 0 w 11"/>
                <a:gd name="T5" fmla="*/ 3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1" y="27"/>
                    <a:pt x="8" y="1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08"/>
            <p:cNvSpPr>
              <a:spLocks/>
            </p:cNvSpPr>
            <p:nvPr/>
          </p:nvSpPr>
          <p:spPr bwMode="auto">
            <a:xfrm>
              <a:off x="2341515" y="81765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1 h 39"/>
                <a:gd name="T4" fmla="*/ 2 w 19"/>
                <a:gd name="T5" fmla="*/ 0 h 39"/>
                <a:gd name="T6" fmla="*/ 1 w 19"/>
                <a:gd name="T7" fmla="*/ 5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9"/>
                    <a:pt x="8" y="1"/>
                  </a:cubicBezTo>
                  <a:cubicBezTo>
                    <a:pt x="5" y="1"/>
                    <a:pt x="5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2" y="14"/>
                    <a:pt x="8" y="23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09"/>
            <p:cNvSpPr>
              <a:spLocks/>
            </p:cNvSpPr>
            <p:nvPr/>
          </p:nvSpPr>
          <p:spPr bwMode="auto">
            <a:xfrm>
              <a:off x="4852615" y="115830"/>
              <a:ext cx="109496" cy="145994"/>
            </a:xfrm>
            <a:custGeom>
              <a:avLst/>
              <a:gdLst>
                <a:gd name="T0" fmla="*/ 17 w 29"/>
                <a:gd name="T1" fmla="*/ 39 h 39"/>
                <a:gd name="T2" fmla="*/ 29 w 29"/>
                <a:gd name="T3" fmla="*/ 22 h 39"/>
                <a:gd name="T4" fmla="*/ 17 w 29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39">
                  <a:moveTo>
                    <a:pt x="17" y="39"/>
                  </a:moveTo>
                  <a:cubicBezTo>
                    <a:pt x="23" y="34"/>
                    <a:pt x="29" y="30"/>
                    <a:pt x="29" y="22"/>
                  </a:cubicBezTo>
                  <a:cubicBezTo>
                    <a:pt x="27" y="0"/>
                    <a:pt x="0" y="28"/>
                    <a:pt x="1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10"/>
            <p:cNvSpPr>
              <a:spLocks noEditPoints="1"/>
            </p:cNvSpPr>
            <p:nvPr/>
          </p:nvSpPr>
          <p:spPr bwMode="auto">
            <a:xfrm>
              <a:off x="1494749" y="113398"/>
              <a:ext cx="603443" cy="175193"/>
            </a:xfrm>
            <a:custGeom>
              <a:avLst/>
              <a:gdLst>
                <a:gd name="T0" fmla="*/ 161 w 162"/>
                <a:gd name="T1" fmla="*/ 43 h 47"/>
                <a:gd name="T2" fmla="*/ 158 w 162"/>
                <a:gd name="T3" fmla="*/ 9 h 47"/>
                <a:gd name="T4" fmla="*/ 126 w 162"/>
                <a:gd name="T5" fmla="*/ 2 h 47"/>
                <a:gd name="T6" fmla="*/ 2 w 162"/>
                <a:gd name="T7" fmla="*/ 10 h 47"/>
                <a:gd name="T8" fmla="*/ 2 w 162"/>
                <a:gd name="T9" fmla="*/ 46 h 47"/>
                <a:gd name="T10" fmla="*/ 161 w 162"/>
                <a:gd name="T11" fmla="*/ 43 h 47"/>
                <a:gd name="T12" fmla="*/ 6 w 162"/>
                <a:gd name="T13" fmla="*/ 17 h 47"/>
                <a:gd name="T14" fmla="*/ 119 w 162"/>
                <a:gd name="T15" fmla="*/ 11 h 47"/>
                <a:gd name="T16" fmla="*/ 153 w 162"/>
                <a:gd name="T17" fmla="*/ 14 h 47"/>
                <a:gd name="T18" fmla="*/ 154 w 162"/>
                <a:gd name="T19" fmla="*/ 35 h 47"/>
                <a:gd name="T20" fmla="*/ 118 w 162"/>
                <a:gd name="T21" fmla="*/ 36 h 47"/>
                <a:gd name="T22" fmla="*/ 79 w 162"/>
                <a:gd name="T23" fmla="*/ 36 h 47"/>
                <a:gd name="T24" fmla="*/ 6 w 162"/>
                <a:gd name="T25" fmla="*/ 35 h 47"/>
                <a:gd name="T26" fmla="*/ 6 w 162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7">
                  <a:moveTo>
                    <a:pt x="161" y="43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7" y="6"/>
                    <a:pt x="39" y="0"/>
                    <a:pt x="2" y="10"/>
                  </a:cubicBezTo>
                  <a:cubicBezTo>
                    <a:pt x="0" y="24"/>
                    <a:pt x="0" y="34"/>
                    <a:pt x="2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6" y="17"/>
                  </a:moveTo>
                  <a:cubicBezTo>
                    <a:pt x="40" y="9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4"/>
                  </a:cubicBezTo>
                  <a:cubicBezTo>
                    <a:pt x="155" y="19"/>
                    <a:pt x="153" y="32"/>
                    <a:pt x="154" y="35"/>
                  </a:cubicBezTo>
                  <a:cubicBezTo>
                    <a:pt x="143" y="38"/>
                    <a:pt x="131" y="35"/>
                    <a:pt x="118" y="36"/>
                  </a:cubicBezTo>
                  <a:cubicBezTo>
                    <a:pt x="105" y="36"/>
                    <a:pt x="91" y="36"/>
                    <a:pt x="79" y="36"/>
                  </a:cubicBezTo>
                  <a:cubicBezTo>
                    <a:pt x="54" y="37"/>
                    <a:pt x="27" y="43"/>
                    <a:pt x="6" y="35"/>
                  </a:cubicBezTo>
                  <a:cubicBezTo>
                    <a:pt x="7" y="27"/>
                    <a:pt x="7" y="21"/>
                    <a:pt x="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111"/>
            <p:cNvSpPr>
              <a:spLocks/>
            </p:cNvSpPr>
            <p:nvPr/>
          </p:nvSpPr>
          <p:spPr bwMode="auto">
            <a:xfrm>
              <a:off x="46336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5" y="12"/>
                  </a:cubicBezTo>
                  <a:cubicBezTo>
                    <a:pt x="31" y="12"/>
                    <a:pt x="30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5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112"/>
            <p:cNvSpPr>
              <a:spLocks/>
            </p:cNvSpPr>
            <p:nvPr/>
          </p:nvSpPr>
          <p:spPr bwMode="auto">
            <a:xfrm>
              <a:off x="52151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3"/>
            <p:cNvSpPr>
              <a:spLocks/>
            </p:cNvSpPr>
            <p:nvPr/>
          </p:nvSpPr>
          <p:spPr bwMode="auto">
            <a:xfrm>
              <a:off x="4192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3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7" y="27"/>
                  </a:cubicBezTo>
                  <a:cubicBezTo>
                    <a:pt x="5" y="25"/>
                    <a:pt x="8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2" y="14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114"/>
            <p:cNvSpPr>
              <a:spLocks/>
            </p:cNvSpPr>
            <p:nvPr/>
          </p:nvSpPr>
          <p:spPr bwMode="auto">
            <a:xfrm>
              <a:off x="2245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115"/>
            <p:cNvSpPr>
              <a:spLocks/>
            </p:cNvSpPr>
            <p:nvPr/>
          </p:nvSpPr>
          <p:spPr bwMode="auto">
            <a:xfrm>
              <a:off x="4606859" y="283724"/>
              <a:ext cx="216559" cy="82730"/>
            </a:xfrm>
            <a:custGeom>
              <a:avLst/>
              <a:gdLst>
                <a:gd name="T0" fmla="*/ 0 w 58"/>
                <a:gd name="T1" fmla="*/ 0 h 22"/>
                <a:gd name="T2" fmla="*/ 0 w 58"/>
                <a:gd name="T3" fmla="*/ 4 h 22"/>
                <a:gd name="T4" fmla="*/ 58 w 58"/>
                <a:gd name="T5" fmla="*/ 20 h 22"/>
                <a:gd name="T6" fmla="*/ 58 w 58"/>
                <a:gd name="T7" fmla="*/ 12 h 22"/>
                <a:gd name="T8" fmla="*/ 0 w 5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4" y="13"/>
                    <a:pt x="37" y="22"/>
                    <a:pt x="58" y="20"/>
                  </a:cubicBezTo>
                  <a:cubicBezTo>
                    <a:pt x="57" y="16"/>
                    <a:pt x="58" y="17"/>
                    <a:pt x="58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116"/>
            <p:cNvSpPr>
              <a:spLocks noEditPoints="1"/>
            </p:cNvSpPr>
            <p:nvPr/>
          </p:nvSpPr>
          <p:spPr bwMode="auto">
            <a:xfrm>
              <a:off x="3502170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3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2" y="13"/>
                    <a:pt x="39" y="5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9"/>
                    <a:pt x="27" y="11"/>
                  </a:cubicBezTo>
                  <a:cubicBezTo>
                    <a:pt x="28" y="25"/>
                    <a:pt x="38" y="30"/>
                    <a:pt x="50" y="33"/>
                  </a:cubicBezTo>
                  <a:cubicBezTo>
                    <a:pt x="53" y="47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117"/>
            <p:cNvSpPr>
              <a:spLocks/>
            </p:cNvSpPr>
            <p:nvPr/>
          </p:nvSpPr>
          <p:spPr bwMode="auto">
            <a:xfrm>
              <a:off x="2798964" y="308057"/>
              <a:ext cx="82730" cy="94897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9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0" y="11"/>
                    <a:pt x="13" y="5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9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5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118"/>
            <p:cNvSpPr>
              <a:spLocks noEditPoints="1"/>
            </p:cNvSpPr>
            <p:nvPr/>
          </p:nvSpPr>
          <p:spPr bwMode="auto">
            <a:xfrm>
              <a:off x="224599" y="281290"/>
              <a:ext cx="545045" cy="722672"/>
            </a:xfrm>
            <a:custGeom>
              <a:avLst/>
              <a:gdLst>
                <a:gd name="T0" fmla="*/ 56 w 146"/>
                <a:gd name="T1" fmla="*/ 193 h 194"/>
                <a:gd name="T2" fmla="*/ 56 w 146"/>
                <a:gd name="T3" fmla="*/ 192 h 194"/>
                <a:gd name="T4" fmla="*/ 146 w 146"/>
                <a:gd name="T5" fmla="*/ 154 h 194"/>
                <a:gd name="T6" fmla="*/ 143 w 146"/>
                <a:gd name="T7" fmla="*/ 45 h 194"/>
                <a:gd name="T8" fmla="*/ 56 w 146"/>
                <a:gd name="T9" fmla="*/ 0 h 194"/>
                <a:gd name="T10" fmla="*/ 0 w 146"/>
                <a:gd name="T11" fmla="*/ 26 h 194"/>
                <a:gd name="T12" fmla="*/ 0 w 146"/>
                <a:gd name="T13" fmla="*/ 33 h 194"/>
                <a:gd name="T14" fmla="*/ 52 w 146"/>
                <a:gd name="T15" fmla="*/ 9 h 194"/>
                <a:gd name="T16" fmla="*/ 54 w 146"/>
                <a:gd name="T17" fmla="*/ 20 h 194"/>
                <a:gd name="T18" fmla="*/ 58 w 146"/>
                <a:gd name="T19" fmla="*/ 8 h 194"/>
                <a:gd name="T20" fmla="*/ 133 w 146"/>
                <a:gd name="T21" fmla="*/ 48 h 194"/>
                <a:gd name="T22" fmla="*/ 61 w 146"/>
                <a:gd name="T23" fmla="*/ 92 h 194"/>
                <a:gd name="T24" fmla="*/ 0 w 146"/>
                <a:gd name="T25" fmla="*/ 70 h 194"/>
                <a:gd name="T26" fmla="*/ 0 w 146"/>
                <a:gd name="T27" fmla="*/ 78 h 194"/>
                <a:gd name="T28" fmla="*/ 52 w 146"/>
                <a:gd name="T29" fmla="*/ 98 h 194"/>
                <a:gd name="T30" fmla="*/ 54 w 146"/>
                <a:gd name="T31" fmla="*/ 107 h 194"/>
                <a:gd name="T32" fmla="*/ 52 w 146"/>
                <a:gd name="T33" fmla="*/ 185 h 194"/>
                <a:gd name="T34" fmla="*/ 0 w 146"/>
                <a:gd name="T35" fmla="*/ 164 h 194"/>
                <a:gd name="T36" fmla="*/ 0 w 146"/>
                <a:gd name="T37" fmla="*/ 172 h 194"/>
                <a:gd name="T38" fmla="*/ 29 w 146"/>
                <a:gd name="T39" fmla="*/ 184 h 194"/>
                <a:gd name="T40" fmla="*/ 56 w 146"/>
                <a:gd name="T41" fmla="*/ 193 h 194"/>
                <a:gd name="T42" fmla="*/ 60 w 146"/>
                <a:gd name="T43" fmla="*/ 108 h 194"/>
                <a:gd name="T44" fmla="*/ 68 w 146"/>
                <a:gd name="T45" fmla="*/ 107 h 194"/>
                <a:gd name="T46" fmla="*/ 61 w 146"/>
                <a:gd name="T47" fmla="*/ 99 h 194"/>
                <a:gd name="T48" fmla="*/ 135 w 146"/>
                <a:gd name="T49" fmla="*/ 53 h 194"/>
                <a:gd name="T50" fmla="*/ 139 w 146"/>
                <a:gd name="T51" fmla="*/ 145 h 194"/>
                <a:gd name="T52" fmla="*/ 123 w 146"/>
                <a:gd name="T53" fmla="*/ 141 h 194"/>
                <a:gd name="T54" fmla="*/ 130 w 146"/>
                <a:gd name="T55" fmla="*/ 147 h 194"/>
                <a:gd name="T56" fmla="*/ 60 w 146"/>
                <a:gd name="T57" fmla="*/ 183 h 194"/>
                <a:gd name="T58" fmla="*/ 60 w 146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4">
                  <a:moveTo>
                    <a:pt x="56" y="193"/>
                  </a:moveTo>
                  <a:cubicBezTo>
                    <a:pt x="55" y="193"/>
                    <a:pt x="55" y="192"/>
                    <a:pt x="56" y="192"/>
                  </a:cubicBezTo>
                  <a:cubicBezTo>
                    <a:pt x="83" y="182"/>
                    <a:pt x="113" y="158"/>
                    <a:pt x="146" y="154"/>
                  </a:cubicBezTo>
                  <a:cubicBezTo>
                    <a:pt x="145" y="121"/>
                    <a:pt x="145" y="87"/>
                    <a:pt x="143" y="45"/>
                  </a:cubicBezTo>
                  <a:cubicBezTo>
                    <a:pt x="120" y="24"/>
                    <a:pt x="86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1" y="19"/>
                    <a:pt x="54" y="20"/>
                  </a:cubicBezTo>
                  <a:cubicBezTo>
                    <a:pt x="59" y="19"/>
                    <a:pt x="58" y="14"/>
                    <a:pt x="58" y="8"/>
                  </a:cubicBezTo>
                  <a:cubicBezTo>
                    <a:pt x="81" y="23"/>
                    <a:pt x="115" y="27"/>
                    <a:pt x="133" y="48"/>
                  </a:cubicBezTo>
                  <a:cubicBezTo>
                    <a:pt x="107" y="61"/>
                    <a:pt x="85" y="76"/>
                    <a:pt x="61" y="92"/>
                  </a:cubicBezTo>
                  <a:cubicBezTo>
                    <a:pt x="42" y="89"/>
                    <a:pt x="21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9" y="102"/>
                    <a:pt x="53" y="104"/>
                    <a:pt x="54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4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10" y="176"/>
                    <a:pt x="19" y="180"/>
                    <a:pt x="29" y="184"/>
                  </a:cubicBezTo>
                  <a:cubicBezTo>
                    <a:pt x="38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1" y="102"/>
                    <a:pt x="65" y="111"/>
                    <a:pt x="68" y="107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1" y="80"/>
                    <a:pt x="139" y="123"/>
                    <a:pt x="139" y="145"/>
                  </a:cubicBezTo>
                  <a:cubicBezTo>
                    <a:pt x="134" y="144"/>
                    <a:pt x="129" y="137"/>
                    <a:pt x="123" y="141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0"/>
                    <a:pt x="83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Freeform 119"/>
            <p:cNvSpPr>
              <a:spLocks/>
            </p:cNvSpPr>
            <p:nvPr/>
          </p:nvSpPr>
          <p:spPr bwMode="auto">
            <a:xfrm>
              <a:off x="3390241" y="337255"/>
              <a:ext cx="51099" cy="153295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3"/>
                    <a:pt x="8" y="13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120"/>
            <p:cNvSpPr>
              <a:spLocks noEditPoints="1"/>
            </p:cNvSpPr>
            <p:nvPr/>
          </p:nvSpPr>
          <p:spPr bwMode="auto">
            <a:xfrm>
              <a:off x="5602052" y="378620"/>
              <a:ext cx="318755" cy="525579"/>
            </a:xfrm>
            <a:custGeom>
              <a:avLst/>
              <a:gdLst>
                <a:gd name="T0" fmla="*/ 62 w 85"/>
                <a:gd name="T1" fmla="*/ 93 h 141"/>
                <a:gd name="T2" fmla="*/ 46 w 85"/>
                <a:gd name="T3" fmla="*/ 110 h 141"/>
                <a:gd name="T4" fmla="*/ 38 w 85"/>
                <a:gd name="T5" fmla="*/ 91 h 141"/>
                <a:gd name="T6" fmla="*/ 36 w 85"/>
                <a:gd name="T7" fmla="*/ 65 h 141"/>
                <a:gd name="T8" fmla="*/ 48 w 85"/>
                <a:gd name="T9" fmla="*/ 31 h 141"/>
                <a:gd name="T10" fmla="*/ 25 w 85"/>
                <a:gd name="T11" fmla="*/ 1 h 141"/>
                <a:gd name="T12" fmla="*/ 7 w 85"/>
                <a:gd name="T13" fmla="*/ 82 h 141"/>
                <a:gd name="T14" fmla="*/ 29 w 85"/>
                <a:gd name="T15" fmla="*/ 134 h 141"/>
                <a:gd name="T16" fmla="*/ 55 w 85"/>
                <a:gd name="T17" fmla="*/ 140 h 141"/>
                <a:gd name="T18" fmla="*/ 62 w 85"/>
                <a:gd name="T19" fmla="*/ 93 h 141"/>
                <a:gd name="T20" fmla="*/ 14 w 85"/>
                <a:gd name="T21" fmla="*/ 72 h 141"/>
                <a:gd name="T22" fmla="*/ 12 w 85"/>
                <a:gd name="T23" fmla="*/ 38 h 141"/>
                <a:gd name="T24" fmla="*/ 25 w 85"/>
                <a:gd name="T25" fmla="*/ 8 h 141"/>
                <a:gd name="T26" fmla="*/ 41 w 85"/>
                <a:gd name="T27" fmla="*/ 31 h 141"/>
                <a:gd name="T28" fmla="*/ 31 w 85"/>
                <a:gd name="T29" fmla="*/ 64 h 141"/>
                <a:gd name="T30" fmla="*/ 39 w 85"/>
                <a:gd name="T31" fmla="*/ 115 h 141"/>
                <a:gd name="T32" fmla="*/ 62 w 85"/>
                <a:gd name="T33" fmla="*/ 100 h 141"/>
                <a:gd name="T34" fmla="*/ 59 w 85"/>
                <a:gd name="T35" fmla="*/ 130 h 141"/>
                <a:gd name="T36" fmla="*/ 14 w 85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1">
                  <a:moveTo>
                    <a:pt x="62" y="93"/>
                  </a:moveTo>
                  <a:cubicBezTo>
                    <a:pt x="53" y="94"/>
                    <a:pt x="54" y="112"/>
                    <a:pt x="46" y="110"/>
                  </a:cubicBezTo>
                  <a:cubicBezTo>
                    <a:pt x="39" y="109"/>
                    <a:pt x="38" y="98"/>
                    <a:pt x="38" y="91"/>
                  </a:cubicBezTo>
                  <a:cubicBezTo>
                    <a:pt x="37" y="83"/>
                    <a:pt x="36" y="72"/>
                    <a:pt x="36" y="65"/>
                  </a:cubicBezTo>
                  <a:cubicBezTo>
                    <a:pt x="37" y="52"/>
                    <a:pt x="48" y="45"/>
                    <a:pt x="48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7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5" y="140"/>
                  </a:cubicBezTo>
                  <a:cubicBezTo>
                    <a:pt x="69" y="137"/>
                    <a:pt x="85" y="102"/>
                    <a:pt x="62" y="93"/>
                  </a:cubicBezTo>
                  <a:close/>
                  <a:moveTo>
                    <a:pt x="14" y="72"/>
                  </a:moveTo>
                  <a:cubicBezTo>
                    <a:pt x="13" y="59"/>
                    <a:pt x="11" y="47"/>
                    <a:pt x="12" y="38"/>
                  </a:cubicBezTo>
                  <a:cubicBezTo>
                    <a:pt x="13" y="23"/>
                    <a:pt x="16" y="13"/>
                    <a:pt x="25" y="8"/>
                  </a:cubicBezTo>
                  <a:cubicBezTo>
                    <a:pt x="27" y="15"/>
                    <a:pt x="40" y="20"/>
                    <a:pt x="41" y="31"/>
                  </a:cubicBezTo>
                  <a:cubicBezTo>
                    <a:pt x="41" y="40"/>
                    <a:pt x="32" y="51"/>
                    <a:pt x="31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2" y="100"/>
                  </a:cubicBezTo>
                  <a:cubicBezTo>
                    <a:pt x="71" y="107"/>
                    <a:pt x="64" y="124"/>
                    <a:pt x="59" y="130"/>
                  </a:cubicBezTo>
                  <a:cubicBezTo>
                    <a:pt x="23" y="137"/>
                    <a:pt x="16" y="102"/>
                    <a:pt x="14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121"/>
            <p:cNvSpPr>
              <a:spLocks/>
            </p:cNvSpPr>
            <p:nvPr/>
          </p:nvSpPr>
          <p:spPr bwMode="auto">
            <a:xfrm>
              <a:off x="3336710" y="346988"/>
              <a:ext cx="53531" cy="124096"/>
            </a:xfrm>
            <a:custGeom>
              <a:avLst/>
              <a:gdLst>
                <a:gd name="T0" fmla="*/ 9 w 14"/>
                <a:gd name="T1" fmla="*/ 33 h 33"/>
                <a:gd name="T2" fmla="*/ 9 w 14"/>
                <a:gd name="T3" fmla="*/ 0 h 33"/>
                <a:gd name="T4" fmla="*/ 5 w 14"/>
                <a:gd name="T5" fmla="*/ 3 h 33"/>
                <a:gd name="T6" fmla="*/ 9 w 14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3">
                  <a:moveTo>
                    <a:pt x="9" y="33"/>
                  </a:moveTo>
                  <a:cubicBezTo>
                    <a:pt x="10" y="20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Freeform 122"/>
            <p:cNvSpPr>
              <a:spLocks noEditPoints="1"/>
            </p:cNvSpPr>
            <p:nvPr/>
          </p:nvSpPr>
          <p:spPr bwMode="auto">
            <a:xfrm>
              <a:off x="5378194" y="364020"/>
              <a:ext cx="236025" cy="545045"/>
            </a:xfrm>
            <a:custGeom>
              <a:avLst/>
              <a:gdLst>
                <a:gd name="T0" fmla="*/ 3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59 w 63"/>
                <a:gd name="T7" fmla="*/ 96 h 146"/>
                <a:gd name="T8" fmla="*/ 51 w 63"/>
                <a:gd name="T9" fmla="*/ 81 h 146"/>
                <a:gd name="T10" fmla="*/ 35 w 63"/>
                <a:gd name="T11" fmla="*/ 10 h 146"/>
                <a:gd name="T12" fmla="*/ 3 w 63"/>
                <a:gd name="T13" fmla="*/ 15 h 146"/>
                <a:gd name="T14" fmla="*/ 38 w 63"/>
                <a:gd name="T15" fmla="*/ 85 h 146"/>
                <a:gd name="T16" fmla="*/ 51 w 63"/>
                <a:gd name="T17" fmla="*/ 93 h 146"/>
                <a:gd name="T18" fmla="*/ 31 w 63"/>
                <a:gd name="T19" fmla="*/ 131 h 146"/>
                <a:gd name="T20" fmla="*/ 9 w 63"/>
                <a:gd name="T21" fmla="*/ 19 h 146"/>
                <a:gd name="T22" fmla="*/ 38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6"/>
                    <a:pt x="40" y="139"/>
                  </a:cubicBezTo>
                  <a:cubicBezTo>
                    <a:pt x="54" y="137"/>
                    <a:pt x="63" y="111"/>
                    <a:pt x="59" y="96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7"/>
                    <a:pt x="35" y="10"/>
                  </a:cubicBezTo>
                  <a:cubicBezTo>
                    <a:pt x="22" y="9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3"/>
                  </a:cubicBezTo>
                  <a:cubicBezTo>
                    <a:pt x="57" y="105"/>
                    <a:pt x="50" y="138"/>
                    <a:pt x="31" y="131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123"/>
            <p:cNvSpPr>
              <a:spLocks noEditPoints="1"/>
            </p:cNvSpPr>
            <p:nvPr/>
          </p:nvSpPr>
          <p:spPr bwMode="auto">
            <a:xfrm>
              <a:off x="1949765" y="346988"/>
              <a:ext cx="160594" cy="192226"/>
            </a:xfrm>
            <a:custGeom>
              <a:avLst/>
              <a:gdLst>
                <a:gd name="T0" fmla="*/ 6 w 43"/>
                <a:gd name="T1" fmla="*/ 5 h 51"/>
                <a:gd name="T2" fmla="*/ 4 w 43"/>
                <a:gd name="T3" fmla="*/ 50 h 51"/>
                <a:gd name="T4" fmla="*/ 39 w 43"/>
                <a:gd name="T5" fmla="*/ 47 h 51"/>
                <a:gd name="T6" fmla="*/ 41 w 43"/>
                <a:gd name="T7" fmla="*/ 4 h 51"/>
                <a:gd name="T8" fmla="*/ 6 w 43"/>
                <a:gd name="T9" fmla="*/ 5 h 51"/>
                <a:gd name="T10" fmla="*/ 35 w 43"/>
                <a:gd name="T11" fmla="*/ 40 h 51"/>
                <a:gd name="T12" fmla="*/ 10 w 43"/>
                <a:gd name="T13" fmla="*/ 43 h 51"/>
                <a:gd name="T14" fmla="*/ 12 w 43"/>
                <a:gd name="T15" fmla="*/ 9 h 51"/>
                <a:gd name="T16" fmla="*/ 36 w 43"/>
                <a:gd name="T17" fmla="*/ 9 h 51"/>
                <a:gd name="T18" fmla="*/ 35 w 43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1">
                  <a:moveTo>
                    <a:pt x="6" y="5"/>
                  </a:moveTo>
                  <a:cubicBezTo>
                    <a:pt x="4" y="18"/>
                    <a:pt x="0" y="35"/>
                    <a:pt x="4" y="50"/>
                  </a:cubicBezTo>
                  <a:cubicBezTo>
                    <a:pt x="14" y="51"/>
                    <a:pt x="28" y="49"/>
                    <a:pt x="39" y="47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5"/>
                  </a:cubicBezTo>
                  <a:close/>
                  <a:moveTo>
                    <a:pt x="35" y="40"/>
                  </a:moveTo>
                  <a:cubicBezTo>
                    <a:pt x="29" y="44"/>
                    <a:pt x="17" y="41"/>
                    <a:pt x="10" y="43"/>
                  </a:cubicBezTo>
                  <a:cubicBezTo>
                    <a:pt x="7" y="33"/>
                    <a:pt x="10" y="18"/>
                    <a:pt x="12" y="9"/>
                  </a:cubicBezTo>
                  <a:cubicBezTo>
                    <a:pt x="23" y="8"/>
                    <a:pt x="25" y="9"/>
                    <a:pt x="36" y="9"/>
                  </a:cubicBezTo>
                  <a:cubicBezTo>
                    <a:pt x="36" y="16"/>
                    <a:pt x="35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124"/>
            <p:cNvSpPr>
              <a:spLocks/>
            </p:cNvSpPr>
            <p:nvPr/>
          </p:nvSpPr>
          <p:spPr bwMode="auto">
            <a:xfrm>
              <a:off x="3560568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5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8" y="23"/>
                    <a:pt x="15" y="28"/>
                  </a:cubicBezTo>
                  <a:cubicBezTo>
                    <a:pt x="15" y="18"/>
                    <a:pt x="8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125"/>
            <p:cNvSpPr>
              <a:spLocks noEditPoints="1"/>
            </p:cNvSpPr>
            <p:nvPr/>
          </p:nvSpPr>
          <p:spPr bwMode="auto">
            <a:xfrm>
              <a:off x="5095939" y="395653"/>
              <a:ext cx="316321" cy="513413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3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7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4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5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80 h 137"/>
                <a:gd name="T32" fmla="*/ 37 w 85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5"/>
                    <a:pt x="65" y="132"/>
                  </a:cubicBezTo>
                  <a:cubicBezTo>
                    <a:pt x="70" y="131"/>
                    <a:pt x="76" y="122"/>
                    <a:pt x="78" y="117"/>
                  </a:cubicBezTo>
                  <a:cubicBezTo>
                    <a:pt x="85" y="89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30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1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6"/>
                    <a:pt x="34" y="118"/>
                    <a:pt x="31" y="127"/>
                  </a:cubicBezTo>
                  <a:cubicBezTo>
                    <a:pt x="6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126"/>
            <p:cNvSpPr>
              <a:spLocks noEditPoints="1"/>
            </p:cNvSpPr>
            <p:nvPr/>
          </p:nvSpPr>
          <p:spPr bwMode="auto">
            <a:xfrm>
              <a:off x="1721041" y="354287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6 h 56"/>
                <a:gd name="T14" fmla="*/ 10 w 58"/>
                <a:gd name="T15" fmla="*/ 10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2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9"/>
                    <a:pt x="51" y="49"/>
                  </a:cubicBezTo>
                  <a:cubicBezTo>
                    <a:pt x="56" y="38"/>
                    <a:pt x="58" y="16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6"/>
                  </a:cubicBezTo>
                  <a:cubicBezTo>
                    <a:pt x="5" y="30"/>
                    <a:pt x="7" y="22"/>
                    <a:pt x="10" y="10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2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127"/>
            <p:cNvSpPr>
              <a:spLocks noEditPoints="1"/>
            </p:cNvSpPr>
            <p:nvPr/>
          </p:nvSpPr>
          <p:spPr bwMode="auto">
            <a:xfrm>
              <a:off x="1497183" y="351855"/>
              <a:ext cx="172761" cy="223858"/>
            </a:xfrm>
            <a:custGeom>
              <a:avLst/>
              <a:gdLst>
                <a:gd name="T0" fmla="*/ 46 w 46"/>
                <a:gd name="T1" fmla="*/ 8 h 60"/>
                <a:gd name="T2" fmla="*/ 3 w 46"/>
                <a:gd name="T3" fmla="*/ 3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9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8"/>
                  </a:moveTo>
                  <a:cubicBezTo>
                    <a:pt x="36" y="2"/>
                    <a:pt x="12" y="0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2" y="11"/>
                    <a:pt x="3" y="23"/>
                    <a:pt x="3" y="33"/>
                  </a:cubicBezTo>
                  <a:cubicBezTo>
                    <a:pt x="3" y="40"/>
                    <a:pt x="0" y="52"/>
                    <a:pt x="4" y="55"/>
                  </a:cubicBezTo>
                  <a:cubicBezTo>
                    <a:pt x="5" y="60"/>
                    <a:pt x="13" y="56"/>
                    <a:pt x="20" y="55"/>
                  </a:cubicBezTo>
                  <a:cubicBezTo>
                    <a:pt x="28" y="55"/>
                    <a:pt x="38" y="58"/>
                    <a:pt x="43" y="56"/>
                  </a:cubicBezTo>
                  <a:cubicBezTo>
                    <a:pt x="45" y="42"/>
                    <a:pt x="46" y="20"/>
                    <a:pt x="46" y="8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9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Freeform 128"/>
            <p:cNvSpPr>
              <a:spLocks noEditPoints="1"/>
            </p:cNvSpPr>
            <p:nvPr/>
          </p:nvSpPr>
          <p:spPr bwMode="auto">
            <a:xfrm>
              <a:off x="54390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7" y="0"/>
                  </a:cubicBezTo>
                  <a:cubicBezTo>
                    <a:pt x="9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6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129"/>
            <p:cNvSpPr>
              <a:spLocks/>
            </p:cNvSpPr>
            <p:nvPr/>
          </p:nvSpPr>
          <p:spPr bwMode="auto">
            <a:xfrm>
              <a:off x="2000862" y="393219"/>
              <a:ext cx="87597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2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6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6" y="5"/>
                    <a:pt x="8" y="6"/>
                    <a:pt x="8" y="8"/>
                  </a:cubicBezTo>
                  <a:cubicBezTo>
                    <a:pt x="7" y="8"/>
                    <a:pt x="5" y="8"/>
                    <a:pt x="3" y="8"/>
                  </a:cubicBezTo>
                  <a:cubicBezTo>
                    <a:pt x="3" y="10"/>
                    <a:pt x="2" y="11"/>
                    <a:pt x="2" y="12"/>
                  </a:cubicBezTo>
                  <a:cubicBezTo>
                    <a:pt x="4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6" y="0"/>
                  </a:cubicBezTo>
                  <a:cubicBezTo>
                    <a:pt x="6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Freeform 130"/>
            <p:cNvSpPr>
              <a:spLocks noEditPoints="1"/>
            </p:cNvSpPr>
            <p:nvPr/>
          </p:nvSpPr>
          <p:spPr bwMode="auto">
            <a:xfrm>
              <a:off x="776945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2 w 31"/>
                <a:gd name="T3" fmla="*/ 30 h 45"/>
                <a:gd name="T4" fmla="*/ 3 w 31"/>
                <a:gd name="T5" fmla="*/ 4 h 45"/>
                <a:gd name="T6" fmla="*/ 18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8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3" y="21"/>
                    <a:pt x="2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6" y="10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Freeform 131"/>
            <p:cNvSpPr>
              <a:spLocks/>
            </p:cNvSpPr>
            <p:nvPr/>
          </p:nvSpPr>
          <p:spPr bwMode="auto">
            <a:xfrm>
              <a:off x="2643237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4 w 22"/>
                <a:gd name="T3" fmla="*/ 4 h 47"/>
                <a:gd name="T4" fmla="*/ 16 w 22"/>
                <a:gd name="T5" fmla="*/ 18 h 47"/>
                <a:gd name="T6" fmla="*/ 1 w 22"/>
                <a:gd name="T7" fmla="*/ 23 h 47"/>
                <a:gd name="T8" fmla="*/ 12 w 22"/>
                <a:gd name="T9" fmla="*/ 36 h 47"/>
                <a:gd name="T10" fmla="*/ 0 w 22"/>
                <a:gd name="T11" fmla="*/ 43 h 47"/>
                <a:gd name="T12" fmla="*/ 20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1" y="0"/>
                    <a:pt x="4" y="4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3"/>
                    <a:pt x="8" y="20"/>
                    <a:pt x="1" y="23"/>
                  </a:cubicBezTo>
                  <a:cubicBezTo>
                    <a:pt x="0" y="32"/>
                    <a:pt x="11" y="29"/>
                    <a:pt x="12" y="36"/>
                  </a:cubicBezTo>
                  <a:cubicBezTo>
                    <a:pt x="8" y="38"/>
                    <a:pt x="1" y="37"/>
                    <a:pt x="0" y="43"/>
                  </a:cubicBezTo>
                  <a:cubicBezTo>
                    <a:pt x="4" y="47"/>
                    <a:pt x="18" y="41"/>
                    <a:pt x="20" y="35"/>
                  </a:cubicBezTo>
                  <a:cubicBezTo>
                    <a:pt x="19" y="31"/>
                    <a:pt x="16" y="29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132"/>
            <p:cNvSpPr>
              <a:spLocks/>
            </p:cNvSpPr>
            <p:nvPr/>
          </p:nvSpPr>
          <p:spPr bwMode="auto">
            <a:xfrm>
              <a:off x="411959" y="378620"/>
              <a:ext cx="36499" cy="58398"/>
            </a:xfrm>
            <a:custGeom>
              <a:avLst/>
              <a:gdLst>
                <a:gd name="T0" fmla="*/ 8 w 10"/>
                <a:gd name="T1" fmla="*/ 0 h 16"/>
                <a:gd name="T2" fmla="*/ 4 w 10"/>
                <a:gd name="T3" fmla="*/ 0 h 16"/>
                <a:gd name="T4" fmla="*/ 5 w 10"/>
                <a:gd name="T5" fmla="*/ 16 h 16"/>
                <a:gd name="T6" fmla="*/ 8 w 10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6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7" y="10"/>
                    <a:pt x="10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133"/>
            <p:cNvSpPr>
              <a:spLocks/>
            </p:cNvSpPr>
            <p:nvPr/>
          </p:nvSpPr>
          <p:spPr bwMode="auto">
            <a:xfrm>
              <a:off x="2735700" y="427284"/>
              <a:ext cx="94897" cy="99763"/>
            </a:xfrm>
            <a:custGeom>
              <a:avLst/>
              <a:gdLst>
                <a:gd name="T0" fmla="*/ 24 w 25"/>
                <a:gd name="T1" fmla="*/ 2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20 h 27"/>
                <a:gd name="T8" fmla="*/ 6 w 25"/>
                <a:gd name="T9" fmla="*/ 10 h 27"/>
                <a:gd name="T10" fmla="*/ 14 w 25"/>
                <a:gd name="T11" fmla="*/ 27 h 27"/>
                <a:gd name="T12" fmla="*/ 25 w 25"/>
                <a:gd name="T13" fmla="*/ 5 h 27"/>
                <a:gd name="T14" fmla="*/ 24 w 25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2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6"/>
                    <a:pt x="20" y="7"/>
                  </a:cubicBezTo>
                  <a:cubicBezTo>
                    <a:pt x="17" y="11"/>
                    <a:pt x="18" y="20"/>
                    <a:pt x="12" y="20"/>
                  </a:cubicBezTo>
                  <a:cubicBezTo>
                    <a:pt x="9" y="16"/>
                    <a:pt x="13" y="11"/>
                    <a:pt x="6" y="10"/>
                  </a:cubicBezTo>
                  <a:cubicBezTo>
                    <a:pt x="0" y="19"/>
                    <a:pt x="7" y="27"/>
                    <a:pt x="14" y="27"/>
                  </a:cubicBezTo>
                  <a:cubicBezTo>
                    <a:pt x="22" y="26"/>
                    <a:pt x="24" y="13"/>
                    <a:pt x="25" y="5"/>
                  </a:cubicBezTo>
                  <a:cubicBezTo>
                    <a:pt x="24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Freeform 134"/>
            <p:cNvSpPr>
              <a:spLocks/>
            </p:cNvSpPr>
            <p:nvPr/>
          </p:nvSpPr>
          <p:spPr bwMode="auto">
            <a:xfrm>
              <a:off x="1572612" y="407818"/>
              <a:ext cx="36499" cy="92463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135"/>
            <p:cNvSpPr>
              <a:spLocks/>
            </p:cNvSpPr>
            <p:nvPr/>
          </p:nvSpPr>
          <p:spPr bwMode="auto">
            <a:xfrm>
              <a:off x="1791604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9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3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8" y="14"/>
                    <a:pt x="19" y="13"/>
                  </a:cubicBezTo>
                  <a:cubicBezTo>
                    <a:pt x="15" y="9"/>
                    <a:pt x="11" y="0"/>
                    <a:pt x="4" y="4"/>
                  </a:cubicBezTo>
                  <a:cubicBezTo>
                    <a:pt x="2" y="12"/>
                    <a:pt x="12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8" y="23"/>
                    <a:pt x="23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136"/>
            <p:cNvSpPr>
              <a:spLocks noEditPoints="1"/>
            </p:cNvSpPr>
            <p:nvPr/>
          </p:nvSpPr>
          <p:spPr bwMode="auto">
            <a:xfrm>
              <a:off x="5173803" y="458917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1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30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2"/>
                    <a:pt x="24" y="37"/>
                    <a:pt x="19" y="41"/>
                  </a:cubicBezTo>
                  <a:cubicBezTo>
                    <a:pt x="7" y="40"/>
                    <a:pt x="14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137"/>
            <p:cNvSpPr>
              <a:spLocks/>
            </p:cNvSpPr>
            <p:nvPr/>
          </p:nvSpPr>
          <p:spPr bwMode="auto">
            <a:xfrm>
              <a:off x="421692" y="458917"/>
              <a:ext cx="31633" cy="60832"/>
            </a:xfrm>
            <a:custGeom>
              <a:avLst/>
              <a:gdLst>
                <a:gd name="T0" fmla="*/ 2 w 8"/>
                <a:gd name="T1" fmla="*/ 0 h 16"/>
                <a:gd name="T2" fmla="*/ 6 w 8"/>
                <a:gd name="T3" fmla="*/ 16 h 16"/>
                <a:gd name="T4" fmla="*/ 6 w 8"/>
                <a:gd name="T5" fmla="*/ 0 h 16"/>
                <a:gd name="T6" fmla="*/ 2 w 8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138"/>
            <p:cNvSpPr>
              <a:spLocks/>
            </p:cNvSpPr>
            <p:nvPr/>
          </p:nvSpPr>
          <p:spPr bwMode="auto">
            <a:xfrm>
              <a:off x="3781991" y="512448"/>
              <a:ext cx="170327" cy="189792"/>
            </a:xfrm>
            <a:custGeom>
              <a:avLst/>
              <a:gdLst>
                <a:gd name="T0" fmla="*/ 29 w 46"/>
                <a:gd name="T1" fmla="*/ 21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5 h 51"/>
                <a:gd name="T8" fmla="*/ 29 w 46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1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139"/>
            <p:cNvSpPr>
              <a:spLocks noEditPoints="1"/>
            </p:cNvSpPr>
            <p:nvPr/>
          </p:nvSpPr>
          <p:spPr bwMode="auto">
            <a:xfrm>
              <a:off x="3803891" y="546514"/>
              <a:ext cx="309022" cy="257923"/>
            </a:xfrm>
            <a:custGeom>
              <a:avLst/>
              <a:gdLst>
                <a:gd name="T0" fmla="*/ 49 w 83"/>
                <a:gd name="T1" fmla="*/ 3 h 69"/>
                <a:gd name="T2" fmla="*/ 9 w 83"/>
                <a:gd name="T3" fmla="*/ 28 h 69"/>
                <a:gd name="T4" fmla="*/ 6 w 83"/>
                <a:gd name="T5" fmla="*/ 62 h 69"/>
                <a:gd name="T6" fmla="*/ 53 w 83"/>
                <a:gd name="T7" fmla="*/ 56 h 69"/>
                <a:gd name="T8" fmla="*/ 49 w 83"/>
                <a:gd name="T9" fmla="*/ 3 h 69"/>
                <a:gd name="T10" fmla="*/ 12 w 83"/>
                <a:gd name="T11" fmla="*/ 57 h 69"/>
                <a:gd name="T12" fmla="*/ 64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49" y="3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3"/>
                    <a:pt x="6" y="62"/>
                  </a:cubicBezTo>
                  <a:cubicBezTo>
                    <a:pt x="18" y="69"/>
                    <a:pt x="40" y="65"/>
                    <a:pt x="53" y="56"/>
                  </a:cubicBezTo>
                  <a:cubicBezTo>
                    <a:pt x="74" y="42"/>
                    <a:pt x="83" y="0"/>
                    <a:pt x="49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4" y="14"/>
                  </a:cubicBezTo>
                  <a:cubicBezTo>
                    <a:pt x="69" y="42"/>
                    <a:pt x="40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140"/>
            <p:cNvSpPr>
              <a:spLocks/>
            </p:cNvSpPr>
            <p:nvPr/>
          </p:nvSpPr>
          <p:spPr bwMode="auto">
            <a:xfrm>
              <a:off x="4216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5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5" y="13"/>
                  </a:cubicBezTo>
                  <a:cubicBezTo>
                    <a:pt x="6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141"/>
            <p:cNvSpPr>
              <a:spLocks noEditPoints="1"/>
            </p:cNvSpPr>
            <p:nvPr/>
          </p:nvSpPr>
          <p:spPr bwMode="auto">
            <a:xfrm>
              <a:off x="1944898" y="575712"/>
              <a:ext cx="150861" cy="167894"/>
            </a:xfrm>
            <a:custGeom>
              <a:avLst/>
              <a:gdLst>
                <a:gd name="T0" fmla="*/ 3 w 40"/>
                <a:gd name="T1" fmla="*/ 6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4 h 45"/>
                <a:gd name="T8" fmla="*/ 3 w 40"/>
                <a:gd name="T9" fmla="*/ 6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1 h 45"/>
                <a:gd name="T18" fmla="*/ 23 w 40"/>
                <a:gd name="T19" fmla="*/ 37 h 45"/>
                <a:gd name="T20" fmla="*/ 27 w 40"/>
                <a:gd name="T21" fmla="*/ 27 h 45"/>
                <a:gd name="T22" fmla="*/ 18 w 40"/>
                <a:gd name="T23" fmla="*/ 23 h 45"/>
                <a:gd name="T24" fmla="*/ 25 w 40"/>
                <a:gd name="T25" fmla="*/ 12 h 45"/>
                <a:gd name="T26" fmla="*/ 13 w 40"/>
                <a:gd name="T27" fmla="*/ 37 h 45"/>
                <a:gd name="T28" fmla="*/ 10 w 40"/>
                <a:gd name="T29" fmla="*/ 9 h 45"/>
                <a:gd name="T30" fmla="*/ 33 w 40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6"/>
                  </a:moveTo>
                  <a:cubicBezTo>
                    <a:pt x="4" y="19"/>
                    <a:pt x="0" y="34"/>
                    <a:pt x="2" y="43"/>
                  </a:cubicBezTo>
                  <a:cubicBezTo>
                    <a:pt x="9" y="45"/>
                    <a:pt x="27" y="42"/>
                    <a:pt x="33" y="42"/>
                  </a:cubicBezTo>
                  <a:cubicBezTo>
                    <a:pt x="37" y="32"/>
                    <a:pt x="36" y="15"/>
                    <a:pt x="40" y="4"/>
                  </a:cubicBezTo>
                  <a:cubicBezTo>
                    <a:pt x="30" y="1"/>
                    <a:pt x="10" y="0"/>
                    <a:pt x="3" y="6"/>
                  </a:cubicBezTo>
                  <a:close/>
                  <a:moveTo>
                    <a:pt x="17" y="32"/>
                  </a:moveTo>
                  <a:cubicBezTo>
                    <a:pt x="16" y="29"/>
                    <a:pt x="20" y="29"/>
                    <a:pt x="22" y="28"/>
                  </a:cubicBezTo>
                  <a:cubicBezTo>
                    <a:pt x="21" y="30"/>
                    <a:pt x="21" y="34"/>
                    <a:pt x="17" y="32"/>
                  </a:cubicBezTo>
                  <a:close/>
                  <a:moveTo>
                    <a:pt x="33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5" y="12"/>
                  </a:cubicBezTo>
                  <a:cubicBezTo>
                    <a:pt x="14" y="7"/>
                    <a:pt x="9" y="30"/>
                    <a:pt x="13" y="37"/>
                  </a:cubicBezTo>
                  <a:cubicBezTo>
                    <a:pt x="3" y="36"/>
                    <a:pt x="11" y="17"/>
                    <a:pt x="10" y="9"/>
                  </a:cubicBezTo>
                  <a:cubicBezTo>
                    <a:pt x="20" y="10"/>
                    <a:pt x="27" y="7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Freeform 142"/>
            <p:cNvSpPr>
              <a:spLocks noEditPoints="1"/>
            </p:cNvSpPr>
            <p:nvPr/>
          </p:nvSpPr>
          <p:spPr bwMode="auto">
            <a:xfrm>
              <a:off x="1691842" y="580579"/>
              <a:ext cx="218991" cy="182493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3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40"/>
                    <a:pt x="10" y="41"/>
                  </a:cubicBezTo>
                  <a:cubicBezTo>
                    <a:pt x="9" y="27"/>
                    <a:pt x="9" y="23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8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143"/>
            <p:cNvSpPr>
              <a:spLocks noEditPoints="1"/>
            </p:cNvSpPr>
            <p:nvPr/>
          </p:nvSpPr>
          <p:spPr bwMode="auto">
            <a:xfrm>
              <a:off x="1470417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10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10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3" y="34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5"/>
                    <a:pt x="27" y="44"/>
                    <a:pt x="39" y="46"/>
                  </a:cubicBezTo>
                  <a:close/>
                  <a:moveTo>
                    <a:pt x="10" y="9"/>
                  </a:moveTo>
                  <a:cubicBezTo>
                    <a:pt x="15" y="13"/>
                    <a:pt x="28" y="5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7"/>
                  </a:cubicBezTo>
                  <a:cubicBezTo>
                    <a:pt x="8" y="26"/>
                    <a:pt x="9" y="18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144"/>
            <p:cNvSpPr>
              <a:spLocks/>
            </p:cNvSpPr>
            <p:nvPr/>
          </p:nvSpPr>
          <p:spPr bwMode="auto">
            <a:xfrm>
              <a:off x="1774572" y="619511"/>
              <a:ext cx="77864" cy="104630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1 h 28"/>
                <a:gd name="T6" fmla="*/ 8 w 21"/>
                <a:gd name="T7" fmla="*/ 21 h 28"/>
                <a:gd name="T8" fmla="*/ 1 w 21"/>
                <a:gd name="T9" fmla="*/ 25 h 28"/>
                <a:gd name="T10" fmla="*/ 14 w 21"/>
                <a:gd name="T11" fmla="*/ 25 h 28"/>
                <a:gd name="T12" fmla="*/ 16 w 21"/>
                <a:gd name="T13" fmla="*/ 21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4"/>
                    <a:pt x="3" y="8"/>
                    <a:pt x="0" y="11"/>
                  </a:cubicBezTo>
                  <a:cubicBezTo>
                    <a:pt x="0" y="16"/>
                    <a:pt x="5" y="17"/>
                    <a:pt x="8" y="21"/>
                  </a:cubicBezTo>
                  <a:cubicBezTo>
                    <a:pt x="5" y="22"/>
                    <a:pt x="0" y="20"/>
                    <a:pt x="1" y="25"/>
                  </a:cubicBezTo>
                  <a:cubicBezTo>
                    <a:pt x="3" y="28"/>
                    <a:pt x="11" y="26"/>
                    <a:pt x="14" y="25"/>
                  </a:cubicBezTo>
                  <a:cubicBezTo>
                    <a:pt x="14" y="23"/>
                    <a:pt x="15" y="22"/>
                    <a:pt x="16" y="21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4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Freeform 145"/>
            <p:cNvSpPr>
              <a:spLocks noEditPoints="1"/>
            </p:cNvSpPr>
            <p:nvPr/>
          </p:nvSpPr>
          <p:spPr bwMode="auto">
            <a:xfrm>
              <a:off x="5439026" y="682775"/>
              <a:ext cx="126528" cy="153295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5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3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5"/>
                  </a:cubicBezTo>
                  <a:cubicBezTo>
                    <a:pt x="18" y="15"/>
                    <a:pt x="19" y="15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146"/>
            <p:cNvSpPr>
              <a:spLocks/>
            </p:cNvSpPr>
            <p:nvPr/>
          </p:nvSpPr>
          <p:spPr bwMode="auto">
            <a:xfrm>
              <a:off x="1523948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4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3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8" y="12"/>
                    <a:pt x="15" y="10"/>
                    <a:pt x="14" y="6"/>
                  </a:cubicBezTo>
                  <a:cubicBezTo>
                    <a:pt x="13" y="7"/>
                    <a:pt x="11" y="14"/>
                    <a:pt x="8" y="10"/>
                  </a:cubicBezTo>
                  <a:cubicBezTo>
                    <a:pt x="9" y="7"/>
                    <a:pt x="12" y="5"/>
                    <a:pt x="12" y="0"/>
                  </a:cubicBezTo>
                  <a:cubicBezTo>
                    <a:pt x="4" y="1"/>
                    <a:pt x="2" y="7"/>
                    <a:pt x="0" y="14"/>
                  </a:cubicBezTo>
                  <a:cubicBezTo>
                    <a:pt x="6" y="14"/>
                    <a:pt x="8" y="18"/>
                    <a:pt x="13" y="20"/>
                  </a:cubicBezTo>
                  <a:cubicBezTo>
                    <a:pt x="13" y="15"/>
                    <a:pt x="17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147"/>
            <p:cNvSpPr>
              <a:spLocks/>
            </p:cNvSpPr>
            <p:nvPr/>
          </p:nvSpPr>
          <p:spPr bwMode="auto">
            <a:xfrm>
              <a:off x="329229" y="668175"/>
              <a:ext cx="68131" cy="46232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1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8"/>
                    <a:pt x="18" y="1"/>
                  </a:cubicBezTo>
                  <a:cubicBezTo>
                    <a:pt x="9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148"/>
            <p:cNvSpPr>
              <a:spLocks/>
            </p:cNvSpPr>
            <p:nvPr/>
          </p:nvSpPr>
          <p:spPr bwMode="auto">
            <a:xfrm>
              <a:off x="489823" y="675474"/>
              <a:ext cx="43798" cy="34065"/>
            </a:xfrm>
            <a:custGeom>
              <a:avLst/>
              <a:gdLst>
                <a:gd name="T0" fmla="*/ 12 w 12"/>
                <a:gd name="T1" fmla="*/ 8 h 9"/>
                <a:gd name="T2" fmla="*/ 1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1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Freeform 149"/>
            <p:cNvSpPr>
              <a:spLocks/>
            </p:cNvSpPr>
            <p:nvPr/>
          </p:nvSpPr>
          <p:spPr bwMode="auto">
            <a:xfrm>
              <a:off x="2382881" y="731439"/>
              <a:ext cx="133829" cy="53531"/>
            </a:xfrm>
            <a:custGeom>
              <a:avLst/>
              <a:gdLst>
                <a:gd name="T0" fmla="*/ 36 w 36"/>
                <a:gd name="T1" fmla="*/ 4 h 14"/>
                <a:gd name="T2" fmla="*/ 0 w 36"/>
                <a:gd name="T3" fmla="*/ 0 h 14"/>
                <a:gd name="T4" fmla="*/ 36 w 36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1"/>
                    <a:pt x="30" y="14"/>
                    <a:pt x="3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Freeform 150"/>
            <p:cNvSpPr>
              <a:spLocks noEditPoints="1"/>
            </p:cNvSpPr>
            <p:nvPr/>
          </p:nvSpPr>
          <p:spPr bwMode="auto">
            <a:xfrm>
              <a:off x="2803830" y="743605"/>
              <a:ext cx="111929" cy="175193"/>
            </a:xfrm>
            <a:custGeom>
              <a:avLst/>
              <a:gdLst>
                <a:gd name="T0" fmla="*/ 25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3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9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9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8"/>
                    <a:pt x="21" y="25"/>
                    <a:pt x="21" y="21"/>
                  </a:cubicBezTo>
                  <a:cubicBezTo>
                    <a:pt x="21" y="19"/>
                    <a:pt x="30" y="14"/>
                    <a:pt x="25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5"/>
                    <a:pt x="9" y="8"/>
                  </a:cubicBezTo>
                  <a:cubicBezTo>
                    <a:pt x="13" y="9"/>
                    <a:pt x="17" y="11"/>
                    <a:pt x="20" y="13"/>
                  </a:cubicBezTo>
                  <a:cubicBezTo>
                    <a:pt x="19" y="18"/>
                    <a:pt x="15" y="20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151"/>
            <p:cNvSpPr>
              <a:spLocks noEditPoints="1"/>
            </p:cNvSpPr>
            <p:nvPr/>
          </p:nvSpPr>
          <p:spPr bwMode="auto">
            <a:xfrm>
              <a:off x="4480331" y="1758265"/>
              <a:ext cx="114363" cy="177627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3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30 h 47"/>
                <a:gd name="T18" fmla="*/ 9 w 31"/>
                <a:gd name="T19" fmla="*/ 36 h 47"/>
                <a:gd name="T20" fmla="*/ 10 w 31"/>
                <a:gd name="T21" fmla="*/ 20 h 47"/>
                <a:gd name="T22" fmla="*/ 10 w 31"/>
                <a:gd name="T23" fmla="*/ 9 h 47"/>
                <a:gd name="T24" fmla="*/ 21 w 31"/>
                <a:gd name="T25" fmla="*/ 13 h 47"/>
                <a:gd name="T26" fmla="*/ 10 w 31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10"/>
                    <a:pt x="6" y="29"/>
                    <a:pt x="0" y="36"/>
                  </a:cubicBezTo>
                  <a:cubicBezTo>
                    <a:pt x="9" y="47"/>
                    <a:pt x="22" y="42"/>
                    <a:pt x="25" y="33"/>
                  </a:cubicBezTo>
                  <a:cubicBezTo>
                    <a:pt x="27" y="28"/>
                    <a:pt x="22" y="26"/>
                    <a:pt x="22" y="21"/>
                  </a:cubicBezTo>
                  <a:cubicBezTo>
                    <a:pt x="22" y="20"/>
                    <a:pt x="31" y="14"/>
                    <a:pt x="26" y="9"/>
                  </a:cubicBezTo>
                  <a:close/>
                  <a:moveTo>
                    <a:pt x="9" y="36"/>
                  </a:moveTo>
                  <a:cubicBezTo>
                    <a:pt x="9" y="33"/>
                    <a:pt x="9" y="29"/>
                    <a:pt x="9" y="25"/>
                  </a:cubicBezTo>
                  <a:cubicBezTo>
                    <a:pt x="12" y="27"/>
                    <a:pt x="18" y="26"/>
                    <a:pt x="20" y="30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20"/>
                  </a:moveTo>
                  <a:cubicBezTo>
                    <a:pt x="8" y="15"/>
                    <a:pt x="11" y="15"/>
                    <a:pt x="10" y="9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152"/>
            <p:cNvSpPr>
              <a:spLocks/>
            </p:cNvSpPr>
            <p:nvPr/>
          </p:nvSpPr>
          <p:spPr bwMode="auto">
            <a:xfrm>
              <a:off x="3154216" y="763071"/>
              <a:ext cx="102196" cy="155727"/>
            </a:xfrm>
            <a:custGeom>
              <a:avLst/>
              <a:gdLst>
                <a:gd name="T0" fmla="*/ 21 w 27"/>
                <a:gd name="T1" fmla="*/ 33 h 42"/>
                <a:gd name="T2" fmla="*/ 25 w 27"/>
                <a:gd name="T3" fmla="*/ 1 h 42"/>
                <a:gd name="T4" fmla="*/ 3 w 27"/>
                <a:gd name="T5" fmla="*/ 17 h 42"/>
                <a:gd name="T6" fmla="*/ 17 w 27"/>
                <a:gd name="T7" fmla="*/ 12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3"/>
                  </a:moveTo>
                  <a:cubicBezTo>
                    <a:pt x="22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7" y="12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Freeform 153"/>
            <p:cNvSpPr>
              <a:spLocks/>
            </p:cNvSpPr>
            <p:nvPr/>
          </p:nvSpPr>
          <p:spPr bwMode="auto">
            <a:xfrm>
              <a:off x="5811311" y="1084258"/>
              <a:ext cx="102196" cy="155727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1 h 42"/>
                <a:gd name="T8" fmla="*/ 4 w 27"/>
                <a:gd name="T9" fmla="*/ 17 h 42"/>
                <a:gd name="T10" fmla="*/ 17 w 27"/>
                <a:gd name="T11" fmla="*/ 12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2"/>
                    <a:pt x="26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2" y="26"/>
                    <a:pt x="23" y="12"/>
                    <a:pt x="26" y="1"/>
                  </a:cubicBezTo>
                  <a:cubicBezTo>
                    <a:pt x="17" y="0"/>
                    <a:pt x="8" y="9"/>
                    <a:pt x="4" y="17"/>
                  </a:cubicBezTo>
                  <a:cubicBezTo>
                    <a:pt x="10" y="22"/>
                    <a:pt x="12" y="12"/>
                    <a:pt x="17" y="12"/>
                  </a:cubicBezTo>
                  <a:cubicBezTo>
                    <a:pt x="15" y="18"/>
                    <a:pt x="17" y="29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154"/>
            <p:cNvSpPr>
              <a:spLocks/>
            </p:cNvSpPr>
            <p:nvPr/>
          </p:nvSpPr>
          <p:spPr bwMode="auto">
            <a:xfrm>
              <a:off x="545787" y="714406"/>
              <a:ext cx="60832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6" y="3"/>
                    <a:pt x="8" y="3"/>
                    <a:pt x="4" y="0"/>
                  </a:cubicBezTo>
                  <a:cubicBezTo>
                    <a:pt x="0" y="6"/>
                    <a:pt x="12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155"/>
            <p:cNvSpPr>
              <a:spLocks noEditPoints="1"/>
            </p:cNvSpPr>
            <p:nvPr/>
          </p:nvSpPr>
          <p:spPr bwMode="auto">
            <a:xfrm>
              <a:off x="2643237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5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4"/>
                    <a:pt x="15" y="10"/>
                  </a:cubicBezTo>
                  <a:cubicBezTo>
                    <a:pt x="18" y="12"/>
                    <a:pt x="18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156"/>
            <p:cNvSpPr>
              <a:spLocks noEditPoints="1"/>
            </p:cNvSpPr>
            <p:nvPr/>
          </p:nvSpPr>
          <p:spPr bwMode="auto">
            <a:xfrm>
              <a:off x="4497363" y="1561172"/>
              <a:ext cx="116795" cy="158161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1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6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30"/>
                    <a:pt x="22" y="11"/>
                    <a:pt x="19" y="1"/>
                  </a:cubicBezTo>
                  <a:cubicBezTo>
                    <a:pt x="16" y="1"/>
                    <a:pt x="14" y="1"/>
                    <a:pt x="12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7"/>
                    <a:pt x="19" y="20"/>
                  </a:cubicBezTo>
                  <a:cubicBezTo>
                    <a:pt x="16" y="23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157"/>
            <p:cNvSpPr>
              <a:spLocks/>
            </p:cNvSpPr>
            <p:nvPr/>
          </p:nvSpPr>
          <p:spPr bwMode="auto">
            <a:xfrm>
              <a:off x="2908460" y="836068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7 h 56"/>
                <a:gd name="T4" fmla="*/ 38 w 38"/>
                <a:gd name="T5" fmla="*/ 38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5"/>
                    <a:pt x="20" y="7"/>
                  </a:cubicBezTo>
                  <a:cubicBezTo>
                    <a:pt x="0" y="19"/>
                    <a:pt x="19" y="56"/>
                    <a:pt x="38" y="38"/>
                  </a:cubicBezTo>
                  <a:cubicBezTo>
                    <a:pt x="13" y="42"/>
                    <a:pt x="12" y="6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158"/>
            <p:cNvSpPr>
              <a:spLocks/>
            </p:cNvSpPr>
            <p:nvPr/>
          </p:nvSpPr>
          <p:spPr bwMode="auto">
            <a:xfrm>
              <a:off x="2245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2" y="0"/>
                    <a:pt x="4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Freeform 159"/>
            <p:cNvSpPr>
              <a:spLocks/>
            </p:cNvSpPr>
            <p:nvPr/>
          </p:nvSpPr>
          <p:spPr bwMode="auto">
            <a:xfrm>
              <a:off x="3288045" y="770371"/>
              <a:ext cx="109496" cy="189792"/>
            </a:xfrm>
            <a:custGeom>
              <a:avLst/>
              <a:gdLst>
                <a:gd name="T0" fmla="*/ 27 w 29"/>
                <a:gd name="T1" fmla="*/ 40 h 51"/>
                <a:gd name="T2" fmla="*/ 18 w 29"/>
                <a:gd name="T3" fmla="*/ 34 h 51"/>
                <a:gd name="T4" fmla="*/ 1 w 29"/>
                <a:gd name="T5" fmla="*/ 9 h 51"/>
                <a:gd name="T6" fmla="*/ 3 w 29"/>
                <a:gd name="T7" fmla="*/ 19 h 51"/>
                <a:gd name="T8" fmla="*/ 11 w 29"/>
                <a:gd name="T9" fmla="*/ 15 h 51"/>
                <a:gd name="T10" fmla="*/ 1 w 29"/>
                <a:gd name="T11" fmla="*/ 38 h 51"/>
                <a:gd name="T12" fmla="*/ 17 w 29"/>
                <a:gd name="T13" fmla="*/ 44 h 51"/>
                <a:gd name="T14" fmla="*/ 27 w 29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1">
                  <a:moveTo>
                    <a:pt x="27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29" y="24"/>
                    <a:pt x="18" y="0"/>
                    <a:pt x="1" y="9"/>
                  </a:cubicBezTo>
                  <a:cubicBezTo>
                    <a:pt x="0" y="13"/>
                    <a:pt x="0" y="16"/>
                    <a:pt x="3" y="19"/>
                  </a:cubicBezTo>
                  <a:cubicBezTo>
                    <a:pt x="8" y="19"/>
                    <a:pt x="6" y="14"/>
                    <a:pt x="11" y="15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1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160"/>
            <p:cNvSpPr>
              <a:spLocks/>
            </p:cNvSpPr>
            <p:nvPr/>
          </p:nvSpPr>
          <p:spPr bwMode="auto">
            <a:xfrm>
              <a:off x="3417006" y="797136"/>
              <a:ext cx="99763" cy="204392"/>
            </a:xfrm>
            <a:custGeom>
              <a:avLst/>
              <a:gdLst>
                <a:gd name="T0" fmla="*/ 26 w 27"/>
                <a:gd name="T1" fmla="*/ 20 h 55"/>
                <a:gd name="T2" fmla="*/ 4 w 27"/>
                <a:gd name="T3" fmla="*/ 3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1 h 55"/>
                <a:gd name="T10" fmla="*/ 15 w 27"/>
                <a:gd name="T11" fmla="*/ 45 h 55"/>
                <a:gd name="T12" fmla="*/ 0 w 27"/>
                <a:gd name="T13" fmla="*/ 42 h 55"/>
                <a:gd name="T14" fmla="*/ 26 w 27"/>
                <a:gd name="T15" fmla="*/ 39 h 55"/>
                <a:gd name="T16" fmla="*/ 21 w 27"/>
                <a:gd name="T17" fmla="*/ 27 h 55"/>
                <a:gd name="T18" fmla="*/ 26 w 27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20"/>
                  </a:moveTo>
                  <a:cubicBezTo>
                    <a:pt x="23" y="11"/>
                    <a:pt x="15" y="0"/>
                    <a:pt x="4" y="3"/>
                  </a:cubicBezTo>
                  <a:cubicBezTo>
                    <a:pt x="6" y="13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1"/>
                    <a:pt x="20" y="41"/>
                  </a:cubicBezTo>
                  <a:cubicBezTo>
                    <a:pt x="19" y="43"/>
                    <a:pt x="17" y="44"/>
                    <a:pt x="15" y="45"/>
                  </a:cubicBezTo>
                  <a:cubicBezTo>
                    <a:pt x="8" y="47"/>
                    <a:pt x="7" y="41"/>
                    <a:pt x="0" y="42"/>
                  </a:cubicBezTo>
                  <a:cubicBezTo>
                    <a:pt x="2" y="55"/>
                    <a:pt x="27" y="54"/>
                    <a:pt x="26" y="39"/>
                  </a:cubicBezTo>
                  <a:cubicBezTo>
                    <a:pt x="26" y="34"/>
                    <a:pt x="22" y="32"/>
                    <a:pt x="21" y="27"/>
                  </a:cubicBezTo>
                  <a:cubicBezTo>
                    <a:pt x="25" y="27"/>
                    <a:pt x="27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161"/>
            <p:cNvSpPr>
              <a:spLocks/>
            </p:cNvSpPr>
            <p:nvPr/>
          </p:nvSpPr>
          <p:spPr bwMode="auto">
            <a:xfrm>
              <a:off x="621218" y="755772"/>
              <a:ext cx="34065" cy="36499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2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Freeform 162"/>
            <p:cNvSpPr>
              <a:spLocks/>
            </p:cNvSpPr>
            <p:nvPr/>
          </p:nvSpPr>
          <p:spPr bwMode="auto">
            <a:xfrm>
              <a:off x="2390180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4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163"/>
            <p:cNvSpPr>
              <a:spLocks noEditPoints="1"/>
            </p:cNvSpPr>
            <p:nvPr/>
          </p:nvSpPr>
          <p:spPr bwMode="auto">
            <a:xfrm>
              <a:off x="1467984" y="814169"/>
              <a:ext cx="145994" cy="194659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3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2"/>
                    <a:pt x="28" y="51"/>
                    <a:pt x="37" y="48"/>
                  </a:cubicBezTo>
                  <a:cubicBezTo>
                    <a:pt x="38" y="37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164"/>
            <p:cNvSpPr>
              <a:spLocks noEditPoints="1"/>
            </p:cNvSpPr>
            <p:nvPr/>
          </p:nvSpPr>
          <p:spPr bwMode="auto">
            <a:xfrm>
              <a:off x="1655343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1" y="3"/>
                    <a:pt x="22" y="4"/>
                    <a:pt x="4" y="0"/>
                  </a:cubicBezTo>
                  <a:cubicBezTo>
                    <a:pt x="1" y="20"/>
                    <a:pt x="0" y="32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1"/>
                    <a:pt x="8" y="10"/>
                  </a:cubicBezTo>
                  <a:cubicBezTo>
                    <a:pt x="29" y="7"/>
                    <a:pt x="31" y="10"/>
                    <a:pt x="56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165"/>
            <p:cNvSpPr>
              <a:spLocks noEditPoints="1"/>
            </p:cNvSpPr>
            <p:nvPr/>
          </p:nvSpPr>
          <p:spPr bwMode="auto">
            <a:xfrm>
              <a:off x="1927865" y="828769"/>
              <a:ext cx="163028" cy="180059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9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4 h 48"/>
                <a:gd name="T28" fmla="*/ 24 w 44"/>
                <a:gd name="T29" fmla="*/ 27 h 48"/>
                <a:gd name="T30" fmla="*/ 22 w 44"/>
                <a:gd name="T31" fmla="*/ 41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8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8"/>
                    <a:pt x="38" y="48"/>
                  </a:cubicBezTo>
                  <a:cubicBezTo>
                    <a:pt x="42" y="34"/>
                    <a:pt x="44" y="23"/>
                    <a:pt x="43" y="2"/>
                  </a:cubicBezTo>
                  <a:cubicBezTo>
                    <a:pt x="26" y="1"/>
                    <a:pt x="20" y="4"/>
                    <a:pt x="3" y="0"/>
                  </a:cubicBezTo>
                  <a:close/>
                  <a:moveTo>
                    <a:pt x="26" y="21"/>
                  </a:moveTo>
                  <a:cubicBezTo>
                    <a:pt x="23" y="22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9"/>
                    <a:pt x="26" y="19"/>
                  </a:cubicBezTo>
                  <a:cubicBezTo>
                    <a:pt x="26" y="20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10"/>
                    <a:pt x="16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4" y="28"/>
                    <a:pt x="20" y="29"/>
                    <a:pt x="24" y="27"/>
                  </a:cubicBezTo>
                  <a:cubicBezTo>
                    <a:pt x="24" y="32"/>
                    <a:pt x="22" y="35"/>
                    <a:pt x="22" y="41"/>
                  </a:cubicBezTo>
                  <a:cubicBezTo>
                    <a:pt x="17" y="40"/>
                    <a:pt x="10" y="42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9"/>
                    <a:pt x="37" y="8"/>
                  </a:cubicBezTo>
                  <a:cubicBezTo>
                    <a:pt x="38" y="20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166"/>
            <p:cNvSpPr>
              <a:spLocks/>
            </p:cNvSpPr>
            <p:nvPr/>
          </p:nvSpPr>
          <p:spPr bwMode="auto">
            <a:xfrm>
              <a:off x="755045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167"/>
            <p:cNvSpPr>
              <a:spLocks noEditPoints="1"/>
            </p:cNvSpPr>
            <p:nvPr/>
          </p:nvSpPr>
          <p:spPr bwMode="auto">
            <a:xfrm>
              <a:off x="1725907" y="867701"/>
              <a:ext cx="92463" cy="111929"/>
            </a:xfrm>
            <a:custGeom>
              <a:avLst/>
              <a:gdLst>
                <a:gd name="T0" fmla="*/ 5 w 25"/>
                <a:gd name="T1" fmla="*/ 7 h 30"/>
                <a:gd name="T2" fmla="*/ 7 w 25"/>
                <a:gd name="T3" fmla="*/ 15 h 30"/>
                <a:gd name="T4" fmla="*/ 6 w 25"/>
                <a:gd name="T5" fmla="*/ 30 h 30"/>
                <a:gd name="T6" fmla="*/ 21 w 25"/>
                <a:gd name="T7" fmla="*/ 25 h 30"/>
                <a:gd name="T8" fmla="*/ 18 w 25"/>
                <a:gd name="T9" fmla="*/ 17 h 30"/>
                <a:gd name="T10" fmla="*/ 25 w 25"/>
                <a:gd name="T11" fmla="*/ 6 h 30"/>
                <a:gd name="T12" fmla="*/ 5 w 25"/>
                <a:gd name="T13" fmla="*/ 7 h 30"/>
                <a:gd name="T14" fmla="*/ 7 w 25"/>
                <a:gd name="T15" fmla="*/ 24 h 30"/>
                <a:gd name="T16" fmla="*/ 11 w 25"/>
                <a:gd name="T17" fmla="*/ 18 h 30"/>
                <a:gd name="T18" fmla="*/ 15 w 25"/>
                <a:gd name="T19" fmla="*/ 24 h 30"/>
                <a:gd name="T20" fmla="*/ 7 w 25"/>
                <a:gd name="T21" fmla="*/ 24 h 30"/>
                <a:gd name="T22" fmla="*/ 11 w 25"/>
                <a:gd name="T23" fmla="*/ 10 h 30"/>
                <a:gd name="T24" fmla="*/ 19 w 25"/>
                <a:gd name="T25" fmla="*/ 9 h 30"/>
                <a:gd name="T26" fmla="*/ 11 w 25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0">
                  <a:moveTo>
                    <a:pt x="5" y="7"/>
                  </a:moveTo>
                  <a:cubicBezTo>
                    <a:pt x="4" y="11"/>
                    <a:pt x="8" y="11"/>
                    <a:pt x="7" y="15"/>
                  </a:cubicBezTo>
                  <a:cubicBezTo>
                    <a:pt x="0" y="17"/>
                    <a:pt x="3" y="25"/>
                    <a:pt x="6" y="30"/>
                  </a:cubicBezTo>
                  <a:cubicBezTo>
                    <a:pt x="15" y="30"/>
                    <a:pt x="16" y="29"/>
                    <a:pt x="21" y="25"/>
                  </a:cubicBezTo>
                  <a:cubicBezTo>
                    <a:pt x="22" y="20"/>
                    <a:pt x="19" y="19"/>
                    <a:pt x="18" y="17"/>
                  </a:cubicBezTo>
                  <a:cubicBezTo>
                    <a:pt x="23" y="16"/>
                    <a:pt x="25" y="12"/>
                    <a:pt x="25" y="6"/>
                  </a:cubicBezTo>
                  <a:cubicBezTo>
                    <a:pt x="19" y="0"/>
                    <a:pt x="10" y="3"/>
                    <a:pt x="5" y="7"/>
                  </a:cubicBezTo>
                  <a:close/>
                  <a:moveTo>
                    <a:pt x="7" y="24"/>
                  </a:moveTo>
                  <a:cubicBezTo>
                    <a:pt x="6" y="19"/>
                    <a:pt x="12" y="22"/>
                    <a:pt x="11" y="18"/>
                  </a:cubicBezTo>
                  <a:cubicBezTo>
                    <a:pt x="13" y="19"/>
                    <a:pt x="16" y="20"/>
                    <a:pt x="15" y="24"/>
                  </a:cubicBezTo>
                  <a:cubicBezTo>
                    <a:pt x="12" y="24"/>
                    <a:pt x="10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6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Freeform 168"/>
            <p:cNvSpPr>
              <a:spLocks/>
            </p:cNvSpPr>
            <p:nvPr/>
          </p:nvSpPr>
          <p:spPr bwMode="auto">
            <a:xfrm>
              <a:off x="1509348" y="870133"/>
              <a:ext cx="58398" cy="94897"/>
            </a:xfrm>
            <a:custGeom>
              <a:avLst/>
              <a:gdLst>
                <a:gd name="T0" fmla="*/ 2 w 16"/>
                <a:gd name="T1" fmla="*/ 0 h 25"/>
                <a:gd name="T2" fmla="*/ 9 w 16"/>
                <a:gd name="T3" fmla="*/ 9 h 25"/>
                <a:gd name="T4" fmla="*/ 12 w 16"/>
                <a:gd name="T5" fmla="*/ 25 h 25"/>
                <a:gd name="T6" fmla="*/ 16 w 16"/>
                <a:gd name="T7" fmla="*/ 2 h 25"/>
                <a:gd name="T8" fmla="*/ 2 w 16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5">
                  <a:moveTo>
                    <a:pt x="2" y="0"/>
                  </a:moveTo>
                  <a:cubicBezTo>
                    <a:pt x="0" y="8"/>
                    <a:pt x="7" y="6"/>
                    <a:pt x="9" y="9"/>
                  </a:cubicBezTo>
                  <a:cubicBezTo>
                    <a:pt x="7" y="12"/>
                    <a:pt x="2" y="25"/>
                    <a:pt x="12" y="25"/>
                  </a:cubicBezTo>
                  <a:cubicBezTo>
                    <a:pt x="11" y="15"/>
                    <a:pt x="15" y="11"/>
                    <a:pt x="16" y="2"/>
                  </a:cubicBezTo>
                  <a:cubicBezTo>
                    <a:pt x="10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Freeform 169"/>
            <p:cNvSpPr>
              <a:spLocks noEditPoints="1"/>
            </p:cNvSpPr>
            <p:nvPr/>
          </p:nvSpPr>
          <p:spPr bwMode="auto">
            <a:xfrm>
              <a:off x="3368341" y="952863"/>
              <a:ext cx="1114422" cy="1131455"/>
            </a:xfrm>
            <a:custGeom>
              <a:avLst/>
              <a:gdLst>
                <a:gd name="T0" fmla="*/ 288 w 299"/>
                <a:gd name="T1" fmla="*/ 217 h 303"/>
                <a:gd name="T2" fmla="*/ 267 w 299"/>
                <a:gd name="T3" fmla="*/ 159 h 303"/>
                <a:gd name="T4" fmla="*/ 269 w 299"/>
                <a:gd name="T5" fmla="*/ 89 h 303"/>
                <a:gd name="T6" fmla="*/ 263 w 299"/>
                <a:gd name="T7" fmla="*/ 0 h 303"/>
                <a:gd name="T8" fmla="*/ 61 w 299"/>
                <a:gd name="T9" fmla="*/ 13 h 303"/>
                <a:gd name="T10" fmla="*/ 16 w 299"/>
                <a:gd name="T11" fmla="*/ 228 h 303"/>
                <a:gd name="T12" fmla="*/ 0 w 299"/>
                <a:gd name="T13" fmla="*/ 262 h 303"/>
                <a:gd name="T14" fmla="*/ 75 w 299"/>
                <a:gd name="T15" fmla="*/ 298 h 303"/>
                <a:gd name="T16" fmla="*/ 284 w 299"/>
                <a:gd name="T17" fmla="*/ 278 h 303"/>
                <a:gd name="T18" fmla="*/ 226 w 299"/>
                <a:gd name="T19" fmla="*/ 283 h 303"/>
                <a:gd name="T20" fmla="*/ 234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59 w 299"/>
                <a:gd name="T29" fmla="*/ 280 h 303"/>
                <a:gd name="T30" fmla="*/ 266 w 299"/>
                <a:gd name="T31" fmla="*/ 260 h 303"/>
                <a:gd name="T32" fmla="*/ 274 w 299"/>
                <a:gd name="T33" fmla="*/ 273 h 303"/>
                <a:gd name="T34" fmla="*/ 284 w 299"/>
                <a:gd name="T35" fmla="*/ 258 h 303"/>
                <a:gd name="T36" fmla="*/ 68 w 299"/>
                <a:gd name="T37" fmla="*/ 19 h 303"/>
                <a:gd name="T38" fmla="*/ 261 w 299"/>
                <a:gd name="T39" fmla="*/ 76 h 303"/>
                <a:gd name="T40" fmla="*/ 199 w 299"/>
                <a:gd name="T41" fmla="*/ 161 h 303"/>
                <a:gd name="T42" fmla="*/ 68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0 w 299"/>
                <a:gd name="T49" fmla="*/ 269 h 303"/>
                <a:gd name="T50" fmla="*/ 26 w 299"/>
                <a:gd name="T51" fmla="*/ 290 h 303"/>
                <a:gd name="T52" fmla="*/ 31 w 299"/>
                <a:gd name="T53" fmla="*/ 272 h 303"/>
                <a:gd name="T54" fmla="*/ 39 w 299"/>
                <a:gd name="T55" fmla="*/ 290 h 303"/>
                <a:gd name="T56" fmla="*/ 46 w 299"/>
                <a:gd name="T57" fmla="*/ 272 h 303"/>
                <a:gd name="T58" fmla="*/ 53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4 w 299"/>
                <a:gd name="T69" fmla="*/ 226 h 303"/>
                <a:gd name="T70" fmla="*/ 233 w 299"/>
                <a:gd name="T71" fmla="*/ 257 h 303"/>
                <a:gd name="T72" fmla="*/ 9 w 299"/>
                <a:gd name="T73" fmla="*/ 257 h 303"/>
                <a:gd name="T74" fmla="*/ 77 w 299"/>
                <a:gd name="T75" fmla="*/ 291 h 303"/>
                <a:gd name="T76" fmla="*/ 86 w 299"/>
                <a:gd name="T77" fmla="*/ 273 h 303"/>
                <a:gd name="T78" fmla="*/ 104 w 299"/>
                <a:gd name="T79" fmla="*/ 291 h 303"/>
                <a:gd name="T80" fmla="*/ 93 w 299"/>
                <a:gd name="T81" fmla="*/ 272 h 303"/>
                <a:gd name="T82" fmla="*/ 104 w 299"/>
                <a:gd name="T83" fmla="*/ 291 h 303"/>
                <a:gd name="T84" fmla="*/ 111 w 299"/>
                <a:gd name="T85" fmla="*/ 291 h 303"/>
                <a:gd name="T86" fmla="*/ 121 w 299"/>
                <a:gd name="T87" fmla="*/ 274 h 303"/>
                <a:gd name="T88" fmla="*/ 137 w 299"/>
                <a:gd name="T89" fmla="*/ 290 h 303"/>
                <a:gd name="T90" fmla="*/ 126 w 299"/>
                <a:gd name="T91" fmla="*/ 272 h 303"/>
                <a:gd name="T92" fmla="*/ 137 w 299"/>
                <a:gd name="T93" fmla="*/ 290 h 303"/>
                <a:gd name="T94" fmla="*/ 144 w 299"/>
                <a:gd name="T95" fmla="*/ 291 h 303"/>
                <a:gd name="T96" fmla="*/ 154 w 299"/>
                <a:gd name="T97" fmla="*/ 273 h 303"/>
                <a:gd name="T98" fmla="*/ 159 w 299"/>
                <a:gd name="T99" fmla="*/ 291 h 303"/>
                <a:gd name="T100" fmla="*/ 169 w 299"/>
                <a:gd name="T101" fmla="*/ 272 h 303"/>
                <a:gd name="T102" fmla="*/ 159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1 w 299"/>
                <a:gd name="T109" fmla="*/ 268 h 303"/>
                <a:gd name="T110" fmla="*/ 193 w 299"/>
                <a:gd name="T111" fmla="*/ 288 h 303"/>
                <a:gd name="T112" fmla="*/ 206 w 299"/>
                <a:gd name="T113" fmla="*/ 267 h 303"/>
                <a:gd name="T114" fmla="*/ 220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4" y="278"/>
                  </a:moveTo>
                  <a:cubicBezTo>
                    <a:pt x="299" y="263"/>
                    <a:pt x="292" y="235"/>
                    <a:pt x="288" y="217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0"/>
                    <a:pt x="267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69" y="102"/>
                    <a:pt x="269" y="89"/>
                  </a:cubicBezTo>
                  <a:cubicBezTo>
                    <a:pt x="268" y="59"/>
                    <a:pt x="273" y="25"/>
                    <a:pt x="266" y="1"/>
                  </a:cubicBezTo>
                  <a:cubicBezTo>
                    <a:pt x="265" y="1"/>
                    <a:pt x="264" y="0"/>
                    <a:pt x="263" y="0"/>
                  </a:cubicBezTo>
                  <a:cubicBezTo>
                    <a:pt x="230" y="1"/>
                    <a:pt x="194" y="2"/>
                    <a:pt x="159" y="6"/>
                  </a:cubicBezTo>
                  <a:cubicBezTo>
                    <a:pt x="126" y="9"/>
                    <a:pt x="93" y="11"/>
                    <a:pt x="61" y="13"/>
                  </a:cubicBezTo>
                  <a:cubicBezTo>
                    <a:pt x="56" y="62"/>
                    <a:pt x="50" y="112"/>
                    <a:pt x="52" y="162"/>
                  </a:cubicBezTo>
                  <a:cubicBezTo>
                    <a:pt x="39" y="186"/>
                    <a:pt x="27" y="208"/>
                    <a:pt x="16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1" y="283"/>
                    <a:pt x="4" y="292"/>
                  </a:cubicBezTo>
                  <a:cubicBezTo>
                    <a:pt x="24" y="303"/>
                    <a:pt x="52" y="298"/>
                    <a:pt x="75" y="298"/>
                  </a:cubicBezTo>
                  <a:cubicBezTo>
                    <a:pt x="125" y="299"/>
                    <a:pt x="166" y="299"/>
                    <a:pt x="217" y="293"/>
                  </a:cubicBezTo>
                  <a:cubicBezTo>
                    <a:pt x="238" y="290"/>
                    <a:pt x="274" y="289"/>
                    <a:pt x="284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1" y="284"/>
                    <a:pt x="226" y="283"/>
                  </a:cubicBezTo>
                  <a:cubicBezTo>
                    <a:pt x="225" y="276"/>
                    <a:pt x="229" y="273"/>
                    <a:pt x="226" y="266"/>
                  </a:cubicBezTo>
                  <a:cubicBezTo>
                    <a:pt x="226" y="262"/>
                    <a:pt x="234" y="268"/>
                    <a:pt x="234" y="264"/>
                  </a:cubicBezTo>
                  <a:cubicBezTo>
                    <a:pt x="240" y="265"/>
                    <a:pt x="235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7" y="280"/>
                    <a:pt x="249" y="281"/>
                    <a:pt x="242" y="281"/>
                  </a:cubicBezTo>
                  <a:cubicBezTo>
                    <a:pt x="242" y="272"/>
                    <a:pt x="243" y="268"/>
                    <a:pt x="244" y="263"/>
                  </a:cubicBezTo>
                  <a:cubicBezTo>
                    <a:pt x="247" y="263"/>
                    <a:pt x="249" y="263"/>
                    <a:pt x="252" y="263"/>
                  </a:cubicBezTo>
                  <a:cubicBezTo>
                    <a:pt x="253" y="268"/>
                    <a:pt x="254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4" y="277"/>
                    <a:pt x="264" y="281"/>
                    <a:pt x="259" y="280"/>
                  </a:cubicBezTo>
                  <a:cubicBezTo>
                    <a:pt x="262" y="273"/>
                    <a:pt x="258" y="270"/>
                    <a:pt x="259" y="262"/>
                  </a:cubicBezTo>
                  <a:cubicBezTo>
                    <a:pt x="261" y="261"/>
                    <a:pt x="266" y="264"/>
                    <a:pt x="266" y="260"/>
                  </a:cubicBezTo>
                  <a:cubicBezTo>
                    <a:pt x="269" y="264"/>
                    <a:pt x="269" y="271"/>
                    <a:pt x="269" y="277"/>
                  </a:cubicBezTo>
                  <a:close/>
                  <a:moveTo>
                    <a:pt x="274" y="273"/>
                  </a:moveTo>
                  <a:cubicBezTo>
                    <a:pt x="275" y="269"/>
                    <a:pt x="276" y="266"/>
                    <a:pt x="273" y="262"/>
                  </a:cubicBezTo>
                  <a:cubicBezTo>
                    <a:pt x="275" y="259"/>
                    <a:pt x="282" y="261"/>
                    <a:pt x="284" y="258"/>
                  </a:cubicBezTo>
                  <a:cubicBezTo>
                    <a:pt x="287" y="264"/>
                    <a:pt x="281" y="273"/>
                    <a:pt x="274" y="273"/>
                  </a:cubicBezTo>
                  <a:close/>
                  <a:moveTo>
                    <a:pt x="68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0" y="55"/>
                    <a:pt x="261" y="76"/>
                  </a:cubicBezTo>
                  <a:cubicBezTo>
                    <a:pt x="261" y="99"/>
                    <a:pt x="263" y="125"/>
                    <a:pt x="262" y="156"/>
                  </a:cubicBezTo>
                  <a:cubicBezTo>
                    <a:pt x="243" y="160"/>
                    <a:pt x="222" y="159"/>
                    <a:pt x="199" y="161"/>
                  </a:cubicBezTo>
                  <a:cubicBezTo>
                    <a:pt x="152" y="166"/>
                    <a:pt x="103" y="169"/>
                    <a:pt x="59" y="159"/>
                  </a:cubicBezTo>
                  <a:cubicBezTo>
                    <a:pt x="56" y="117"/>
                    <a:pt x="62" y="67"/>
                    <a:pt x="68" y="19"/>
                  </a:cubicBezTo>
                  <a:close/>
                  <a:moveTo>
                    <a:pt x="15" y="289"/>
                  </a:moveTo>
                  <a:cubicBezTo>
                    <a:pt x="7" y="286"/>
                    <a:pt x="9" y="275"/>
                    <a:pt x="8" y="265"/>
                  </a:cubicBezTo>
                  <a:cubicBezTo>
                    <a:pt x="9" y="267"/>
                    <a:pt x="11" y="267"/>
                    <a:pt x="13" y="267"/>
                  </a:cubicBezTo>
                  <a:cubicBezTo>
                    <a:pt x="13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7" y="289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0"/>
                  </a:cubicBezTo>
                  <a:cubicBezTo>
                    <a:pt x="24" y="274"/>
                    <a:pt x="27" y="288"/>
                    <a:pt x="26" y="290"/>
                  </a:cubicBezTo>
                  <a:close/>
                  <a:moveTo>
                    <a:pt x="39" y="290"/>
                  </a:moveTo>
                  <a:cubicBezTo>
                    <a:pt x="28" y="290"/>
                    <a:pt x="33" y="281"/>
                    <a:pt x="31" y="272"/>
                  </a:cubicBezTo>
                  <a:cubicBezTo>
                    <a:pt x="33" y="270"/>
                    <a:pt x="39" y="270"/>
                    <a:pt x="41" y="272"/>
                  </a:cubicBezTo>
                  <a:cubicBezTo>
                    <a:pt x="40" y="281"/>
                    <a:pt x="40" y="281"/>
                    <a:pt x="39" y="290"/>
                  </a:cubicBezTo>
                  <a:close/>
                  <a:moveTo>
                    <a:pt x="46" y="290"/>
                  </a:moveTo>
                  <a:cubicBezTo>
                    <a:pt x="46" y="284"/>
                    <a:pt x="46" y="278"/>
                    <a:pt x="46" y="272"/>
                  </a:cubicBezTo>
                  <a:cubicBezTo>
                    <a:pt x="47" y="272"/>
                    <a:pt x="48" y="272"/>
                    <a:pt x="49" y="272"/>
                  </a:cubicBezTo>
                  <a:cubicBezTo>
                    <a:pt x="54" y="274"/>
                    <a:pt x="51" y="285"/>
                    <a:pt x="53" y="291"/>
                  </a:cubicBezTo>
                  <a:cubicBezTo>
                    <a:pt x="51" y="291"/>
                    <a:pt x="49" y="290"/>
                    <a:pt x="46" y="290"/>
                  </a:cubicBezTo>
                  <a:close/>
                  <a:moveTo>
                    <a:pt x="70" y="291"/>
                  </a:moveTo>
                  <a:cubicBezTo>
                    <a:pt x="66" y="291"/>
                    <a:pt x="62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9" y="257"/>
                  </a:moveTo>
                  <a:cubicBezTo>
                    <a:pt x="21" y="223"/>
                    <a:pt x="43" y="199"/>
                    <a:pt x="56" y="166"/>
                  </a:cubicBezTo>
                  <a:cubicBezTo>
                    <a:pt x="124" y="185"/>
                    <a:pt x="190" y="167"/>
                    <a:pt x="263" y="167"/>
                  </a:cubicBezTo>
                  <a:cubicBezTo>
                    <a:pt x="272" y="183"/>
                    <a:pt x="279" y="203"/>
                    <a:pt x="284" y="226"/>
                  </a:cubicBezTo>
                  <a:cubicBezTo>
                    <a:pt x="286" y="232"/>
                    <a:pt x="289" y="242"/>
                    <a:pt x="287" y="246"/>
                  </a:cubicBezTo>
                  <a:cubicBezTo>
                    <a:pt x="282" y="256"/>
                    <a:pt x="246" y="255"/>
                    <a:pt x="233" y="257"/>
                  </a:cubicBezTo>
                  <a:cubicBezTo>
                    <a:pt x="190" y="262"/>
                    <a:pt x="136" y="266"/>
                    <a:pt x="85" y="265"/>
                  </a:cubicBezTo>
                  <a:cubicBezTo>
                    <a:pt x="57" y="265"/>
                    <a:pt x="28" y="264"/>
                    <a:pt x="9" y="257"/>
                  </a:cubicBezTo>
                  <a:close/>
                  <a:moveTo>
                    <a:pt x="86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7" y="282"/>
                    <a:pt x="75" y="273"/>
                  </a:cubicBezTo>
                  <a:cubicBezTo>
                    <a:pt x="80" y="271"/>
                    <a:pt x="82" y="273"/>
                    <a:pt x="86" y="273"/>
                  </a:cubicBezTo>
                  <a:cubicBezTo>
                    <a:pt x="86" y="279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3" y="272"/>
                  </a:cubicBezTo>
                  <a:cubicBezTo>
                    <a:pt x="97" y="275"/>
                    <a:pt x="101" y="270"/>
                    <a:pt x="105" y="274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1" y="291"/>
                  </a:cubicBezTo>
                  <a:cubicBezTo>
                    <a:pt x="108" y="286"/>
                    <a:pt x="112" y="282"/>
                    <a:pt x="111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7" y="290"/>
                  </a:moveTo>
                  <a:cubicBezTo>
                    <a:pt x="134" y="290"/>
                    <a:pt x="130" y="290"/>
                    <a:pt x="126" y="290"/>
                  </a:cubicBezTo>
                  <a:cubicBezTo>
                    <a:pt x="126" y="284"/>
                    <a:pt x="126" y="278"/>
                    <a:pt x="126" y="272"/>
                  </a:cubicBezTo>
                  <a:cubicBezTo>
                    <a:pt x="130" y="272"/>
                    <a:pt x="134" y="272"/>
                    <a:pt x="137" y="272"/>
                  </a:cubicBezTo>
                  <a:cubicBezTo>
                    <a:pt x="136" y="281"/>
                    <a:pt x="139" y="287"/>
                    <a:pt x="137" y="290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1"/>
                    <a:pt x="143" y="272"/>
                  </a:cubicBezTo>
                  <a:cubicBezTo>
                    <a:pt x="148" y="274"/>
                    <a:pt x="151" y="269"/>
                    <a:pt x="154" y="273"/>
                  </a:cubicBezTo>
                  <a:cubicBezTo>
                    <a:pt x="152" y="277"/>
                    <a:pt x="152" y="284"/>
                    <a:pt x="152" y="291"/>
                  </a:cubicBezTo>
                  <a:close/>
                  <a:moveTo>
                    <a:pt x="159" y="291"/>
                  </a:moveTo>
                  <a:cubicBezTo>
                    <a:pt x="159" y="284"/>
                    <a:pt x="159" y="278"/>
                    <a:pt x="159" y="271"/>
                  </a:cubicBezTo>
                  <a:cubicBezTo>
                    <a:pt x="163" y="271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0"/>
                  </a:cubicBezTo>
                  <a:cubicBezTo>
                    <a:pt x="166" y="289"/>
                    <a:pt x="163" y="290"/>
                    <a:pt x="159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8" y="287"/>
                    <a:pt x="179" y="290"/>
                  </a:cubicBezTo>
                  <a:cubicBezTo>
                    <a:pt x="175" y="286"/>
                    <a:pt x="176" y="278"/>
                    <a:pt x="176" y="270"/>
                  </a:cubicBezTo>
                  <a:cubicBezTo>
                    <a:pt x="188" y="265"/>
                    <a:pt x="185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8"/>
                  </a:cubicBezTo>
                  <a:cubicBezTo>
                    <a:pt x="203" y="263"/>
                    <a:pt x="202" y="276"/>
                    <a:pt x="202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79"/>
                    <a:pt x="208" y="273"/>
                    <a:pt x="206" y="267"/>
                  </a:cubicBezTo>
                  <a:cubicBezTo>
                    <a:pt x="212" y="268"/>
                    <a:pt x="214" y="265"/>
                    <a:pt x="220" y="266"/>
                  </a:cubicBezTo>
                  <a:cubicBezTo>
                    <a:pt x="220" y="272"/>
                    <a:pt x="220" y="278"/>
                    <a:pt x="220" y="284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170"/>
            <p:cNvSpPr>
              <a:spLocks noEditPoints="1"/>
            </p:cNvSpPr>
            <p:nvPr/>
          </p:nvSpPr>
          <p:spPr bwMode="auto">
            <a:xfrm>
              <a:off x="1195462" y="904198"/>
              <a:ext cx="148428" cy="167894"/>
            </a:xfrm>
            <a:custGeom>
              <a:avLst/>
              <a:gdLst>
                <a:gd name="T0" fmla="*/ 24 w 40"/>
                <a:gd name="T1" fmla="*/ 0 h 45"/>
                <a:gd name="T2" fmla="*/ 0 w 40"/>
                <a:gd name="T3" fmla="*/ 35 h 45"/>
                <a:gd name="T4" fmla="*/ 40 w 40"/>
                <a:gd name="T5" fmla="*/ 39 h 45"/>
                <a:gd name="T6" fmla="*/ 29 w 40"/>
                <a:gd name="T7" fmla="*/ 0 h 45"/>
                <a:gd name="T8" fmla="*/ 24 w 40"/>
                <a:gd name="T9" fmla="*/ 0 h 45"/>
                <a:gd name="T10" fmla="*/ 10 w 40"/>
                <a:gd name="T11" fmla="*/ 32 h 45"/>
                <a:gd name="T12" fmla="*/ 24 w 40"/>
                <a:gd name="T13" fmla="*/ 11 h 45"/>
                <a:gd name="T14" fmla="*/ 33 w 40"/>
                <a:gd name="T15" fmla="*/ 34 h 45"/>
                <a:gd name="T16" fmla="*/ 10 w 40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5">
                  <a:moveTo>
                    <a:pt x="24" y="0"/>
                  </a:moveTo>
                  <a:cubicBezTo>
                    <a:pt x="18" y="14"/>
                    <a:pt x="6" y="22"/>
                    <a:pt x="0" y="35"/>
                  </a:cubicBezTo>
                  <a:cubicBezTo>
                    <a:pt x="9" y="42"/>
                    <a:pt x="32" y="45"/>
                    <a:pt x="40" y="39"/>
                  </a:cubicBezTo>
                  <a:cubicBezTo>
                    <a:pt x="40" y="22"/>
                    <a:pt x="29" y="11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2"/>
                  </a:moveTo>
                  <a:cubicBezTo>
                    <a:pt x="12" y="23"/>
                    <a:pt x="22" y="21"/>
                    <a:pt x="24" y="11"/>
                  </a:cubicBezTo>
                  <a:cubicBezTo>
                    <a:pt x="29" y="16"/>
                    <a:pt x="30" y="26"/>
                    <a:pt x="33" y="34"/>
                  </a:cubicBezTo>
                  <a:cubicBezTo>
                    <a:pt x="24" y="35"/>
                    <a:pt x="18" y="33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171"/>
            <p:cNvSpPr>
              <a:spLocks noEditPoints="1"/>
            </p:cNvSpPr>
            <p:nvPr/>
          </p:nvSpPr>
          <p:spPr bwMode="auto">
            <a:xfrm>
              <a:off x="4584959" y="1023428"/>
              <a:ext cx="973295" cy="1090089"/>
            </a:xfrm>
            <a:custGeom>
              <a:avLst/>
              <a:gdLst>
                <a:gd name="T0" fmla="*/ 31 w 261"/>
                <a:gd name="T1" fmla="*/ 10 h 292"/>
                <a:gd name="T2" fmla="*/ 7 w 261"/>
                <a:gd name="T3" fmla="*/ 231 h 292"/>
                <a:gd name="T4" fmla="*/ 1 w 261"/>
                <a:gd name="T5" fmla="*/ 245 h 292"/>
                <a:gd name="T6" fmla="*/ 22 w 261"/>
                <a:gd name="T7" fmla="*/ 247 h 292"/>
                <a:gd name="T8" fmla="*/ 19 w 261"/>
                <a:gd name="T9" fmla="*/ 271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3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9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8 h 292"/>
                <a:gd name="T32" fmla="*/ 31 w 261"/>
                <a:gd name="T33" fmla="*/ 10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4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6 h 292"/>
                <a:gd name="T56" fmla="*/ 205 w 261"/>
                <a:gd name="T57" fmla="*/ 256 h 292"/>
                <a:gd name="T58" fmla="*/ 116 w 261"/>
                <a:gd name="T59" fmla="*/ 264 h 292"/>
                <a:gd name="T60" fmla="*/ 26 w 261"/>
                <a:gd name="T61" fmla="*/ 267 h 292"/>
                <a:gd name="T62" fmla="*/ 29 w 261"/>
                <a:gd name="T63" fmla="*/ 246 h 292"/>
                <a:gd name="T64" fmla="*/ 189 w 261"/>
                <a:gd name="T65" fmla="*/ 242 h 292"/>
                <a:gd name="T66" fmla="*/ 192 w 261"/>
                <a:gd name="T67" fmla="*/ 181 h 292"/>
                <a:gd name="T68" fmla="*/ 196 w 261"/>
                <a:gd name="T69" fmla="*/ 143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1 h 292"/>
                <a:gd name="T80" fmla="*/ 185 w 261"/>
                <a:gd name="T81" fmla="*/ 235 h 292"/>
                <a:gd name="T82" fmla="*/ 13 w 261"/>
                <a:gd name="T83" fmla="*/ 239 h 292"/>
                <a:gd name="T84" fmla="*/ 25 w 261"/>
                <a:gd name="T85" fmla="*/ 175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10"/>
                  </a:moveTo>
                  <a:cubicBezTo>
                    <a:pt x="23" y="81"/>
                    <a:pt x="27" y="171"/>
                    <a:pt x="7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6" y="249"/>
                    <a:pt x="20" y="244"/>
                    <a:pt x="22" y="247"/>
                  </a:cubicBezTo>
                  <a:cubicBezTo>
                    <a:pt x="19" y="255"/>
                    <a:pt x="21" y="260"/>
                    <a:pt x="19" y="271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90"/>
                    <a:pt x="226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1" y="126"/>
                    <a:pt x="254" y="82"/>
                    <a:pt x="254" y="36"/>
                  </a:cubicBezTo>
                  <a:cubicBezTo>
                    <a:pt x="251" y="32"/>
                    <a:pt x="242" y="33"/>
                    <a:pt x="237" y="30"/>
                  </a:cubicBezTo>
                  <a:cubicBezTo>
                    <a:pt x="236" y="25"/>
                    <a:pt x="240" y="22"/>
                    <a:pt x="237" y="19"/>
                  </a:cubicBezTo>
                  <a:cubicBezTo>
                    <a:pt x="233" y="19"/>
                    <a:pt x="229" y="19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8"/>
                  </a:cubicBezTo>
                  <a:cubicBezTo>
                    <a:pt x="53" y="8"/>
                    <a:pt x="42" y="6"/>
                    <a:pt x="31" y="10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8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20" y="203"/>
                    <a:pt x="229" y="119"/>
                    <a:pt x="236" y="43"/>
                  </a:cubicBezTo>
                  <a:cubicBezTo>
                    <a:pt x="237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6"/>
                  </a:cubicBezTo>
                  <a:cubicBezTo>
                    <a:pt x="226" y="103"/>
                    <a:pt x="215" y="183"/>
                    <a:pt x="205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8" y="262"/>
                    <a:pt x="27" y="253"/>
                    <a:pt x="29" y="246"/>
                  </a:cubicBezTo>
                  <a:cubicBezTo>
                    <a:pt x="85" y="240"/>
                    <a:pt x="148" y="258"/>
                    <a:pt x="189" y="242"/>
                  </a:cubicBezTo>
                  <a:cubicBezTo>
                    <a:pt x="199" y="225"/>
                    <a:pt x="192" y="202"/>
                    <a:pt x="192" y="181"/>
                  </a:cubicBezTo>
                  <a:cubicBezTo>
                    <a:pt x="192" y="169"/>
                    <a:pt x="195" y="156"/>
                    <a:pt x="196" y="143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172"/>
            <p:cNvSpPr>
              <a:spLocks/>
            </p:cNvSpPr>
            <p:nvPr/>
          </p:nvSpPr>
          <p:spPr bwMode="auto">
            <a:xfrm>
              <a:off x="2448578" y="1008828"/>
              <a:ext cx="111929" cy="116795"/>
            </a:xfrm>
            <a:custGeom>
              <a:avLst/>
              <a:gdLst>
                <a:gd name="T0" fmla="*/ 10 w 30"/>
                <a:gd name="T1" fmla="*/ 21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1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3"/>
                    <a:pt x="30" y="1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4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173"/>
            <p:cNvSpPr>
              <a:spLocks noEditPoints="1"/>
            </p:cNvSpPr>
            <p:nvPr/>
          </p:nvSpPr>
          <p:spPr bwMode="auto">
            <a:xfrm>
              <a:off x="2433978" y="989362"/>
              <a:ext cx="902732" cy="995194"/>
            </a:xfrm>
            <a:custGeom>
              <a:avLst/>
              <a:gdLst>
                <a:gd name="T0" fmla="*/ 215 w 242"/>
                <a:gd name="T1" fmla="*/ 221 h 266"/>
                <a:gd name="T2" fmla="*/ 95 w 242"/>
                <a:gd name="T3" fmla="*/ 10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9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4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5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3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8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2 h 266"/>
                <a:gd name="T56" fmla="*/ 65 w 242"/>
                <a:gd name="T57" fmla="*/ 83 h 266"/>
                <a:gd name="T58" fmla="*/ 45 w 242"/>
                <a:gd name="T59" fmla="*/ 102 h 266"/>
                <a:gd name="T60" fmla="*/ 75 w 242"/>
                <a:gd name="T61" fmla="*/ 139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3 h 266"/>
                <a:gd name="T84" fmla="*/ 114 w 242"/>
                <a:gd name="T85" fmla="*/ 122 h 266"/>
                <a:gd name="T86" fmla="*/ 180 w 242"/>
                <a:gd name="T87" fmla="*/ 143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3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1"/>
                  </a:cubicBezTo>
                  <a:cubicBezTo>
                    <a:pt x="242" y="179"/>
                    <a:pt x="238" y="111"/>
                    <a:pt x="214" y="70"/>
                  </a:cubicBezTo>
                  <a:cubicBezTo>
                    <a:pt x="192" y="31"/>
                    <a:pt x="150" y="0"/>
                    <a:pt x="95" y="10"/>
                  </a:cubicBezTo>
                  <a:cubicBezTo>
                    <a:pt x="82" y="15"/>
                    <a:pt x="69" y="22"/>
                    <a:pt x="60" y="31"/>
                  </a:cubicBezTo>
                  <a:cubicBezTo>
                    <a:pt x="31" y="60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6"/>
                    <a:pt x="42" y="228"/>
                  </a:cubicBezTo>
                  <a:cubicBezTo>
                    <a:pt x="45" y="231"/>
                    <a:pt x="45" y="235"/>
                    <a:pt x="48" y="237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50"/>
                  </a:moveTo>
                  <a:cubicBezTo>
                    <a:pt x="159" y="246"/>
                    <a:pt x="157" y="243"/>
                    <a:pt x="158" y="239"/>
                  </a:cubicBezTo>
                  <a:cubicBezTo>
                    <a:pt x="169" y="239"/>
                    <a:pt x="171" y="234"/>
                    <a:pt x="173" y="228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6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6"/>
                  </a:cubicBezTo>
                  <a:cubicBezTo>
                    <a:pt x="214" y="174"/>
                    <a:pt x="209" y="157"/>
                    <a:pt x="225" y="164"/>
                  </a:cubicBezTo>
                  <a:cubicBezTo>
                    <a:pt x="225" y="210"/>
                    <a:pt x="198" y="240"/>
                    <a:pt x="159" y="250"/>
                  </a:cubicBezTo>
                  <a:close/>
                  <a:moveTo>
                    <a:pt x="158" y="32"/>
                  </a:moveTo>
                  <a:cubicBezTo>
                    <a:pt x="160" y="32"/>
                    <a:pt x="159" y="28"/>
                    <a:pt x="159" y="26"/>
                  </a:cubicBezTo>
                  <a:cubicBezTo>
                    <a:pt x="181" y="36"/>
                    <a:pt x="194" y="54"/>
                    <a:pt x="207" y="72"/>
                  </a:cubicBezTo>
                  <a:cubicBezTo>
                    <a:pt x="205" y="74"/>
                    <a:pt x="199" y="69"/>
                    <a:pt x="195" y="68"/>
                  </a:cubicBezTo>
                  <a:cubicBezTo>
                    <a:pt x="191" y="69"/>
                    <a:pt x="188" y="71"/>
                    <a:pt x="187" y="75"/>
                  </a:cubicBezTo>
                  <a:cubicBezTo>
                    <a:pt x="187" y="78"/>
                    <a:pt x="186" y="83"/>
                    <a:pt x="189" y="83"/>
                  </a:cubicBezTo>
                  <a:cubicBezTo>
                    <a:pt x="185" y="86"/>
                    <a:pt x="184" y="94"/>
                    <a:pt x="176" y="92"/>
                  </a:cubicBezTo>
                  <a:cubicBezTo>
                    <a:pt x="177" y="88"/>
                    <a:pt x="178" y="80"/>
                    <a:pt x="174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0" y="66"/>
                    <a:pt x="174" y="62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4"/>
                  </a:cubicBezTo>
                  <a:cubicBezTo>
                    <a:pt x="139" y="60"/>
                    <a:pt x="150" y="57"/>
                    <a:pt x="151" y="53"/>
                  </a:cubicBezTo>
                  <a:cubicBezTo>
                    <a:pt x="152" y="44"/>
                    <a:pt x="145" y="31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7"/>
                    <a:pt x="138" y="40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1"/>
                  </a:cubicBezTo>
                  <a:cubicBezTo>
                    <a:pt x="153" y="70"/>
                    <a:pt x="158" y="52"/>
                    <a:pt x="168" y="60"/>
                  </a:cubicBezTo>
                  <a:cubicBezTo>
                    <a:pt x="165" y="67"/>
                    <a:pt x="156" y="66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6"/>
                    <a:pt x="173" y="99"/>
                  </a:cubicBezTo>
                  <a:cubicBezTo>
                    <a:pt x="187" y="100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9"/>
                    <a:pt x="218" y="95"/>
                    <a:pt x="219" y="102"/>
                  </a:cubicBezTo>
                  <a:cubicBezTo>
                    <a:pt x="209" y="104"/>
                    <a:pt x="216" y="116"/>
                    <a:pt x="211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8" y="120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1"/>
                  </a:cubicBezTo>
                  <a:cubicBezTo>
                    <a:pt x="108" y="71"/>
                    <a:pt x="114" y="60"/>
                    <a:pt x="110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5" y="21"/>
                    <a:pt x="145" y="21"/>
                    <a:pt x="153" y="23"/>
                  </a:cubicBezTo>
                  <a:close/>
                  <a:moveTo>
                    <a:pt x="38" y="213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3"/>
                    <a:pt x="37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7" y="54"/>
                    <a:pt x="52" y="62"/>
                    <a:pt x="55" y="64"/>
                  </a:cubicBezTo>
                  <a:cubicBezTo>
                    <a:pt x="58" y="73"/>
                    <a:pt x="64" y="75"/>
                    <a:pt x="65" y="83"/>
                  </a:cubicBezTo>
                  <a:cubicBezTo>
                    <a:pt x="70" y="94"/>
                    <a:pt x="87" y="94"/>
                    <a:pt x="89" y="108"/>
                  </a:cubicBezTo>
                  <a:cubicBezTo>
                    <a:pt x="75" y="103"/>
                    <a:pt x="61" y="98"/>
                    <a:pt x="45" y="102"/>
                  </a:cubicBezTo>
                  <a:cubicBezTo>
                    <a:pt x="42" y="107"/>
                    <a:pt x="49" y="119"/>
                    <a:pt x="41" y="127"/>
                  </a:cubicBezTo>
                  <a:cubicBezTo>
                    <a:pt x="45" y="141"/>
                    <a:pt x="61" y="145"/>
                    <a:pt x="75" y="139"/>
                  </a:cubicBezTo>
                  <a:cubicBezTo>
                    <a:pt x="78" y="155"/>
                    <a:pt x="88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9"/>
                    <a:pt x="46" y="171"/>
                  </a:cubicBezTo>
                  <a:cubicBezTo>
                    <a:pt x="51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8" y="213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8"/>
                    <a:pt x="49" y="220"/>
                    <a:pt x="52" y="221"/>
                  </a:cubicBezTo>
                  <a:cubicBezTo>
                    <a:pt x="68" y="218"/>
                    <a:pt x="61" y="186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9"/>
                    <a:pt x="115" y="166"/>
                    <a:pt x="113" y="158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4"/>
                    <a:pt x="83" y="135"/>
                    <a:pt x="76" y="132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20"/>
                    <a:pt x="51" y="109"/>
                  </a:cubicBezTo>
                  <a:cubicBezTo>
                    <a:pt x="65" y="104"/>
                    <a:pt x="77" y="113"/>
                    <a:pt x="90" y="115"/>
                  </a:cubicBezTo>
                  <a:cubicBezTo>
                    <a:pt x="104" y="102"/>
                    <a:pt x="83" y="88"/>
                    <a:pt x="72" y="81"/>
                  </a:cubicBezTo>
                  <a:cubicBezTo>
                    <a:pt x="71" y="73"/>
                    <a:pt x="66" y="68"/>
                    <a:pt x="61" y="63"/>
                  </a:cubicBezTo>
                  <a:cubicBezTo>
                    <a:pt x="63" y="54"/>
                    <a:pt x="60" y="49"/>
                    <a:pt x="57" y="43"/>
                  </a:cubicBezTo>
                  <a:cubicBezTo>
                    <a:pt x="73" y="27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4" y="69"/>
                    <a:pt x="98" y="73"/>
                    <a:pt x="97" y="81"/>
                  </a:cubicBezTo>
                  <a:cubicBezTo>
                    <a:pt x="103" y="94"/>
                    <a:pt x="117" y="100"/>
                    <a:pt x="114" y="122"/>
                  </a:cubicBezTo>
                  <a:cubicBezTo>
                    <a:pt x="119" y="134"/>
                    <a:pt x="131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5"/>
                    <a:pt x="213" y="156"/>
                  </a:cubicBezTo>
                  <a:cubicBezTo>
                    <a:pt x="204" y="162"/>
                    <a:pt x="206" y="170"/>
                    <a:pt x="207" y="183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3"/>
                  </a:cubicBezTo>
                  <a:cubicBezTo>
                    <a:pt x="162" y="193"/>
                    <a:pt x="158" y="201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5"/>
                  </a:cubicBezTo>
                  <a:cubicBezTo>
                    <a:pt x="67" y="228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3"/>
                    <a:pt x="132" y="253"/>
                  </a:cubicBezTo>
                  <a:cubicBezTo>
                    <a:pt x="113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174"/>
            <p:cNvSpPr>
              <a:spLocks/>
            </p:cNvSpPr>
            <p:nvPr/>
          </p:nvSpPr>
          <p:spPr bwMode="auto">
            <a:xfrm>
              <a:off x="3232080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175"/>
            <p:cNvSpPr>
              <a:spLocks/>
            </p:cNvSpPr>
            <p:nvPr/>
          </p:nvSpPr>
          <p:spPr bwMode="auto">
            <a:xfrm>
              <a:off x="3166383" y="1038027"/>
              <a:ext cx="82730" cy="116795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2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9"/>
                    <a:pt x="20" y="21"/>
                    <a:pt x="21" y="16"/>
                  </a:cubicBezTo>
                  <a:cubicBezTo>
                    <a:pt x="15" y="10"/>
                    <a:pt x="10" y="4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3"/>
                    <a:pt x="13" y="14"/>
                    <a:pt x="17" y="22"/>
                  </a:cubicBezTo>
                  <a:cubicBezTo>
                    <a:pt x="17" y="26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3973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7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8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7" y="41"/>
                    <a:pt x="17" y="43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3" y="35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4" name="Freeform 177"/>
            <p:cNvSpPr>
              <a:spLocks/>
            </p:cNvSpPr>
            <p:nvPr/>
          </p:nvSpPr>
          <p:spPr bwMode="auto">
            <a:xfrm>
              <a:off x="4777186" y="1128056"/>
              <a:ext cx="549911" cy="102196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2 h 27"/>
                <a:gd name="T4" fmla="*/ 82 w 147"/>
                <a:gd name="T5" fmla="*/ 18 h 27"/>
                <a:gd name="T6" fmla="*/ 112 w 147"/>
                <a:gd name="T7" fmla="*/ 15 h 27"/>
                <a:gd name="T8" fmla="*/ 125 w 147"/>
                <a:gd name="T9" fmla="*/ 21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6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2"/>
                    <a:pt x="51" y="22"/>
                  </a:cubicBezTo>
                  <a:cubicBezTo>
                    <a:pt x="63" y="22"/>
                    <a:pt x="71" y="15"/>
                    <a:pt x="82" y="18"/>
                  </a:cubicBezTo>
                  <a:cubicBezTo>
                    <a:pt x="92" y="27"/>
                    <a:pt x="104" y="20"/>
                    <a:pt x="112" y="15"/>
                  </a:cubicBezTo>
                  <a:cubicBezTo>
                    <a:pt x="117" y="16"/>
                    <a:pt x="119" y="20"/>
                    <a:pt x="125" y="21"/>
                  </a:cubicBezTo>
                  <a:cubicBezTo>
                    <a:pt x="131" y="16"/>
                    <a:pt x="143" y="16"/>
                    <a:pt x="147" y="8"/>
                  </a:cubicBezTo>
                  <a:cubicBezTo>
                    <a:pt x="139" y="5"/>
                    <a:pt x="131" y="12"/>
                    <a:pt x="125" y="13"/>
                  </a:cubicBezTo>
                  <a:cubicBezTo>
                    <a:pt x="116" y="0"/>
                    <a:pt x="106" y="12"/>
                    <a:pt x="95" y="16"/>
                  </a:cubicBezTo>
                  <a:cubicBezTo>
                    <a:pt x="84" y="4"/>
                    <a:pt x="64" y="16"/>
                    <a:pt x="46" y="13"/>
                  </a:cubicBezTo>
                  <a:cubicBezTo>
                    <a:pt x="40" y="12"/>
                    <a:pt x="36" y="9"/>
                    <a:pt x="32" y="8"/>
                  </a:cubicBezTo>
                  <a:cubicBezTo>
                    <a:pt x="25" y="8"/>
                    <a:pt x="19" y="13"/>
                    <a:pt x="12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3" y="27"/>
                    <a:pt x="20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5" name="Freeform 178"/>
            <p:cNvSpPr>
              <a:spLocks/>
            </p:cNvSpPr>
            <p:nvPr/>
          </p:nvSpPr>
          <p:spPr bwMode="auto">
            <a:xfrm>
              <a:off x="2777065" y="2439570"/>
              <a:ext cx="175193" cy="209258"/>
            </a:xfrm>
            <a:custGeom>
              <a:avLst/>
              <a:gdLst>
                <a:gd name="T0" fmla="*/ 26 w 47"/>
                <a:gd name="T1" fmla="*/ 0 h 56"/>
                <a:gd name="T2" fmla="*/ 17 w 47"/>
                <a:gd name="T3" fmla="*/ 36 h 56"/>
                <a:gd name="T4" fmla="*/ 5 w 47"/>
                <a:gd name="T5" fmla="*/ 37 h 56"/>
                <a:gd name="T6" fmla="*/ 14 w 47"/>
                <a:gd name="T7" fmla="*/ 56 h 56"/>
                <a:gd name="T8" fmla="*/ 28 w 47"/>
                <a:gd name="T9" fmla="*/ 16 h 56"/>
                <a:gd name="T10" fmla="*/ 41 w 47"/>
                <a:gd name="T11" fmla="*/ 21 h 56"/>
                <a:gd name="T12" fmla="*/ 26 w 47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6">
                  <a:moveTo>
                    <a:pt x="26" y="0"/>
                  </a:moveTo>
                  <a:cubicBezTo>
                    <a:pt x="22" y="11"/>
                    <a:pt x="21" y="25"/>
                    <a:pt x="17" y="36"/>
                  </a:cubicBezTo>
                  <a:cubicBezTo>
                    <a:pt x="11" y="36"/>
                    <a:pt x="10" y="35"/>
                    <a:pt x="5" y="37"/>
                  </a:cubicBezTo>
                  <a:cubicBezTo>
                    <a:pt x="0" y="45"/>
                    <a:pt x="6" y="54"/>
                    <a:pt x="14" y="56"/>
                  </a:cubicBezTo>
                  <a:cubicBezTo>
                    <a:pt x="30" y="52"/>
                    <a:pt x="20" y="25"/>
                    <a:pt x="28" y="16"/>
                  </a:cubicBezTo>
                  <a:cubicBezTo>
                    <a:pt x="33" y="17"/>
                    <a:pt x="37" y="19"/>
                    <a:pt x="41" y="21"/>
                  </a:cubicBezTo>
                  <a:cubicBezTo>
                    <a:pt x="47" y="11"/>
                    <a:pt x="34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6" name="Freeform 179"/>
            <p:cNvSpPr>
              <a:spLocks noEditPoints="1"/>
            </p:cNvSpPr>
            <p:nvPr/>
          </p:nvSpPr>
          <p:spPr bwMode="auto">
            <a:xfrm>
              <a:off x="5594753" y="1205919"/>
              <a:ext cx="265224" cy="871098"/>
            </a:xfrm>
            <a:custGeom>
              <a:avLst/>
              <a:gdLst>
                <a:gd name="T0" fmla="*/ 67 w 71"/>
                <a:gd name="T1" fmla="*/ 69 h 233"/>
                <a:gd name="T2" fmla="*/ 61 w 71"/>
                <a:gd name="T3" fmla="*/ 60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8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69 h 233"/>
                <a:gd name="T22" fmla="*/ 21 w 71"/>
                <a:gd name="T23" fmla="*/ 36 h 233"/>
                <a:gd name="T24" fmla="*/ 43 w 71"/>
                <a:gd name="T25" fmla="*/ 36 h 233"/>
                <a:gd name="T26" fmla="*/ 55 w 71"/>
                <a:gd name="T27" fmla="*/ 64 h 233"/>
                <a:gd name="T28" fmla="*/ 17 w 71"/>
                <a:gd name="T29" fmla="*/ 68 h 233"/>
                <a:gd name="T30" fmla="*/ 21 w 71"/>
                <a:gd name="T31" fmla="*/ 36 h 233"/>
                <a:gd name="T32" fmla="*/ 33 w 71"/>
                <a:gd name="T33" fmla="*/ 77 h 233"/>
                <a:gd name="T34" fmla="*/ 44 w 71"/>
                <a:gd name="T35" fmla="*/ 74 h 233"/>
                <a:gd name="T36" fmla="*/ 45 w 71"/>
                <a:gd name="T37" fmla="*/ 164 h 233"/>
                <a:gd name="T38" fmla="*/ 41 w 71"/>
                <a:gd name="T39" fmla="*/ 179 h 233"/>
                <a:gd name="T40" fmla="*/ 37 w 71"/>
                <a:gd name="T41" fmla="*/ 172 h 233"/>
                <a:gd name="T42" fmla="*/ 33 w 71"/>
                <a:gd name="T43" fmla="*/ 77 h 233"/>
                <a:gd name="T44" fmla="*/ 17 w 71"/>
                <a:gd name="T45" fmla="*/ 76 h 233"/>
                <a:gd name="T46" fmla="*/ 26 w 71"/>
                <a:gd name="T47" fmla="*/ 76 h 233"/>
                <a:gd name="T48" fmla="*/ 31 w 71"/>
                <a:gd name="T49" fmla="*/ 180 h 233"/>
                <a:gd name="T50" fmla="*/ 14 w 71"/>
                <a:gd name="T51" fmla="*/ 180 h 233"/>
                <a:gd name="T52" fmla="*/ 17 w 71"/>
                <a:gd name="T53" fmla="*/ 76 h 233"/>
                <a:gd name="T54" fmla="*/ 47 w 71"/>
                <a:gd name="T55" fmla="*/ 188 h 233"/>
                <a:gd name="T56" fmla="*/ 61 w 71"/>
                <a:gd name="T57" fmla="*/ 191 h 233"/>
                <a:gd name="T58" fmla="*/ 35 w 71"/>
                <a:gd name="T59" fmla="*/ 195 h 233"/>
                <a:gd name="T60" fmla="*/ 13 w 71"/>
                <a:gd name="T61" fmla="*/ 188 h 233"/>
                <a:gd name="T62" fmla="*/ 47 w 71"/>
                <a:gd name="T63" fmla="*/ 188 h 233"/>
                <a:gd name="T64" fmla="*/ 55 w 71"/>
                <a:gd name="T65" fmla="*/ 222 h 233"/>
                <a:gd name="T66" fmla="*/ 16 w 71"/>
                <a:gd name="T67" fmla="*/ 220 h 233"/>
                <a:gd name="T68" fmla="*/ 13 w 71"/>
                <a:gd name="T69" fmla="*/ 201 h 233"/>
                <a:gd name="T70" fmla="*/ 61 w 71"/>
                <a:gd name="T71" fmla="*/ 204 h 233"/>
                <a:gd name="T72" fmla="*/ 55 w 71"/>
                <a:gd name="T73" fmla="*/ 222 h 233"/>
                <a:gd name="T74" fmla="*/ 61 w 71"/>
                <a:gd name="T75" fmla="*/ 164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4 h 233"/>
                <a:gd name="T86" fmla="*/ 61 w 71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69"/>
                  </a:moveTo>
                  <a:cubicBezTo>
                    <a:pt x="66" y="66"/>
                    <a:pt x="63" y="64"/>
                    <a:pt x="61" y="60"/>
                  </a:cubicBezTo>
                  <a:cubicBezTo>
                    <a:pt x="50" y="40"/>
                    <a:pt x="42" y="17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1"/>
                    <a:pt x="19" y="24"/>
                    <a:pt x="16" y="38"/>
                  </a:cubicBezTo>
                  <a:cubicBezTo>
                    <a:pt x="13" y="50"/>
                    <a:pt x="11" y="65"/>
                    <a:pt x="7" y="72"/>
                  </a:cubicBezTo>
                  <a:cubicBezTo>
                    <a:pt x="15" y="125"/>
                    <a:pt x="0" y="183"/>
                    <a:pt x="7" y="224"/>
                  </a:cubicBezTo>
                  <a:cubicBezTo>
                    <a:pt x="19" y="232"/>
                    <a:pt x="44" y="233"/>
                    <a:pt x="61" y="228"/>
                  </a:cubicBezTo>
                  <a:cubicBezTo>
                    <a:pt x="71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7" y="69"/>
                  </a:cubicBezTo>
                  <a:close/>
                  <a:moveTo>
                    <a:pt x="21" y="36"/>
                  </a:moveTo>
                  <a:cubicBezTo>
                    <a:pt x="26" y="36"/>
                    <a:pt x="37" y="34"/>
                    <a:pt x="43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2" y="67"/>
                    <a:pt x="30" y="71"/>
                    <a:pt x="17" y="68"/>
                  </a:cubicBezTo>
                  <a:cubicBezTo>
                    <a:pt x="17" y="58"/>
                    <a:pt x="20" y="48"/>
                    <a:pt x="21" y="36"/>
                  </a:cubicBezTo>
                  <a:close/>
                  <a:moveTo>
                    <a:pt x="33" y="77"/>
                  </a:moveTo>
                  <a:cubicBezTo>
                    <a:pt x="36" y="75"/>
                    <a:pt x="40" y="74"/>
                    <a:pt x="44" y="74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7" y="172"/>
                  </a:cubicBezTo>
                  <a:cubicBezTo>
                    <a:pt x="31" y="138"/>
                    <a:pt x="41" y="114"/>
                    <a:pt x="33" y="77"/>
                  </a:cubicBezTo>
                  <a:close/>
                  <a:moveTo>
                    <a:pt x="17" y="76"/>
                  </a:moveTo>
                  <a:cubicBezTo>
                    <a:pt x="20" y="76"/>
                    <a:pt x="23" y="76"/>
                    <a:pt x="26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6" y="180"/>
                    <a:pt x="20" y="180"/>
                    <a:pt x="14" y="180"/>
                  </a:cubicBezTo>
                  <a:cubicBezTo>
                    <a:pt x="12" y="155"/>
                    <a:pt x="19" y="113"/>
                    <a:pt x="17" y="76"/>
                  </a:cubicBezTo>
                  <a:close/>
                  <a:moveTo>
                    <a:pt x="47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3" y="188"/>
                  </a:cubicBezTo>
                  <a:cubicBezTo>
                    <a:pt x="27" y="190"/>
                    <a:pt x="35" y="188"/>
                    <a:pt x="47" y="188"/>
                  </a:cubicBezTo>
                  <a:close/>
                  <a:moveTo>
                    <a:pt x="55" y="222"/>
                  </a:moveTo>
                  <a:cubicBezTo>
                    <a:pt x="43" y="224"/>
                    <a:pt x="31" y="222"/>
                    <a:pt x="16" y="220"/>
                  </a:cubicBezTo>
                  <a:cubicBezTo>
                    <a:pt x="13" y="215"/>
                    <a:pt x="15" y="206"/>
                    <a:pt x="13" y="201"/>
                  </a:cubicBezTo>
                  <a:cubicBezTo>
                    <a:pt x="33" y="201"/>
                    <a:pt x="41" y="204"/>
                    <a:pt x="61" y="204"/>
                  </a:cubicBezTo>
                  <a:cubicBezTo>
                    <a:pt x="62" y="213"/>
                    <a:pt x="59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50" y="176"/>
                    <a:pt x="53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7" y="72"/>
                  </a:cubicBezTo>
                  <a:cubicBezTo>
                    <a:pt x="58" y="72"/>
                    <a:pt x="59" y="73"/>
                    <a:pt x="60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7" name="Freeform 180"/>
            <p:cNvSpPr>
              <a:spLocks/>
            </p:cNvSpPr>
            <p:nvPr/>
          </p:nvSpPr>
          <p:spPr bwMode="auto">
            <a:xfrm>
              <a:off x="2245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9 w 221"/>
                <a:gd name="T3" fmla="*/ 308 h 316"/>
                <a:gd name="T4" fmla="*/ 135 w 221"/>
                <a:gd name="T5" fmla="*/ 273 h 316"/>
                <a:gd name="T6" fmla="*/ 195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2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8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100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4 w 221"/>
                <a:gd name="T51" fmla="*/ 155 h 316"/>
                <a:gd name="T52" fmla="*/ 187 w 221"/>
                <a:gd name="T53" fmla="*/ 158 h 316"/>
                <a:gd name="T54" fmla="*/ 203 w 221"/>
                <a:gd name="T55" fmla="*/ 175 h 316"/>
                <a:gd name="T56" fmla="*/ 193 w 221"/>
                <a:gd name="T57" fmla="*/ 209 h 316"/>
                <a:gd name="T58" fmla="*/ 174 w 221"/>
                <a:gd name="T59" fmla="*/ 210 h 316"/>
                <a:gd name="T60" fmla="*/ 191 w 221"/>
                <a:gd name="T61" fmla="*/ 225 h 316"/>
                <a:gd name="T62" fmla="*/ 141 w 221"/>
                <a:gd name="T63" fmla="*/ 266 h 316"/>
                <a:gd name="T64" fmla="*/ 129 w 221"/>
                <a:gd name="T65" fmla="*/ 262 h 316"/>
                <a:gd name="T66" fmla="*/ 110 w 221"/>
                <a:gd name="T67" fmla="*/ 294 h 316"/>
                <a:gd name="T68" fmla="*/ 71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7" y="298"/>
                    <a:pt x="70" y="306"/>
                    <a:pt x="79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6"/>
                    <a:pt x="188" y="93"/>
                  </a:cubicBezTo>
                  <a:cubicBezTo>
                    <a:pt x="180" y="87"/>
                    <a:pt x="170" y="88"/>
                    <a:pt x="162" y="84"/>
                  </a:cubicBezTo>
                  <a:cubicBezTo>
                    <a:pt x="177" y="55"/>
                    <a:pt x="158" y="23"/>
                    <a:pt x="123" y="27"/>
                  </a:cubicBezTo>
                  <a:cubicBezTo>
                    <a:pt x="113" y="20"/>
                    <a:pt x="110" y="5"/>
                    <a:pt x="97" y="0"/>
                  </a:cubicBezTo>
                  <a:cubicBezTo>
                    <a:pt x="89" y="6"/>
                    <a:pt x="96" y="20"/>
                    <a:pt x="89" y="29"/>
                  </a:cubicBezTo>
                  <a:cubicBezTo>
                    <a:pt x="68" y="17"/>
                    <a:pt x="32" y="26"/>
                    <a:pt x="38" y="55"/>
                  </a:cubicBezTo>
                  <a:cubicBezTo>
                    <a:pt x="27" y="48"/>
                    <a:pt x="10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5"/>
                    <a:pt x="4" y="61"/>
                    <a:pt x="5" y="58"/>
                  </a:cubicBezTo>
                  <a:cubicBezTo>
                    <a:pt x="20" y="51"/>
                    <a:pt x="36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3" y="31"/>
                    <a:pt x="93" y="43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20"/>
                    <a:pt x="113" y="33"/>
                    <a:pt x="122" y="39"/>
                  </a:cubicBezTo>
                  <a:cubicBezTo>
                    <a:pt x="135" y="36"/>
                    <a:pt x="147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2" y="150"/>
                    <a:pt x="175" y="150"/>
                    <a:pt x="174" y="155"/>
                  </a:cubicBezTo>
                  <a:cubicBezTo>
                    <a:pt x="176" y="161"/>
                    <a:pt x="180" y="157"/>
                    <a:pt x="187" y="158"/>
                  </a:cubicBezTo>
                  <a:cubicBezTo>
                    <a:pt x="192" y="162"/>
                    <a:pt x="200" y="165"/>
                    <a:pt x="203" y="175"/>
                  </a:cubicBezTo>
                  <a:cubicBezTo>
                    <a:pt x="205" y="186"/>
                    <a:pt x="201" y="204"/>
                    <a:pt x="193" y="209"/>
                  </a:cubicBezTo>
                  <a:cubicBezTo>
                    <a:pt x="187" y="213"/>
                    <a:pt x="182" y="209"/>
                    <a:pt x="174" y="210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7"/>
                    <a:pt x="170" y="278"/>
                    <a:pt x="141" y="266"/>
                  </a:cubicBezTo>
                  <a:cubicBezTo>
                    <a:pt x="137" y="265"/>
                    <a:pt x="134" y="261"/>
                    <a:pt x="129" y="262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1" y="293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8" name="Freeform 181"/>
            <p:cNvSpPr>
              <a:spLocks/>
            </p:cNvSpPr>
            <p:nvPr/>
          </p:nvSpPr>
          <p:spPr bwMode="auto">
            <a:xfrm>
              <a:off x="224599" y="1502774"/>
              <a:ext cx="63264" cy="58398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5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5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9" name="Freeform 182"/>
            <p:cNvSpPr>
              <a:spLocks/>
            </p:cNvSpPr>
            <p:nvPr/>
          </p:nvSpPr>
          <p:spPr bwMode="auto">
            <a:xfrm>
              <a:off x="2245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0" name="Freeform 183"/>
            <p:cNvSpPr>
              <a:spLocks/>
            </p:cNvSpPr>
            <p:nvPr/>
          </p:nvSpPr>
          <p:spPr bwMode="auto">
            <a:xfrm>
              <a:off x="2245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1" name="Freeform 184"/>
            <p:cNvSpPr>
              <a:spLocks/>
            </p:cNvSpPr>
            <p:nvPr/>
          </p:nvSpPr>
          <p:spPr bwMode="auto">
            <a:xfrm>
              <a:off x="4769885" y="1252152"/>
              <a:ext cx="530446" cy="97329"/>
            </a:xfrm>
            <a:custGeom>
              <a:avLst/>
              <a:gdLst>
                <a:gd name="T0" fmla="*/ 41 w 142"/>
                <a:gd name="T1" fmla="*/ 7 h 26"/>
                <a:gd name="T2" fmla="*/ 76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8 w 142"/>
                <a:gd name="T15" fmla="*/ 8 h 26"/>
                <a:gd name="T16" fmla="*/ 41 w 142"/>
                <a:gd name="T17" fmla="*/ 0 h 26"/>
                <a:gd name="T18" fmla="*/ 16 w 142"/>
                <a:gd name="T19" fmla="*/ 12 h 26"/>
                <a:gd name="T20" fmla="*/ 0 w 142"/>
                <a:gd name="T21" fmla="*/ 8 h 26"/>
                <a:gd name="T22" fmla="*/ 41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1" y="7"/>
                  </a:moveTo>
                  <a:cubicBezTo>
                    <a:pt x="47" y="17"/>
                    <a:pt x="66" y="17"/>
                    <a:pt x="76" y="10"/>
                  </a:cubicBezTo>
                  <a:cubicBezTo>
                    <a:pt x="85" y="23"/>
                    <a:pt x="100" y="18"/>
                    <a:pt x="112" y="13"/>
                  </a:cubicBezTo>
                  <a:cubicBezTo>
                    <a:pt x="119" y="20"/>
                    <a:pt x="139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9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8" y="8"/>
                  </a:cubicBezTo>
                  <a:cubicBezTo>
                    <a:pt x="50" y="7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0"/>
                    <a:pt x="5" y="5"/>
                    <a:pt x="0" y="8"/>
                  </a:cubicBezTo>
                  <a:cubicBezTo>
                    <a:pt x="9" y="26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2" name="Freeform 185"/>
            <p:cNvSpPr>
              <a:spLocks/>
            </p:cNvSpPr>
            <p:nvPr/>
          </p:nvSpPr>
          <p:spPr bwMode="auto">
            <a:xfrm>
              <a:off x="974036" y="1184021"/>
              <a:ext cx="94897" cy="160594"/>
            </a:xfrm>
            <a:custGeom>
              <a:avLst/>
              <a:gdLst>
                <a:gd name="T0" fmla="*/ 15 w 25"/>
                <a:gd name="T1" fmla="*/ 43 h 43"/>
                <a:gd name="T2" fmla="*/ 15 w 25"/>
                <a:gd name="T3" fmla="*/ 17 h 43"/>
                <a:gd name="T4" fmla="*/ 19 w 25"/>
                <a:gd name="T5" fmla="*/ 0 h 43"/>
                <a:gd name="T6" fmla="*/ 15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5" y="43"/>
                  </a:moveTo>
                  <a:cubicBezTo>
                    <a:pt x="15" y="34"/>
                    <a:pt x="14" y="29"/>
                    <a:pt x="15" y="17"/>
                  </a:cubicBezTo>
                  <a:cubicBezTo>
                    <a:pt x="18" y="13"/>
                    <a:pt x="25" y="5"/>
                    <a:pt x="19" y="0"/>
                  </a:cubicBezTo>
                  <a:cubicBezTo>
                    <a:pt x="12" y="4"/>
                    <a:pt x="0" y="37"/>
                    <a:pt x="1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3" name="Freeform 186"/>
            <p:cNvSpPr>
              <a:spLocks/>
            </p:cNvSpPr>
            <p:nvPr/>
          </p:nvSpPr>
          <p:spPr bwMode="auto">
            <a:xfrm>
              <a:off x="937538" y="1198621"/>
              <a:ext cx="60832" cy="126528"/>
            </a:xfrm>
            <a:custGeom>
              <a:avLst/>
              <a:gdLst>
                <a:gd name="T0" fmla="*/ 13 w 16"/>
                <a:gd name="T1" fmla="*/ 3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3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7"/>
                    <a:pt x="4" y="34"/>
                    <a:pt x="16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4" name="Freeform 187"/>
            <p:cNvSpPr>
              <a:spLocks/>
            </p:cNvSpPr>
            <p:nvPr/>
          </p:nvSpPr>
          <p:spPr bwMode="auto">
            <a:xfrm>
              <a:off x="4777186" y="1393279"/>
              <a:ext cx="474482" cy="77864"/>
            </a:xfrm>
            <a:custGeom>
              <a:avLst/>
              <a:gdLst>
                <a:gd name="T0" fmla="*/ 109 w 127"/>
                <a:gd name="T1" fmla="*/ 13 h 21"/>
                <a:gd name="T2" fmla="*/ 96 w 127"/>
                <a:gd name="T3" fmla="*/ 4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0 h 21"/>
                <a:gd name="T12" fmla="*/ 39 w 127"/>
                <a:gd name="T13" fmla="*/ 8 h 21"/>
                <a:gd name="T14" fmla="*/ 70 w 127"/>
                <a:gd name="T15" fmla="*/ 12 h 21"/>
                <a:gd name="T16" fmla="*/ 81 w 127"/>
                <a:gd name="T17" fmla="*/ 16 h 21"/>
                <a:gd name="T18" fmla="*/ 96 w 127"/>
                <a:gd name="T19" fmla="*/ 13 h 21"/>
                <a:gd name="T20" fmla="*/ 108 w 127"/>
                <a:gd name="T21" fmla="*/ 20 h 21"/>
                <a:gd name="T22" fmla="*/ 127 w 127"/>
                <a:gd name="T23" fmla="*/ 6 h 21"/>
                <a:gd name="T24" fmla="*/ 109 w 127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3"/>
                  </a:moveTo>
                  <a:cubicBezTo>
                    <a:pt x="104" y="10"/>
                    <a:pt x="101" y="7"/>
                    <a:pt x="96" y="4"/>
                  </a:cubicBezTo>
                  <a:cubicBezTo>
                    <a:pt x="84" y="16"/>
                    <a:pt x="71" y="0"/>
                    <a:pt x="54" y="9"/>
                  </a:cubicBezTo>
                  <a:cubicBezTo>
                    <a:pt x="48" y="7"/>
                    <a:pt x="45" y="1"/>
                    <a:pt x="39" y="0"/>
                  </a:cubicBezTo>
                  <a:cubicBezTo>
                    <a:pt x="33" y="5"/>
                    <a:pt x="27" y="9"/>
                    <a:pt x="18" y="11"/>
                  </a:cubicBezTo>
                  <a:cubicBezTo>
                    <a:pt x="11" y="8"/>
                    <a:pt x="9" y="1"/>
                    <a:pt x="0" y="0"/>
                  </a:cubicBezTo>
                  <a:cubicBezTo>
                    <a:pt x="4" y="19"/>
                    <a:pt x="28" y="21"/>
                    <a:pt x="39" y="8"/>
                  </a:cubicBezTo>
                  <a:cubicBezTo>
                    <a:pt x="47" y="21"/>
                    <a:pt x="59" y="12"/>
                    <a:pt x="70" y="12"/>
                  </a:cubicBezTo>
                  <a:cubicBezTo>
                    <a:pt x="73" y="12"/>
                    <a:pt x="77" y="16"/>
                    <a:pt x="81" y="16"/>
                  </a:cubicBezTo>
                  <a:cubicBezTo>
                    <a:pt x="88" y="17"/>
                    <a:pt x="91" y="13"/>
                    <a:pt x="96" y="13"/>
                  </a:cubicBezTo>
                  <a:cubicBezTo>
                    <a:pt x="99" y="16"/>
                    <a:pt x="104" y="18"/>
                    <a:pt x="108" y="20"/>
                  </a:cubicBezTo>
                  <a:cubicBezTo>
                    <a:pt x="114" y="15"/>
                    <a:pt x="125" y="15"/>
                    <a:pt x="127" y="6"/>
                  </a:cubicBezTo>
                  <a:cubicBezTo>
                    <a:pt x="123" y="3"/>
                    <a:pt x="115" y="11"/>
                    <a:pt x="10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5" name="Freeform 188"/>
            <p:cNvSpPr>
              <a:spLocks/>
            </p:cNvSpPr>
            <p:nvPr/>
          </p:nvSpPr>
          <p:spPr bwMode="auto">
            <a:xfrm>
              <a:off x="1915700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4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6" name="Freeform 189"/>
            <p:cNvSpPr>
              <a:spLocks/>
            </p:cNvSpPr>
            <p:nvPr/>
          </p:nvSpPr>
          <p:spPr bwMode="auto">
            <a:xfrm>
              <a:off x="4755286" y="1512507"/>
              <a:ext cx="489081" cy="111929"/>
            </a:xfrm>
            <a:custGeom>
              <a:avLst/>
              <a:gdLst>
                <a:gd name="T0" fmla="*/ 35 w 131"/>
                <a:gd name="T1" fmla="*/ 11 h 30"/>
                <a:gd name="T2" fmla="*/ 64 w 131"/>
                <a:gd name="T3" fmla="*/ 14 h 30"/>
                <a:gd name="T4" fmla="*/ 98 w 131"/>
                <a:gd name="T5" fmla="*/ 17 h 30"/>
                <a:gd name="T6" fmla="*/ 131 w 131"/>
                <a:gd name="T7" fmla="*/ 15 h 30"/>
                <a:gd name="T8" fmla="*/ 115 w 131"/>
                <a:gd name="T9" fmla="*/ 19 h 30"/>
                <a:gd name="T10" fmla="*/ 101 w 131"/>
                <a:gd name="T11" fmla="*/ 10 h 30"/>
                <a:gd name="T12" fmla="*/ 81 w 131"/>
                <a:gd name="T13" fmla="*/ 15 h 30"/>
                <a:gd name="T14" fmla="*/ 49 w 131"/>
                <a:gd name="T15" fmla="*/ 12 h 30"/>
                <a:gd name="T16" fmla="*/ 34 w 131"/>
                <a:gd name="T17" fmla="*/ 4 h 30"/>
                <a:gd name="T18" fmla="*/ 18 w 131"/>
                <a:gd name="T19" fmla="*/ 11 h 30"/>
                <a:gd name="T20" fmla="*/ 0 w 131"/>
                <a:gd name="T21" fmla="*/ 5 h 30"/>
                <a:gd name="T22" fmla="*/ 35 w 131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1"/>
                  </a:moveTo>
                  <a:cubicBezTo>
                    <a:pt x="42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6" y="28"/>
                    <a:pt x="127" y="30"/>
                    <a:pt x="131" y="15"/>
                  </a:cubicBezTo>
                  <a:cubicBezTo>
                    <a:pt x="125" y="13"/>
                    <a:pt x="122" y="20"/>
                    <a:pt x="115" y="19"/>
                  </a:cubicBezTo>
                  <a:cubicBezTo>
                    <a:pt x="110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3" y="10"/>
                    <a:pt x="41" y="4"/>
                    <a:pt x="34" y="4"/>
                  </a:cubicBezTo>
                  <a:cubicBezTo>
                    <a:pt x="27" y="5"/>
                    <a:pt x="26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7" name="Freeform 190"/>
            <p:cNvSpPr>
              <a:spLocks noEditPoints="1"/>
            </p:cNvSpPr>
            <p:nvPr/>
          </p:nvSpPr>
          <p:spPr bwMode="auto">
            <a:xfrm>
              <a:off x="321929" y="1427345"/>
              <a:ext cx="141128" cy="226292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4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5 h 61"/>
                <a:gd name="T20" fmla="*/ 21 w 38"/>
                <a:gd name="T21" fmla="*/ 38 h 61"/>
                <a:gd name="T22" fmla="*/ 11 w 38"/>
                <a:gd name="T23" fmla="*/ 48 h 61"/>
                <a:gd name="T24" fmla="*/ 9 w 38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4"/>
                    <a:pt x="6" y="40"/>
                    <a:pt x="0" y="54"/>
                  </a:cubicBezTo>
                  <a:cubicBezTo>
                    <a:pt x="12" y="61"/>
                    <a:pt x="38" y="42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5"/>
                    <a:pt x="24" y="17"/>
                  </a:cubicBezTo>
                  <a:cubicBezTo>
                    <a:pt x="22" y="23"/>
                    <a:pt x="17" y="27"/>
                    <a:pt x="11" y="28"/>
                  </a:cubicBezTo>
                  <a:cubicBezTo>
                    <a:pt x="10" y="21"/>
                    <a:pt x="12" y="19"/>
                    <a:pt x="12" y="13"/>
                  </a:cubicBezTo>
                  <a:close/>
                  <a:moveTo>
                    <a:pt x="9" y="35"/>
                  </a:moveTo>
                  <a:cubicBezTo>
                    <a:pt x="16" y="36"/>
                    <a:pt x="18" y="34"/>
                    <a:pt x="21" y="38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433858" y="1429777"/>
              <a:ext cx="111929" cy="201959"/>
            </a:xfrm>
            <a:custGeom>
              <a:avLst/>
              <a:gdLst>
                <a:gd name="T0" fmla="*/ 5 w 30"/>
                <a:gd name="T1" fmla="*/ 54 h 54"/>
                <a:gd name="T2" fmla="*/ 9 w 30"/>
                <a:gd name="T3" fmla="*/ 35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2 h 54"/>
                <a:gd name="T12" fmla="*/ 4 w 30"/>
                <a:gd name="T13" fmla="*/ 30 h 54"/>
                <a:gd name="T14" fmla="*/ 5 w 30"/>
                <a:gd name="T15" fmla="*/ 54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4"/>
                  </a:moveTo>
                  <a:cubicBezTo>
                    <a:pt x="9" y="50"/>
                    <a:pt x="9" y="41"/>
                    <a:pt x="9" y="35"/>
                  </a:cubicBezTo>
                  <a:cubicBezTo>
                    <a:pt x="12" y="34"/>
                    <a:pt x="15" y="32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6"/>
                    <a:pt x="20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50"/>
                    <a:pt x="5" y="54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8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9" name="Freeform 192"/>
            <p:cNvSpPr>
              <a:spLocks/>
            </p:cNvSpPr>
            <p:nvPr/>
          </p:nvSpPr>
          <p:spPr bwMode="auto">
            <a:xfrm>
              <a:off x="630951" y="1454109"/>
              <a:ext cx="116795" cy="182493"/>
            </a:xfrm>
            <a:custGeom>
              <a:avLst/>
              <a:gdLst>
                <a:gd name="T0" fmla="*/ 1 w 31"/>
                <a:gd name="T1" fmla="*/ 34 h 49"/>
                <a:gd name="T2" fmla="*/ 8 w 31"/>
                <a:gd name="T3" fmla="*/ 49 h 49"/>
                <a:gd name="T4" fmla="*/ 8 w 31"/>
                <a:gd name="T5" fmla="*/ 24 h 49"/>
                <a:gd name="T6" fmla="*/ 30 w 31"/>
                <a:gd name="T7" fmla="*/ 42 h 49"/>
                <a:gd name="T8" fmla="*/ 17 w 31"/>
                <a:gd name="T9" fmla="*/ 21 h 49"/>
                <a:gd name="T10" fmla="*/ 30 w 31"/>
                <a:gd name="T11" fmla="*/ 5 h 49"/>
                <a:gd name="T12" fmla="*/ 6 w 31"/>
                <a:gd name="T13" fmla="*/ 20 h 49"/>
                <a:gd name="T14" fmla="*/ 6 w 31"/>
                <a:gd name="T15" fmla="*/ 0 h 49"/>
                <a:gd name="T16" fmla="*/ 1 w 31"/>
                <a:gd name="T17" fmla="*/ 0 h 49"/>
                <a:gd name="T18" fmla="*/ 1 w 31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49">
                  <a:moveTo>
                    <a:pt x="1" y="34"/>
                  </a:moveTo>
                  <a:cubicBezTo>
                    <a:pt x="2" y="40"/>
                    <a:pt x="1" y="48"/>
                    <a:pt x="8" y="49"/>
                  </a:cubicBezTo>
                  <a:cubicBezTo>
                    <a:pt x="10" y="44"/>
                    <a:pt x="6" y="33"/>
                    <a:pt x="8" y="24"/>
                  </a:cubicBezTo>
                  <a:cubicBezTo>
                    <a:pt x="16" y="30"/>
                    <a:pt x="19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3" y="17"/>
                    <a:pt x="31" y="15"/>
                    <a:pt x="30" y="5"/>
                  </a:cubicBezTo>
                  <a:cubicBezTo>
                    <a:pt x="19" y="6"/>
                    <a:pt x="17" y="17"/>
                    <a:pt x="6" y="20"/>
                  </a:cubicBezTo>
                  <a:cubicBezTo>
                    <a:pt x="10" y="15"/>
                    <a:pt x="5" y="8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0" name="Freeform 193"/>
            <p:cNvSpPr>
              <a:spLocks/>
            </p:cNvSpPr>
            <p:nvPr/>
          </p:nvSpPr>
          <p:spPr bwMode="auto">
            <a:xfrm>
              <a:off x="523888" y="1434644"/>
              <a:ext cx="90031" cy="189792"/>
            </a:xfrm>
            <a:custGeom>
              <a:avLst/>
              <a:gdLst>
                <a:gd name="T0" fmla="*/ 22 w 24"/>
                <a:gd name="T1" fmla="*/ 39 h 51"/>
                <a:gd name="T2" fmla="*/ 24 w 24"/>
                <a:gd name="T3" fmla="*/ 17 h 51"/>
                <a:gd name="T4" fmla="*/ 3 w 24"/>
                <a:gd name="T5" fmla="*/ 33 h 51"/>
                <a:gd name="T6" fmla="*/ 22 w 24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1">
                  <a:moveTo>
                    <a:pt x="22" y="39"/>
                  </a:moveTo>
                  <a:cubicBezTo>
                    <a:pt x="1" y="41"/>
                    <a:pt x="10" y="11"/>
                    <a:pt x="24" y="17"/>
                  </a:cubicBezTo>
                  <a:cubicBezTo>
                    <a:pt x="16" y="0"/>
                    <a:pt x="0" y="19"/>
                    <a:pt x="3" y="33"/>
                  </a:cubicBezTo>
                  <a:cubicBezTo>
                    <a:pt x="4" y="42"/>
                    <a:pt x="17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1" name="Freeform 194"/>
            <p:cNvSpPr>
              <a:spLocks noEditPoints="1"/>
            </p:cNvSpPr>
            <p:nvPr/>
          </p:nvSpPr>
          <p:spPr bwMode="auto">
            <a:xfrm>
              <a:off x="3524068" y="1595237"/>
              <a:ext cx="846766" cy="245757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2 h 66"/>
                <a:gd name="T4" fmla="*/ 25 w 227"/>
                <a:gd name="T5" fmla="*/ 0 h 66"/>
                <a:gd name="T6" fmla="*/ 108 w 227"/>
                <a:gd name="T7" fmla="*/ 60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4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5 h 66"/>
                <a:gd name="T30" fmla="*/ 159 w 227"/>
                <a:gd name="T31" fmla="*/ 53 h 66"/>
                <a:gd name="T32" fmla="*/ 181 w 227"/>
                <a:gd name="T33" fmla="*/ 44 h 66"/>
                <a:gd name="T34" fmla="*/ 153 w 227"/>
                <a:gd name="T35" fmla="*/ 12 h 66"/>
                <a:gd name="T36" fmla="*/ 178 w 227"/>
                <a:gd name="T37" fmla="*/ 24 h 66"/>
                <a:gd name="T38" fmla="*/ 153 w 227"/>
                <a:gd name="T39" fmla="*/ 12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5 h 66"/>
                <a:gd name="T48" fmla="*/ 151 w 227"/>
                <a:gd name="T49" fmla="*/ 54 h 66"/>
                <a:gd name="T50" fmla="*/ 123 w 227"/>
                <a:gd name="T51" fmla="*/ 38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5 h 66"/>
                <a:gd name="T66" fmla="*/ 94 w 227"/>
                <a:gd name="T67" fmla="*/ 33 h 66"/>
                <a:gd name="T68" fmla="*/ 116 w 227"/>
                <a:gd name="T69" fmla="*/ 45 h 66"/>
                <a:gd name="T70" fmla="*/ 91 w 227"/>
                <a:gd name="T71" fmla="*/ 54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2 h 66"/>
                <a:gd name="T82" fmla="*/ 61 w 227"/>
                <a:gd name="T83" fmla="*/ 23 h 66"/>
                <a:gd name="T84" fmla="*/ 46 w 227"/>
                <a:gd name="T85" fmla="*/ 12 h 66"/>
                <a:gd name="T86" fmla="*/ 40 w 227"/>
                <a:gd name="T87" fmla="*/ 12 h 66"/>
                <a:gd name="T88" fmla="*/ 25 w 227"/>
                <a:gd name="T89" fmla="*/ 20 h 66"/>
                <a:gd name="T90" fmla="*/ 24 w 227"/>
                <a:gd name="T91" fmla="*/ 52 h 66"/>
                <a:gd name="T92" fmla="*/ 11 w 227"/>
                <a:gd name="T93" fmla="*/ 39 h 66"/>
                <a:gd name="T94" fmla="*/ 24 w 227"/>
                <a:gd name="T95" fmla="*/ 52 h 66"/>
                <a:gd name="T96" fmla="*/ 33 w 227"/>
                <a:gd name="T97" fmla="*/ 27 h 66"/>
                <a:gd name="T98" fmla="*/ 17 w 227"/>
                <a:gd name="T99" fmla="*/ 33 h 66"/>
                <a:gd name="T100" fmla="*/ 35 w 227"/>
                <a:gd name="T101" fmla="*/ 41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60"/>
                  </a:moveTo>
                  <a:cubicBezTo>
                    <a:pt x="150" y="59"/>
                    <a:pt x="189" y="65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8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1"/>
                    <a:pt x="57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6"/>
                    <a:pt x="61" y="43"/>
                  </a:cubicBezTo>
                  <a:cubicBezTo>
                    <a:pt x="72" y="44"/>
                    <a:pt x="75" y="45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4"/>
                  </a:moveTo>
                  <a:cubicBezTo>
                    <a:pt x="193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9" y="46"/>
                  </a:cubicBezTo>
                  <a:cubicBezTo>
                    <a:pt x="214" y="54"/>
                    <a:pt x="199" y="50"/>
                    <a:pt x="191" y="54"/>
                  </a:cubicBezTo>
                  <a:close/>
                  <a:moveTo>
                    <a:pt x="213" y="30"/>
                  </a:moveTo>
                  <a:cubicBezTo>
                    <a:pt x="213" y="34"/>
                    <a:pt x="213" y="36"/>
                    <a:pt x="216" y="36"/>
                  </a:cubicBezTo>
                  <a:cubicBezTo>
                    <a:pt x="203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5"/>
                  </a:moveTo>
                  <a:cubicBezTo>
                    <a:pt x="202" y="23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7" y="8"/>
                    <a:pt x="207" y="8"/>
                    <a:pt x="209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3"/>
                  </a:cubicBezTo>
                  <a:cubicBezTo>
                    <a:pt x="158" y="50"/>
                    <a:pt x="155" y="45"/>
                    <a:pt x="157" y="43"/>
                  </a:cubicBezTo>
                  <a:cubicBezTo>
                    <a:pt x="163" y="45"/>
                    <a:pt x="176" y="46"/>
                    <a:pt x="181" y="44"/>
                  </a:cubicBezTo>
                  <a:cubicBezTo>
                    <a:pt x="186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8"/>
                  </a:cubicBezTo>
                  <a:cubicBezTo>
                    <a:pt x="160" y="38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3"/>
                    <a:pt x="135" y="53"/>
                    <a:pt x="123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50" y="48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2"/>
                    <a:pt x="131" y="35"/>
                    <a:pt x="123" y="38"/>
                  </a:cubicBezTo>
                  <a:cubicBezTo>
                    <a:pt x="123" y="36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7"/>
                  </a:moveTo>
                  <a:cubicBezTo>
                    <a:pt x="129" y="14"/>
                    <a:pt x="136" y="14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4"/>
                    <a:pt x="124" y="26"/>
                  </a:cubicBezTo>
                  <a:cubicBezTo>
                    <a:pt x="121" y="26"/>
                    <a:pt x="124" y="20"/>
                    <a:pt x="123" y="17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3"/>
                    <a:pt x="116" y="25"/>
                  </a:cubicBezTo>
                  <a:cubicBezTo>
                    <a:pt x="112" y="28"/>
                    <a:pt x="102" y="25"/>
                    <a:pt x="95" y="26"/>
                  </a:cubicBezTo>
                  <a:cubicBezTo>
                    <a:pt x="96" y="20"/>
                    <a:pt x="96" y="21"/>
                    <a:pt x="97" y="16"/>
                  </a:cubicBezTo>
                  <a:close/>
                  <a:moveTo>
                    <a:pt x="94" y="33"/>
                  </a:moveTo>
                  <a:cubicBezTo>
                    <a:pt x="101" y="34"/>
                    <a:pt x="111" y="31"/>
                    <a:pt x="116" y="35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5"/>
                    <a:pt x="94" y="33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100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2"/>
                    <a:pt x="83" y="14"/>
                    <a:pt x="90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80" y="23"/>
                    <a:pt x="77" y="26"/>
                    <a:pt x="69" y="24"/>
                  </a:cubicBezTo>
                  <a:cubicBezTo>
                    <a:pt x="68" y="18"/>
                    <a:pt x="73" y="19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4"/>
                    <a:pt x="71" y="35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2"/>
                  </a:moveTo>
                  <a:cubicBezTo>
                    <a:pt x="52" y="12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2"/>
                    <a:pt x="44" y="21"/>
                  </a:cubicBezTo>
                  <a:cubicBezTo>
                    <a:pt x="45" y="18"/>
                    <a:pt x="46" y="16"/>
                    <a:pt x="46" y="12"/>
                  </a:cubicBezTo>
                  <a:close/>
                  <a:moveTo>
                    <a:pt x="28" y="10"/>
                  </a:moveTo>
                  <a:cubicBezTo>
                    <a:pt x="32" y="10"/>
                    <a:pt x="35" y="12"/>
                    <a:pt x="40" y="12"/>
                  </a:cubicBezTo>
                  <a:cubicBezTo>
                    <a:pt x="39" y="14"/>
                    <a:pt x="38" y="17"/>
                    <a:pt x="37" y="20"/>
                  </a:cubicBezTo>
                  <a:cubicBezTo>
                    <a:pt x="33" y="21"/>
                    <a:pt x="25" y="18"/>
                    <a:pt x="25" y="20"/>
                  </a:cubicBezTo>
                  <a:cubicBezTo>
                    <a:pt x="22" y="17"/>
                    <a:pt x="28" y="13"/>
                    <a:pt x="28" y="10"/>
                  </a:cubicBezTo>
                  <a:close/>
                  <a:moveTo>
                    <a:pt x="24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8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4" y="47"/>
                    <a:pt x="24" y="52"/>
                  </a:cubicBezTo>
                  <a:close/>
                  <a:moveTo>
                    <a:pt x="17" y="33"/>
                  </a:moveTo>
                  <a:cubicBezTo>
                    <a:pt x="14" y="24"/>
                    <a:pt x="24" y="23"/>
                    <a:pt x="33" y="27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6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4"/>
                    <a:pt x="37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2811131" y="1561172"/>
              <a:ext cx="214125" cy="245757"/>
            </a:xfrm>
            <a:custGeom>
              <a:avLst/>
              <a:gdLst>
                <a:gd name="T0" fmla="*/ 50 w 57"/>
                <a:gd name="T1" fmla="*/ 45 h 66"/>
                <a:gd name="T2" fmla="*/ 57 w 57"/>
                <a:gd name="T3" fmla="*/ 16 h 66"/>
                <a:gd name="T4" fmla="*/ 19 w 57"/>
                <a:gd name="T5" fmla="*/ 34 h 66"/>
                <a:gd name="T6" fmla="*/ 0 w 57"/>
                <a:gd name="T7" fmla="*/ 50 h 66"/>
                <a:gd name="T8" fmla="*/ 50 w 57"/>
                <a:gd name="T9" fmla="*/ 45 h 66"/>
                <a:gd name="T10" fmla="*/ 26 w 57"/>
                <a:gd name="T11" fmla="*/ 37 h 66"/>
                <a:gd name="T12" fmla="*/ 31 w 57"/>
                <a:gd name="T13" fmla="*/ 22 h 66"/>
                <a:gd name="T14" fmla="*/ 42 w 57"/>
                <a:gd name="T15" fmla="*/ 19 h 66"/>
                <a:gd name="T16" fmla="*/ 42 w 57"/>
                <a:gd name="T17" fmla="*/ 15 h 66"/>
                <a:gd name="T18" fmla="*/ 49 w 57"/>
                <a:gd name="T19" fmla="*/ 18 h 66"/>
                <a:gd name="T20" fmla="*/ 45 w 57"/>
                <a:gd name="T21" fmla="*/ 41 h 66"/>
                <a:gd name="T22" fmla="*/ 7 w 57"/>
                <a:gd name="T23" fmla="*/ 49 h 66"/>
                <a:gd name="T24" fmla="*/ 26 w 57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6">
                  <a:moveTo>
                    <a:pt x="50" y="45"/>
                  </a:moveTo>
                  <a:cubicBezTo>
                    <a:pt x="52" y="33"/>
                    <a:pt x="53" y="27"/>
                    <a:pt x="57" y="16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6"/>
                    <a:pt x="37" y="52"/>
                    <a:pt x="50" y="45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7"/>
                    <a:pt x="42" y="15"/>
                  </a:cubicBezTo>
                  <a:cubicBezTo>
                    <a:pt x="45" y="15"/>
                    <a:pt x="46" y="18"/>
                    <a:pt x="49" y="18"/>
                  </a:cubicBezTo>
                  <a:cubicBezTo>
                    <a:pt x="46" y="24"/>
                    <a:pt x="46" y="33"/>
                    <a:pt x="45" y="41"/>
                  </a:cubicBezTo>
                  <a:cubicBezTo>
                    <a:pt x="33" y="45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3" name="Freeform 196"/>
            <p:cNvSpPr>
              <a:spLocks/>
            </p:cNvSpPr>
            <p:nvPr/>
          </p:nvSpPr>
          <p:spPr bwMode="auto">
            <a:xfrm>
              <a:off x="4760152" y="1643902"/>
              <a:ext cx="489081" cy="99763"/>
            </a:xfrm>
            <a:custGeom>
              <a:avLst/>
              <a:gdLst>
                <a:gd name="T0" fmla="*/ 101 w 131"/>
                <a:gd name="T1" fmla="*/ 8 h 27"/>
                <a:gd name="T2" fmla="*/ 80 w 131"/>
                <a:gd name="T3" fmla="*/ 16 h 27"/>
                <a:gd name="T4" fmla="*/ 45 w 131"/>
                <a:gd name="T5" fmla="*/ 12 h 27"/>
                <a:gd name="T6" fmla="*/ 34 w 131"/>
                <a:gd name="T7" fmla="*/ 2 h 27"/>
                <a:gd name="T8" fmla="*/ 16 w 131"/>
                <a:gd name="T9" fmla="*/ 11 h 27"/>
                <a:gd name="T10" fmla="*/ 0 w 131"/>
                <a:gd name="T11" fmla="*/ 0 h 27"/>
                <a:gd name="T12" fmla="*/ 14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7 w 131"/>
                <a:gd name="T19" fmla="*/ 15 h 27"/>
                <a:gd name="T20" fmla="*/ 131 w 131"/>
                <a:gd name="T21" fmla="*/ 14 h 27"/>
                <a:gd name="T22" fmla="*/ 101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8"/>
                  </a:moveTo>
                  <a:cubicBezTo>
                    <a:pt x="93" y="10"/>
                    <a:pt x="89" y="15"/>
                    <a:pt x="80" y="16"/>
                  </a:cubicBezTo>
                  <a:cubicBezTo>
                    <a:pt x="72" y="6"/>
                    <a:pt x="58" y="9"/>
                    <a:pt x="45" y="12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0" y="0"/>
                  </a:cubicBezTo>
                  <a:cubicBezTo>
                    <a:pt x="0" y="7"/>
                    <a:pt x="6" y="17"/>
                    <a:pt x="14" y="18"/>
                  </a:cubicBezTo>
                  <a:cubicBezTo>
                    <a:pt x="22" y="19"/>
                    <a:pt x="25" y="12"/>
                    <a:pt x="33" y="10"/>
                  </a:cubicBezTo>
                  <a:cubicBezTo>
                    <a:pt x="38" y="23"/>
                    <a:pt x="54" y="18"/>
                    <a:pt x="65" y="14"/>
                  </a:cubicBezTo>
                  <a:cubicBezTo>
                    <a:pt x="74" y="25"/>
                    <a:pt x="88" y="23"/>
                    <a:pt x="97" y="15"/>
                  </a:cubicBezTo>
                  <a:cubicBezTo>
                    <a:pt x="104" y="27"/>
                    <a:pt x="125" y="25"/>
                    <a:pt x="131" y="14"/>
                  </a:cubicBezTo>
                  <a:cubicBezTo>
                    <a:pt x="120" y="17"/>
                    <a:pt x="105" y="19"/>
                    <a:pt x="10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4" name="Freeform 197"/>
            <p:cNvSpPr>
              <a:spLocks/>
            </p:cNvSpPr>
            <p:nvPr/>
          </p:nvSpPr>
          <p:spPr bwMode="auto">
            <a:xfrm>
              <a:off x="3319676" y="1629302"/>
              <a:ext cx="55965" cy="133829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2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2"/>
                    <a:pt x="15" y="2"/>
                  </a:cubicBezTo>
                  <a:cubicBezTo>
                    <a:pt x="13" y="2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5" name="Freeform 198"/>
            <p:cNvSpPr>
              <a:spLocks/>
            </p:cNvSpPr>
            <p:nvPr/>
          </p:nvSpPr>
          <p:spPr bwMode="auto">
            <a:xfrm>
              <a:off x="3368341" y="1653635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1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1" y="13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6" name="Freeform 199"/>
            <p:cNvSpPr>
              <a:spLocks/>
            </p:cNvSpPr>
            <p:nvPr/>
          </p:nvSpPr>
          <p:spPr bwMode="auto">
            <a:xfrm>
              <a:off x="1871901" y="1665802"/>
              <a:ext cx="272522" cy="60832"/>
            </a:xfrm>
            <a:custGeom>
              <a:avLst/>
              <a:gdLst>
                <a:gd name="T0" fmla="*/ 72 w 73"/>
                <a:gd name="T1" fmla="*/ 8 h 16"/>
                <a:gd name="T2" fmla="*/ 45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2 w 73"/>
                <a:gd name="T11" fmla="*/ 13 h 16"/>
                <a:gd name="T12" fmla="*/ 72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2" y="8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4"/>
                    <a:pt x="10" y="4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2" y="13"/>
                  </a:cubicBezTo>
                  <a:cubicBezTo>
                    <a:pt x="68" y="12"/>
                    <a:pt x="73" y="10"/>
                    <a:pt x="7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7" name="Freeform 200"/>
            <p:cNvSpPr>
              <a:spLocks/>
            </p:cNvSpPr>
            <p:nvPr/>
          </p:nvSpPr>
          <p:spPr bwMode="auto">
            <a:xfrm>
              <a:off x="4730954" y="1767997"/>
              <a:ext cx="469615" cy="94897"/>
            </a:xfrm>
            <a:custGeom>
              <a:avLst/>
              <a:gdLst>
                <a:gd name="T0" fmla="*/ 38 w 126"/>
                <a:gd name="T1" fmla="*/ 10 h 26"/>
                <a:gd name="T2" fmla="*/ 67 w 126"/>
                <a:gd name="T3" fmla="*/ 13 h 26"/>
                <a:gd name="T4" fmla="*/ 80 w 126"/>
                <a:gd name="T5" fmla="*/ 21 h 26"/>
                <a:gd name="T6" fmla="*/ 97 w 126"/>
                <a:gd name="T7" fmla="*/ 13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6 h 26"/>
                <a:gd name="T16" fmla="*/ 78 w 126"/>
                <a:gd name="T17" fmla="*/ 14 h 26"/>
                <a:gd name="T18" fmla="*/ 71 w 126"/>
                <a:gd name="T19" fmla="*/ 5 h 26"/>
                <a:gd name="T20" fmla="*/ 39 w 126"/>
                <a:gd name="T21" fmla="*/ 3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10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1"/>
                  </a:cubicBezTo>
                  <a:cubicBezTo>
                    <a:pt x="85" y="18"/>
                    <a:pt x="91" y="15"/>
                    <a:pt x="97" y="13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1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6"/>
                  </a:cubicBezTo>
                  <a:cubicBezTo>
                    <a:pt x="92" y="9"/>
                    <a:pt x="86" y="12"/>
                    <a:pt x="78" y="14"/>
                  </a:cubicBezTo>
                  <a:cubicBezTo>
                    <a:pt x="75" y="12"/>
                    <a:pt x="75" y="7"/>
                    <a:pt x="71" y="5"/>
                  </a:cubicBezTo>
                  <a:cubicBezTo>
                    <a:pt x="60" y="12"/>
                    <a:pt x="48" y="13"/>
                    <a:pt x="39" y="3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1"/>
                    <a:pt x="10" y="1"/>
                    <a:pt x="0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8" name="Freeform 201"/>
            <p:cNvSpPr>
              <a:spLocks/>
            </p:cNvSpPr>
            <p:nvPr/>
          </p:nvSpPr>
          <p:spPr bwMode="auto">
            <a:xfrm>
              <a:off x="24145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9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9" name="Freeform 202"/>
            <p:cNvSpPr>
              <a:spLocks/>
            </p:cNvSpPr>
            <p:nvPr/>
          </p:nvSpPr>
          <p:spPr bwMode="auto">
            <a:xfrm>
              <a:off x="382761" y="1665802"/>
              <a:ext cx="126528" cy="167894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5 h 45"/>
                <a:gd name="T4" fmla="*/ 29 w 34"/>
                <a:gd name="T5" fmla="*/ 5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9"/>
                    <a:pt x="33" y="7"/>
                    <a:pt x="33" y="5"/>
                  </a:cubicBezTo>
                  <a:cubicBezTo>
                    <a:pt x="31" y="5"/>
                    <a:pt x="30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1" y="12"/>
                    <a:pt x="13" y="16"/>
                  </a:cubicBezTo>
                  <a:cubicBezTo>
                    <a:pt x="14" y="26"/>
                    <a:pt x="6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6" y="14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0" name="Freeform 203"/>
            <p:cNvSpPr>
              <a:spLocks noEditPoints="1"/>
            </p:cNvSpPr>
            <p:nvPr/>
          </p:nvSpPr>
          <p:spPr bwMode="auto">
            <a:xfrm>
              <a:off x="494689" y="1695000"/>
              <a:ext cx="150861" cy="153295"/>
            </a:xfrm>
            <a:custGeom>
              <a:avLst/>
              <a:gdLst>
                <a:gd name="T0" fmla="*/ 14 w 41"/>
                <a:gd name="T1" fmla="*/ 37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7 h 41"/>
                <a:gd name="T8" fmla="*/ 30 w 41"/>
                <a:gd name="T9" fmla="*/ 13 h 41"/>
                <a:gd name="T10" fmla="*/ 16 w 41"/>
                <a:gd name="T11" fmla="*/ 9 h 41"/>
                <a:gd name="T12" fmla="*/ 30 w 41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7"/>
                  </a:moveTo>
                  <a:cubicBezTo>
                    <a:pt x="27" y="41"/>
                    <a:pt x="41" y="25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1" name="Freeform 204"/>
            <p:cNvSpPr>
              <a:spLocks/>
            </p:cNvSpPr>
            <p:nvPr/>
          </p:nvSpPr>
          <p:spPr bwMode="auto">
            <a:xfrm>
              <a:off x="23634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5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2" name="Freeform 206"/>
            <p:cNvSpPr>
              <a:spLocks/>
            </p:cNvSpPr>
            <p:nvPr/>
          </p:nvSpPr>
          <p:spPr bwMode="auto">
            <a:xfrm>
              <a:off x="669882" y="1719331"/>
              <a:ext cx="143562" cy="80296"/>
            </a:xfrm>
            <a:custGeom>
              <a:avLst/>
              <a:gdLst>
                <a:gd name="T0" fmla="*/ 0 w 39"/>
                <a:gd name="T1" fmla="*/ 15 h 22"/>
                <a:gd name="T2" fmla="*/ 12 w 39"/>
                <a:gd name="T3" fmla="*/ 13 h 22"/>
                <a:gd name="T4" fmla="*/ 26 w 39"/>
                <a:gd name="T5" fmla="*/ 22 h 22"/>
                <a:gd name="T6" fmla="*/ 39 w 39"/>
                <a:gd name="T7" fmla="*/ 5 h 22"/>
                <a:gd name="T8" fmla="*/ 24 w 39"/>
                <a:gd name="T9" fmla="*/ 13 h 22"/>
                <a:gd name="T10" fmla="*/ 0 w 39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5"/>
                    <a:pt x="19" y="21"/>
                    <a:pt x="26" y="22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7"/>
                    <a:pt x="31" y="13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3" name="Freeform 207"/>
            <p:cNvSpPr>
              <a:spLocks noEditPoints="1"/>
            </p:cNvSpPr>
            <p:nvPr/>
          </p:nvSpPr>
          <p:spPr bwMode="auto">
            <a:xfrm>
              <a:off x="3825790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6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6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6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4" name="Freeform 208"/>
            <p:cNvSpPr>
              <a:spLocks noEditPoints="1"/>
            </p:cNvSpPr>
            <p:nvPr/>
          </p:nvSpPr>
          <p:spPr bwMode="auto">
            <a:xfrm>
              <a:off x="2431546" y="1875058"/>
              <a:ext cx="197093" cy="180059"/>
            </a:xfrm>
            <a:custGeom>
              <a:avLst/>
              <a:gdLst>
                <a:gd name="T0" fmla="*/ 1 w 53"/>
                <a:gd name="T1" fmla="*/ 21 h 48"/>
                <a:gd name="T2" fmla="*/ 14 w 53"/>
                <a:gd name="T3" fmla="*/ 39 h 48"/>
                <a:gd name="T4" fmla="*/ 26 w 53"/>
                <a:gd name="T5" fmla="*/ 37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1 h 48"/>
                <a:gd name="T12" fmla="*/ 30 w 53"/>
                <a:gd name="T13" fmla="*/ 21 h 48"/>
                <a:gd name="T14" fmla="*/ 45 w 53"/>
                <a:gd name="T15" fmla="*/ 25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1 h 48"/>
                <a:gd name="T24" fmla="*/ 8 w 53"/>
                <a:gd name="T25" fmla="*/ 18 h 48"/>
                <a:gd name="T26" fmla="*/ 22 w 53"/>
                <a:gd name="T27" fmla="*/ 20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1"/>
                  </a:moveTo>
                  <a:cubicBezTo>
                    <a:pt x="0" y="29"/>
                    <a:pt x="7" y="37"/>
                    <a:pt x="14" y="39"/>
                  </a:cubicBezTo>
                  <a:cubicBezTo>
                    <a:pt x="19" y="41"/>
                    <a:pt x="25" y="36"/>
                    <a:pt x="26" y="37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1"/>
                  </a:cubicBezTo>
                  <a:close/>
                  <a:moveTo>
                    <a:pt x="30" y="21"/>
                  </a:moveTo>
                  <a:cubicBezTo>
                    <a:pt x="36" y="22"/>
                    <a:pt x="38" y="25"/>
                    <a:pt x="45" y="25"/>
                  </a:cubicBezTo>
                  <a:cubicBezTo>
                    <a:pt x="44" y="31"/>
                    <a:pt x="41" y="36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30"/>
                    <a:pt x="11" y="31"/>
                  </a:cubicBezTo>
                  <a:cubicBezTo>
                    <a:pt x="9" y="27"/>
                    <a:pt x="7" y="24"/>
                    <a:pt x="8" y="18"/>
                  </a:cubicBezTo>
                  <a:cubicBezTo>
                    <a:pt x="14" y="17"/>
                    <a:pt x="16" y="20"/>
                    <a:pt x="22" y="20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5" name="Freeform 209"/>
            <p:cNvSpPr>
              <a:spLocks/>
            </p:cNvSpPr>
            <p:nvPr/>
          </p:nvSpPr>
          <p:spPr bwMode="auto">
            <a:xfrm>
              <a:off x="438724" y="1860459"/>
              <a:ext cx="128962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4 w 35"/>
                <a:gd name="T5" fmla="*/ 23 h 46"/>
                <a:gd name="T6" fmla="*/ 14 w 35"/>
                <a:gd name="T7" fmla="*/ 1 h 46"/>
                <a:gd name="T8" fmla="*/ 10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5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30" y="14"/>
                    <a:pt x="28" y="20"/>
                  </a:cubicBezTo>
                  <a:cubicBezTo>
                    <a:pt x="25" y="21"/>
                    <a:pt x="20" y="21"/>
                    <a:pt x="14" y="23"/>
                  </a:cubicBezTo>
                  <a:cubicBezTo>
                    <a:pt x="10" y="17"/>
                    <a:pt x="15" y="9"/>
                    <a:pt x="14" y="1"/>
                  </a:cubicBezTo>
                  <a:cubicBezTo>
                    <a:pt x="12" y="1"/>
                    <a:pt x="11" y="1"/>
                    <a:pt x="10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4" y="42"/>
                    <a:pt x="10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6" y="42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6" name="Freeform 210"/>
            <p:cNvSpPr>
              <a:spLocks/>
            </p:cNvSpPr>
            <p:nvPr/>
          </p:nvSpPr>
          <p:spPr bwMode="auto">
            <a:xfrm>
              <a:off x="767212" y="1870192"/>
              <a:ext cx="70565" cy="143560"/>
            </a:xfrm>
            <a:custGeom>
              <a:avLst/>
              <a:gdLst>
                <a:gd name="T0" fmla="*/ 6 w 19"/>
                <a:gd name="T1" fmla="*/ 29 h 38"/>
                <a:gd name="T2" fmla="*/ 6 w 19"/>
                <a:gd name="T3" fmla="*/ 0 h 38"/>
                <a:gd name="T4" fmla="*/ 1 w 19"/>
                <a:gd name="T5" fmla="*/ 0 h 38"/>
                <a:gd name="T6" fmla="*/ 0 w 19"/>
                <a:gd name="T7" fmla="*/ 35 h 38"/>
                <a:gd name="T8" fmla="*/ 19 w 19"/>
                <a:gd name="T9" fmla="*/ 32 h 38"/>
                <a:gd name="T10" fmla="*/ 6 w 19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8">
                  <a:moveTo>
                    <a:pt x="6" y="29"/>
                  </a:moveTo>
                  <a:cubicBezTo>
                    <a:pt x="8" y="19"/>
                    <a:pt x="9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3" y="15"/>
                    <a:pt x="1" y="21"/>
                    <a:pt x="0" y="35"/>
                  </a:cubicBezTo>
                  <a:cubicBezTo>
                    <a:pt x="6" y="38"/>
                    <a:pt x="17" y="38"/>
                    <a:pt x="19" y="32"/>
                  </a:cubicBezTo>
                  <a:cubicBezTo>
                    <a:pt x="17" y="27"/>
                    <a:pt x="9" y="31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7" name="Freeform 211"/>
            <p:cNvSpPr>
              <a:spLocks/>
            </p:cNvSpPr>
            <p:nvPr/>
          </p:nvSpPr>
          <p:spPr bwMode="auto">
            <a:xfrm>
              <a:off x="273264" y="1860459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2 w 26"/>
                <a:gd name="T3" fmla="*/ 35 h 47"/>
                <a:gd name="T4" fmla="*/ 9 w 26"/>
                <a:gd name="T5" fmla="*/ 9 h 47"/>
                <a:gd name="T6" fmla="*/ 14 w 26"/>
                <a:gd name="T7" fmla="*/ 6 h 47"/>
                <a:gd name="T8" fmla="*/ 22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8" y="47"/>
                    <a:pt x="21" y="43"/>
                    <a:pt x="22" y="35"/>
                  </a:cubicBezTo>
                  <a:cubicBezTo>
                    <a:pt x="23" y="25"/>
                    <a:pt x="6" y="20"/>
                    <a:pt x="9" y="9"/>
                  </a:cubicBezTo>
                  <a:cubicBezTo>
                    <a:pt x="11" y="8"/>
                    <a:pt x="12" y="7"/>
                    <a:pt x="14" y="6"/>
                  </a:cubicBezTo>
                  <a:cubicBezTo>
                    <a:pt x="18" y="7"/>
                    <a:pt x="17" y="12"/>
                    <a:pt x="22" y="12"/>
                  </a:cubicBezTo>
                  <a:cubicBezTo>
                    <a:pt x="26" y="8"/>
                    <a:pt x="21" y="3"/>
                    <a:pt x="20" y="1"/>
                  </a:cubicBezTo>
                  <a:cubicBezTo>
                    <a:pt x="12" y="0"/>
                    <a:pt x="7" y="1"/>
                    <a:pt x="4" y="4"/>
                  </a:cubicBezTo>
                  <a:cubicBezTo>
                    <a:pt x="0" y="20"/>
                    <a:pt x="12" y="25"/>
                    <a:pt x="16" y="36"/>
                  </a:cubicBezTo>
                  <a:cubicBezTo>
                    <a:pt x="10" y="38"/>
                    <a:pt x="9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8" name="Freeform 212"/>
            <p:cNvSpPr>
              <a:spLocks/>
            </p:cNvSpPr>
            <p:nvPr/>
          </p:nvSpPr>
          <p:spPr bwMode="auto">
            <a:xfrm>
              <a:off x="343829" y="1862893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2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4" y="9"/>
                    <a:pt x="0" y="45"/>
                    <a:pt x="22" y="42"/>
                  </a:cubicBezTo>
                  <a:cubicBezTo>
                    <a:pt x="23" y="39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8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9" name="Freeform 213"/>
            <p:cNvSpPr>
              <a:spLocks noEditPoints="1"/>
            </p:cNvSpPr>
            <p:nvPr/>
          </p:nvSpPr>
          <p:spPr bwMode="auto">
            <a:xfrm>
              <a:off x="572553" y="1862893"/>
              <a:ext cx="189792" cy="143560"/>
            </a:xfrm>
            <a:custGeom>
              <a:avLst/>
              <a:gdLst>
                <a:gd name="T0" fmla="*/ 28 w 51"/>
                <a:gd name="T1" fmla="*/ 9 h 38"/>
                <a:gd name="T2" fmla="*/ 24 w 51"/>
                <a:gd name="T3" fmla="*/ 20 h 38"/>
                <a:gd name="T4" fmla="*/ 20 w 51"/>
                <a:gd name="T5" fmla="*/ 9 h 38"/>
                <a:gd name="T6" fmla="*/ 7 w 51"/>
                <a:gd name="T7" fmla="*/ 9 h 38"/>
                <a:gd name="T8" fmla="*/ 15 w 51"/>
                <a:gd name="T9" fmla="*/ 38 h 38"/>
                <a:gd name="T10" fmla="*/ 25 w 51"/>
                <a:gd name="T11" fmla="*/ 22 h 38"/>
                <a:gd name="T12" fmla="*/ 37 w 51"/>
                <a:gd name="T13" fmla="*/ 37 h 38"/>
                <a:gd name="T14" fmla="*/ 28 w 51"/>
                <a:gd name="T15" fmla="*/ 9 h 38"/>
                <a:gd name="T16" fmla="*/ 15 w 51"/>
                <a:gd name="T17" fmla="*/ 31 h 38"/>
                <a:gd name="T18" fmla="*/ 17 w 51"/>
                <a:gd name="T19" fmla="*/ 14 h 38"/>
                <a:gd name="T20" fmla="*/ 15 w 51"/>
                <a:gd name="T21" fmla="*/ 31 h 38"/>
                <a:gd name="T22" fmla="*/ 36 w 51"/>
                <a:gd name="T23" fmla="*/ 30 h 38"/>
                <a:gd name="T24" fmla="*/ 30 w 51"/>
                <a:gd name="T25" fmla="*/ 29 h 38"/>
                <a:gd name="T26" fmla="*/ 36 w 51"/>
                <a:gd name="T27" fmla="*/ 14 h 38"/>
                <a:gd name="T28" fmla="*/ 36 w 51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8">
                  <a:moveTo>
                    <a:pt x="28" y="9"/>
                  </a:moveTo>
                  <a:cubicBezTo>
                    <a:pt x="26" y="12"/>
                    <a:pt x="26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5"/>
                    <a:pt x="25" y="22"/>
                  </a:cubicBezTo>
                  <a:cubicBezTo>
                    <a:pt x="21" y="32"/>
                    <a:pt x="30" y="38"/>
                    <a:pt x="37" y="37"/>
                  </a:cubicBezTo>
                  <a:cubicBezTo>
                    <a:pt x="50" y="34"/>
                    <a:pt x="51" y="0"/>
                    <a:pt x="28" y="9"/>
                  </a:cubicBezTo>
                  <a:close/>
                  <a:moveTo>
                    <a:pt x="15" y="31"/>
                  </a:moveTo>
                  <a:cubicBezTo>
                    <a:pt x="6" y="31"/>
                    <a:pt x="8" y="11"/>
                    <a:pt x="17" y="14"/>
                  </a:cubicBezTo>
                  <a:cubicBezTo>
                    <a:pt x="21" y="21"/>
                    <a:pt x="16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3" y="30"/>
                    <a:pt x="33" y="28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6"/>
                    <a:pt x="41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0" name="Freeform 214"/>
            <p:cNvSpPr>
              <a:spLocks noEditPoints="1"/>
            </p:cNvSpPr>
            <p:nvPr/>
          </p:nvSpPr>
          <p:spPr bwMode="auto">
            <a:xfrm>
              <a:off x="4091013" y="2047819"/>
              <a:ext cx="1727598" cy="379585"/>
            </a:xfrm>
            <a:custGeom>
              <a:avLst/>
              <a:gdLst>
                <a:gd name="T0" fmla="*/ 375 w 463"/>
                <a:gd name="T1" fmla="*/ 96 h 102"/>
                <a:gd name="T2" fmla="*/ 451 w 463"/>
                <a:gd name="T3" fmla="*/ 83 h 102"/>
                <a:gd name="T4" fmla="*/ 460 w 463"/>
                <a:gd name="T5" fmla="*/ 29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8 h 102"/>
                <a:gd name="T12" fmla="*/ 121 w 463"/>
                <a:gd name="T13" fmla="*/ 30 h 102"/>
                <a:gd name="T14" fmla="*/ 90 w 463"/>
                <a:gd name="T15" fmla="*/ 2 h 102"/>
                <a:gd name="T16" fmla="*/ 87 w 463"/>
                <a:gd name="T17" fmla="*/ 2 h 102"/>
                <a:gd name="T18" fmla="*/ 78 w 463"/>
                <a:gd name="T19" fmla="*/ 30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8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6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90 h 102"/>
                <a:gd name="T38" fmla="*/ 11 w 463"/>
                <a:gd name="T39" fmla="*/ 87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5 h 102"/>
                <a:gd name="T46" fmla="*/ 115 w 463"/>
                <a:gd name="T47" fmla="*/ 36 h 102"/>
                <a:gd name="T48" fmla="*/ 245 w 463"/>
                <a:gd name="T49" fmla="*/ 45 h 102"/>
                <a:gd name="T50" fmla="*/ 297 w 463"/>
                <a:gd name="T51" fmla="*/ 39 h 102"/>
                <a:gd name="T52" fmla="*/ 453 w 463"/>
                <a:gd name="T53" fmla="*/ 33 h 102"/>
                <a:gd name="T54" fmla="*/ 446 w 463"/>
                <a:gd name="T55" fmla="*/ 77 h 102"/>
                <a:gd name="T56" fmla="*/ 390 w 463"/>
                <a:gd name="T57" fmla="*/ 85 h 102"/>
                <a:gd name="T58" fmla="*/ 338 w 463"/>
                <a:gd name="T59" fmla="*/ 89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6"/>
                  </a:moveTo>
                  <a:cubicBezTo>
                    <a:pt x="397" y="94"/>
                    <a:pt x="438" y="95"/>
                    <a:pt x="451" y="83"/>
                  </a:cubicBezTo>
                  <a:cubicBezTo>
                    <a:pt x="463" y="72"/>
                    <a:pt x="463" y="47"/>
                    <a:pt x="460" y="29"/>
                  </a:cubicBezTo>
                  <a:cubicBezTo>
                    <a:pt x="447" y="22"/>
                    <a:pt x="433" y="27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8"/>
                  </a:cubicBezTo>
                  <a:cubicBezTo>
                    <a:pt x="201" y="40"/>
                    <a:pt x="158" y="28"/>
                    <a:pt x="121" y="30"/>
                  </a:cubicBezTo>
                  <a:cubicBezTo>
                    <a:pt x="109" y="22"/>
                    <a:pt x="101" y="11"/>
                    <a:pt x="90" y="2"/>
                  </a:cubicBezTo>
                  <a:cubicBezTo>
                    <a:pt x="90" y="0"/>
                    <a:pt x="89" y="1"/>
                    <a:pt x="87" y="2"/>
                  </a:cubicBezTo>
                  <a:cubicBezTo>
                    <a:pt x="83" y="10"/>
                    <a:pt x="83" y="23"/>
                    <a:pt x="78" y="30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5" y="102"/>
                    <a:pt x="40" y="98"/>
                    <a:pt x="47" y="98"/>
                  </a:cubicBezTo>
                  <a:cubicBezTo>
                    <a:pt x="74" y="97"/>
                    <a:pt x="115" y="100"/>
                    <a:pt x="145" y="101"/>
                  </a:cubicBezTo>
                  <a:cubicBezTo>
                    <a:pt x="191" y="102"/>
                    <a:pt x="244" y="96"/>
                    <a:pt x="297" y="96"/>
                  </a:cubicBezTo>
                  <a:cubicBezTo>
                    <a:pt x="313" y="96"/>
                    <a:pt x="348" y="98"/>
                    <a:pt x="375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7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8" y="93"/>
                    <a:pt x="11" y="87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5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6"/>
                    <a:pt x="205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3" y="33"/>
                  </a:cubicBezTo>
                  <a:cubicBezTo>
                    <a:pt x="456" y="48"/>
                    <a:pt x="455" y="68"/>
                    <a:pt x="446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1" name="Freeform 215"/>
            <p:cNvSpPr>
              <a:spLocks noEditPoints="1"/>
            </p:cNvSpPr>
            <p:nvPr/>
          </p:nvSpPr>
          <p:spPr bwMode="auto">
            <a:xfrm>
              <a:off x="2601872" y="2023486"/>
              <a:ext cx="766470" cy="221424"/>
            </a:xfrm>
            <a:custGeom>
              <a:avLst/>
              <a:gdLst>
                <a:gd name="T0" fmla="*/ 76 w 205"/>
                <a:gd name="T1" fmla="*/ 58 h 59"/>
                <a:gd name="T2" fmla="*/ 103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4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6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6 w 205"/>
                <a:gd name="T23" fmla="*/ 32 h 59"/>
                <a:gd name="T24" fmla="*/ 159 w 205"/>
                <a:gd name="T25" fmla="*/ 36 h 59"/>
                <a:gd name="T26" fmla="*/ 153 w 205"/>
                <a:gd name="T27" fmla="*/ 44 h 59"/>
                <a:gd name="T28" fmla="*/ 154 w 205"/>
                <a:gd name="T29" fmla="*/ 12 h 59"/>
                <a:gd name="T30" fmla="*/ 179 w 205"/>
                <a:gd name="T31" fmla="*/ 15 h 59"/>
                <a:gd name="T32" fmla="*/ 181 w 205"/>
                <a:gd name="T33" fmla="*/ 29 h 59"/>
                <a:gd name="T34" fmla="*/ 170 w 205"/>
                <a:gd name="T35" fmla="*/ 36 h 59"/>
                <a:gd name="T36" fmla="*/ 150 w 205"/>
                <a:gd name="T37" fmla="*/ 27 h 59"/>
                <a:gd name="T38" fmla="*/ 154 w 205"/>
                <a:gd name="T39" fmla="*/ 12 h 59"/>
                <a:gd name="T40" fmla="*/ 75 w 205"/>
                <a:gd name="T41" fmla="*/ 11 h 59"/>
                <a:gd name="T42" fmla="*/ 148 w 205"/>
                <a:gd name="T43" fmla="*/ 11 h 59"/>
                <a:gd name="T44" fmla="*/ 114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5 w 205"/>
                <a:gd name="T51" fmla="*/ 38 h 59"/>
                <a:gd name="T52" fmla="*/ 48 w 205"/>
                <a:gd name="T53" fmla="*/ 13 h 59"/>
                <a:gd name="T54" fmla="*/ 50 w 205"/>
                <a:gd name="T55" fmla="*/ 49 h 59"/>
                <a:gd name="T56" fmla="*/ 15 w 205"/>
                <a:gd name="T57" fmla="*/ 38 h 59"/>
                <a:gd name="T58" fmla="*/ 57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7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6" y="58"/>
                  </a:moveTo>
                  <a:cubicBezTo>
                    <a:pt x="88" y="58"/>
                    <a:pt x="95" y="56"/>
                    <a:pt x="103" y="55"/>
                  </a:cubicBezTo>
                  <a:cubicBezTo>
                    <a:pt x="122" y="52"/>
                    <a:pt x="146" y="52"/>
                    <a:pt x="157" y="52"/>
                  </a:cubicBezTo>
                  <a:cubicBezTo>
                    <a:pt x="167" y="46"/>
                    <a:pt x="177" y="34"/>
                    <a:pt x="190" y="35"/>
                  </a:cubicBezTo>
                  <a:cubicBezTo>
                    <a:pt x="190" y="27"/>
                    <a:pt x="202" y="28"/>
                    <a:pt x="205" y="19"/>
                  </a:cubicBezTo>
                  <a:cubicBezTo>
                    <a:pt x="190" y="13"/>
                    <a:pt x="165" y="2"/>
                    <a:pt x="144" y="0"/>
                  </a:cubicBezTo>
                  <a:cubicBezTo>
                    <a:pt x="136" y="0"/>
                    <a:pt x="119" y="3"/>
                    <a:pt x="108" y="3"/>
                  </a:cubicBezTo>
                  <a:cubicBezTo>
                    <a:pt x="70" y="4"/>
                    <a:pt x="17" y="2"/>
                    <a:pt x="10" y="27"/>
                  </a:cubicBezTo>
                  <a:cubicBezTo>
                    <a:pt x="0" y="59"/>
                    <a:pt x="51" y="58"/>
                    <a:pt x="76" y="58"/>
                  </a:cubicBezTo>
                  <a:close/>
                  <a:moveTo>
                    <a:pt x="153" y="44"/>
                  </a:moveTo>
                  <a:cubicBezTo>
                    <a:pt x="127" y="44"/>
                    <a:pt x="97" y="52"/>
                    <a:pt x="78" y="50"/>
                  </a:cubicBezTo>
                  <a:cubicBezTo>
                    <a:pt x="78" y="42"/>
                    <a:pt x="75" y="39"/>
                    <a:pt x="76" y="32"/>
                  </a:cubicBezTo>
                  <a:cubicBezTo>
                    <a:pt x="104" y="28"/>
                    <a:pt x="133" y="24"/>
                    <a:pt x="159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7"/>
                    <a:pt x="170" y="15"/>
                    <a:pt x="179" y="15"/>
                  </a:cubicBezTo>
                  <a:cubicBezTo>
                    <a:pt x="177" y="22"/>
                    <a:pt x="182" y="23"/>
                    <a:pt x="181" y="29"/>
                  </a:cubicBezTo>
                  <a:cubicBezTo>
                    <a:pt x="176" y="30"/>
                    <a:pt x="173" y="33"/>
                    <a:pt x="170" y="36"/>
                  </a:cubicBezTo>
                  <a:cubicBezTo>
                    <a:pt x="172" y="26"/>
                    <a:pt x="157" y="29"/>
                    <a:pt x="150" y="27"/>
                  </a:cubicBezTo>
                  <a:cubicBezTo>
                    <a:pt x="151" y="23"/>
                    <a:pt x="156" y="15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1"/>
                  </a:cubicBezTo>
                  <a:cubicBezTo>
                    <a:pt x="145" y="26"/>
                    <a:pt x="127" y="21"/>
                    <a:pt x="114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8"/>
                  </a:moveTo>
                  <a:cubicBezTo>
                    <a:pt x="15" y="18"/>
                    <a:pt x="33" y="17"/>
                    <a:pt x="48" y="13"/>
                  </a:cubicBezTo>
                  <a:cubicBezTo>
                    <a:pt x="49" y="27"/>
                    <a:pt x="48" y="35"/>
                    <a:pt x="50" y="49"/>
                  </a:cubicBezTo>
                  <a:cubicBezTo>
                    <a:pt x="38" y="52"/>
                    <a:pt x="22" y="46"/>
                    <a:pt x="15" y="38"/>
                  </a:cubicBezTo>
                  <a:close/>
                  <a:moveTo>
                    <a:pt x="57" y="50"/>
                  </a:moveTo>
                  <a:cubicBezTo>
                    <a:pt x="56" y="39"/>
                    <a:pt x="55" y="27"/>
                    <a:pt x="56" y="11"/>
                  </a:cubicBezTo>
                  <a:cubicBezTo>
                    <a:pt x="59" y="15"/>
                    <a:pt x="61" y="10"/>
                    <a:pt x="67" y="12"/>
                  </a:cubicBezTo>
                  <a:cubicBezTo>
                    <a:pt x="68" y="25"/>
                    <a:pt x="67" y="36"/>
                    <a:pt x="71" y="50"/>
                  </a:cubicBezTo>
                  <a:cubicBezTo>
                    <a:pt x="69" y="53"/>
                    <a:pt x="61" y="50"/>
                    <a:pt x="57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2" name="Freeform 216"/>
            <p:cNvSpPr>
              <a:spLocks noEditPoints="1"/>
            </p:cNvSpPr>
            <p:nvPr/>
          </p:nvSpPr>
          <p:spPr bwMode="auto">
            <a:xfrm>
              <a:off x="2431546" y="1994288"/>
              <a:ext cx="209258" cy="158160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4 w 56"/>
                <a:gd name="T7" fmla="*/ 26 h 42"/>
                <a:gd name="T8" fmla="*/ 33 w 56"/>
                <a:gd name="T9" fmla="*/ 33 h 42"/>
                <a:gd name="T10" fmla="*/ 10 w 56"/>
                <a:gd name="T11" fmla="*/ 21 h 42"/>
                <a:gd name="T12" fmla="*/ 34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2" y="42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7"/>
                    <a:pt x="32" y="29"/>
                    <a:pt x="33" y="33"/>
                  </a:cubicBezTo>
                  <a:cubicBezTo>
                    <a:pt x="22" y="36"/>
                    <a:pt x="10" y="31"/>
                    <a:pt x="10" y="21"/>
                  </a:cubicBezTo>
                  <a:cubicBezTo>
                    <a:pt x="17" y="15"/>
                    <a:pt x="28" y="21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3" name="Freeform 217"/>
            <p:cNvSpPr>
              <a:spLocks noEditPoints="1"/>
            </p:cNvSpPr>
            <p:nvPr/>
          </p:nvSpPr>
          <p:spPr bwMode="auto">
            <a:xfrm>
              <a:off x="2657836" y="2113515"/>
              <a:ext cx="1367479" cy="304154"/>
            </a:xfrm>
            <a:custGeom>
              <a:avLst/>
              <a:gdLst>
                <a:gd name="T0" fmla="*/ 351 w 366"/>
                <a:gd name="T1" fmla="*/ 38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3 h 81"/>
                <a:gd name="T10" fmla="*/ 57 w 366"/>
                <a:gd name="T11" fmla="*/ 76 h 81"/>
                <a:gd name="T12" fmla="*/ 312 w 366"/>
                <a:gd name="T13" fmla="*/ 65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8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9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5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8"/>
                  </a:moveTo>
                  <a:cubicBezTo>
                    <a:pt x="345" y="30"/>
                    <a:pt x="330" y="0"/>
                    <a:pt x="327" y="0"/>
                  </a:cubicBezTo>
                  <a:cubicBezTo>
                    <a:pt x="315" y="1"/>
                    <a:pt x="322" y="19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2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50"/>
                    <a:pt x="357" y="46"/>
                    <a:pt x="351" y="38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8"/>
                    <a:pt x="316" y="52"/>
                  </a:cubicBezTo>
                  <a:cubicBezTo>
                    <a:pt x="309" y="50"/>
                    <a:pt x="312" y="58"/>
                    <a:pt x="307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8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1"/>
                    <a:pt x="352" y="55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4" name="Freeform 218"/>
            <p:cNvSpPr>
              <a:spLocks noEditPoints="1"/>
            </p:cNvSpPr>
            <p:nvPr/>
          </p:nvSpPr>
          <p:spPr bwMode="auto">
            <a:xfrm>
              <a:off x="952138" y="2035652"/>
              <a:ext cx="143562" cy="165460"/>
            </a:xfrm>
            <a:custGeom>
              <a:avLst/>
              <a:gdLst>
                <a:gd name="T0" fmla="*/ 12 w 38"/>
                <a:gd name="T1" fmla="*/ 28 h 44"/>
                <a:gd name="T2" fmla="*/ 25 w 38"/>
                <a:gd name="T3" fmla="*/ 27 h 44"/>
                <a:gd name="T4" fmla="*/ 33 w 38"/>
                <a:gd name="T5" fmla="*/ 39 h 44"/>
                <a:gd name="T6" fmla="*/ 29 w 38"/>
                <a:gd name="T7" fmla="*/ 2 h 44"/>
                <a:gd name="T8" fmla="*/ 20 w 38"/>
                <a:gd name="T9" fmla="*/ 1 h 44"/>
                <a:gd name="T10" fmla="*/ 2 w 38"/>
                <a:gd name="T11" fmla="*/ 44 h 44"/>
                <a:gd name="T12" fmla="*/ 12 w 38"/>
                <a:gd name="T13" fmla="*/ 28 h 44"/>
                <a:gd name="T14" fmla="*/ 21 w 38"/>
                <a:gd name="T15" fmla="*/ 10 h 44"/>
                <a:gd name="T16" fmla="*/ 24 w 38"/>
                <a:gd name="T17" fmla="*/ 21 h 44"/>
                <a:gd name="T18" fmla="*/ 17 w 38"/>
                <a:gd name="T19" fmla="*/ 21 h 44"/>
                <a:gd name="T20" fmla="*/ 21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6" y="28"/>
                    <a:pt x="22" y="29"/>
                    <a:pt x="25" y="27"/>
                  </a:cubicBezTo>
                  <a:cubicBezTo>
                    <a:pt x="28" y="30"/>
                    <a:pt x="27" y="39"/>
                    <a:pt x="33" y="39"/>
                  </a:cubicBezTo>
                  <a:cubicBezTo>
                    <a:pt x="38" y="29"/>
                    <a:pt x="27" y="15"/>
                    <a:pt x="29" y="2"/>
                  </a:cubicBezTo>
                  <a:cubicBezTo>
                    <a:pt x="25" y="0"/>
                    <a:pt x="22" y="2"/>
                    <a:pt x="20" y="1"/>
                  </a:cubicBezTo>
                  <a:cubicBezTo>
                    <a:pt x="13" y="13"/>
                    <a:pt x="0" y="26"/>
                    <a:pt x="2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1" y="10"/>
                  </a:moveTo>
                  <a:cubicBezTo>
                    <a:pt x="23" y="12"/>
                    <a:pt x="24" y="16"/>
                    <a:pt x="24" y="21"/>
                  </a:cubicBezTo>
                  <a:cubicBezTo>
                    <a:pt x="23" y="20"/>
                    <a:pt x="17" y="18"/>
                    <a:pt x="17" y="21"/>
                  </a:cubicBezTo>
                  <a:cubicBezTo>
                    <a:pt x="14" y="19"/>
                    <a:pt x="20" y="13"/>
                    <a:pt x="2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5" name="Freeform 219"/>
            <p:cNvSpPr>
              <a:spLocks noEditPoints="1"/>
            </p:cNvSpPr>
            <p:nvPr/>
          </p:nvSpPr>
          <p:spPr bwMode="auto">
            <a:xfrm>
              <a:off x="2949824" y="2539332"/>
              <a:ext cx="141128" cy="167892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3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7" y="28"/>
                    <a:pt x="23" y="30"/>
                    <a:pt x="25" y="28"/>
                  </a:cubicBezTo>
                  <a:cubicBezTo>
                    <a:pt x="29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8" y="19"/>
                    <a:pt x="17" y="22"/>
                  </a:cubicBezTo>
                  <a:cubicBezTo>
                    <a:pt x="15" y="19"/>
                    <a:pt x="20" y="14"/>
                    <a:pt x="21" y="11"/>
                  </a:cubicBezTo>
                  <a:cubicBezTo>
                    <a:pt x="24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6" name="Freeform 220"/>
            <p:cNvSpPr>
              <a:spLocks/>
            </p:cNvSpPr>
            <p:nvPr/>
          </p:nvSpPr>
          <p:spPr bwMode="auto">
            <a:xfrm>
              <a:off x="3404840" y="2125682"/>
              <a:ext cx="399051" cy="70563"/>
            </a:xfrm>
            <a:custGeom>
              <a:avLst/>
              <a:gdLst>
                <a:gd name="T0" fmla="*/ 24 w 107"/>
                <a:gd name="T1" fmla="*/ 8 h 19"/>
                <a:gd name="T2" fmla="*/ 49 w 107"/>
                <a:gd name="T3" fmla="*/ 15 h 19"/>
                <a:gd name="T4" fmla="*/ 64 w 107"/>
                <a:gd name="T5" fmla="*/ 8 h 19"/>
                <a:gd name="T6" fmla="*/ 107 w 107"/>
                <a:gd name="T7" fmla="*/ 4 h 19"/>
                <a:gd name="T8" fmla="*/ 62 w 107"/>
                <a:gd name="T9" fmla="*/ 0 h 19"/>
                <a:gd name="T10" fmla="*/ 43 w 107"/>
                <a:gd name="T11" fmla="*/ 7 h 19"/>
                <a:gd name="T12" fmla="*/ 29 w 107"/>
                <a:gd name="T13" fmla="*/ 1 h 19"/>
                <a:gd name="T14" fmla="*/ 17 w 107"/>
                <a:gd name="T15" fmla="*/ 2 h 19"/>
                <a:gd name="T16" fmla="*/ 3 w 107"/>
                <a:gd name="T17" fmla="*/ 16 h 19"/>
                <a:gd name="T18" fmla="*/ 24 w 107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19">
                  <a:moveTo>
                    <a:pt x="24" y="8"/>
                  </a:moveTo>
                  <a:cubicBezTo>
                    <a:pt x="31" y="8"/>
                    <a:pt x="39" y="15"/>
                    <a:pt x="49" y="15"/>
                  </a:cubicBezTo>
                  <a:cubicBezTo>
                    <a:pt x="55" y="14"/>
                    <a:pt x="58" y="11"/>
                    <a:pt x="64" y="8"/>
                  </a:cubicBezTo>
                  <a:cubicBezTo>
                    <a:pt x="74" y="19"/>
                    <a:pt x="106" y="18"/>
                    <a:pt x="107" y="4"/>
                  </a:cubicBezTo>
                  <a:cubicBezTo>
                    <a:pt x="93" y="12"/>
                    <a:pt x="75" y="7"/>
                    <a:pt x="62" y="0"/>
                  </a:cubicBezTo>
                  <a:cubicBezTo>
                    <a:pt x="56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2" y="4"/>
                    <a:pt x="0" y="10"/>
                    <a:pt x="3" y="16"/>
                  </a:cubicBezTo>
                  <a:cubicBezTo>
                    <a:pt x="12" y="19"/>
                    <a:pt x="14" y="8"/>
                    <a:pt x="2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7" name="Freeform 221"/>
            <p:cNvSpPr>
              <a:spLocks/>
            </p:cNvSpPr>
            <p:nvPr/>
          </p:nvSpPr>
          <p:spPr bwMode="auto">
            <a:xfrm>
              <a:off x="5675049" y="2201112"/>
              <a:ext cx="58398" cy="77864"/>
            </a:xfrm>
            <a:custGeom>
              <a:avLst/>
              <a:gdLst>
                <a:gd name="T0" fmla="*/ 9 w 16"/>
                <a:gd name="T1" fmla="*/ 21 h 21"/>
                <a:gd name="T2" fmla="*/ 12 w 16"/>
                <a:gd name="T3" fmla="*/ 18 h 21"/>
                <a:gd name="T4" fmla="*/ 13 w 16"/>
                <a:gd name="T5" fmla="*/ 0 h 21"/>
                <a:gd name="T6" fmla="*/ 9 w 16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1">
                  <a:moveTo>
                    <a:pt x="9" y="21"/>
                  </a:moveTo>
                  <a:cubicBezTo>
                    <a:pt x="9" y="19"/>
                    <a:pt x="11" y="20"/>
                    <a:pt x="12" y="18"/>
                  </a:cubicBezTo>
                  <a:cubicBezTo>
                    <a:pt x="9" y="15"/>
                    <a:pt x="16" y="4"/>
                    <a:pt x="13" y="0"/>
                  </a:cubicBezTo>
                  <a:cubicBezTo>
                    <a:pt x="5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8" name="Freeform 222"/>
            <p:cNvSpPr>
              <a:spLocks/>
            </p:cNvSpPr>
            <p:nvPr/>
          </p:nvSpPr>
          <p:spPr bwMode="auto">
            <a:xfrm>
              <a:off x="5555821" y="2201112"/>
              <a:ext cx="77864" cy="148427"/>
            </a:xfrm>
            <a:custGeom>
              <a:avLst/>
              <a:gdLst>
                <a:gd name="T0" fmla="*/ 20 w 21"/>
                <a:gd name="T1" fmla="*/ 26 h 40"/>
                <a:gd name="T2" fmla="*/ 8 w 21"/>
                <a:gd name="T3" fmla="*/ 24 h 40"/>
                <a:gd name="T4" fmla="*/ 7 w 21"/>
                <a:gd name="T5" fmla="*/ 0 h 40"/>
                <a:gd name="T6" fmla="*/ 0 w 21"/>
                <a:gd name="T7" fmla="*/ 31 h 40"/>
                <a:gd name="T8" fmla="*/ 20 w 21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0" y="26"/>
                  </a:moveTo>
                  <a:cubicBezTo>
                    <a:pt x="18" y="23"/>
                    <a:pt x="11" y="29"/>
                    <a:pt x="8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1" y="20"/>
                    <a:pt x="0" y="31"/>
                  </a:cubicBezTo>
                  <a:cubicBezTo>
                    <a:pt x="8" y="31"/>
                    <a:pt x="21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9" name="Freeform 223"/>
            <p:cNvSpPr>
              <a:spLocks/>
            </p:cNvSpPr>
            <p:nvPr/>
          </p:nvSpPr>
          <p:spPr bwMode="auto">
            <a:xfrm>
              <a:off x="5173803" y="2218145"/>
              <a:ext cx="131395" cy="172759"/>
            </a:xfrm>
            <a:custGeom>
              <a:avLst/>
              <a:gdLst>
                <a:gd name="T0" fmla="*/ 33 w 35"/>
                <a:gd name="T1" fmla="*/ 0 h 46"/>
                <a:gd name="T2" fmla="*/ 28 w 35"/>
                <a:gd name="T3" fmla="*/ 0 h 46"/>
                <a:gd name="T4" fmla="*/ 26 w 35"/>
                <a:gd name="T5" fmla="*/ 12 h 46"/>
                <a:gd name="T6" fmla="*/ 14 w 35"/>
                <a:gd name="T7" fmla="*/ 11 h 46"/>
                <a:gd name="T8" fmla="*/ 16 w 35"/>
                <a:gd name="T9" fmla="*/ 2 h 46"/>
                <a:gd name="T10" fmla="*/ 19 w 35"/>
                <a:gd name="T11" fmla="*/ 26 h 46"/>
                <a:gd name="T12" fmla="*/ 13 w 35"/>
                <a:gd name="T13" fmla="*/ 19 h 46"/>
                <a:gd name="T14" fmla="*/ 26 w 35"/>
                <a:gd name="T15" fmla="*/ 18 h 46"/>
                <a:gd name="T16" fmla="*/ 33 w 35"/>
                <a:gd name="T17" fmla="*/ 31 h 46"/>
                <a:gd name="T18" fmla="*/ 33 w 35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46">
                  <a:moveTo>
                    <a:pt x="33" y="0"/>
                  </a:moveTo>
                  <a:cubicBezTo>
                    <a:pt x="31" y="0"/>
                    <a:pt x="30" y="0"/>
                    <a:pt x="28" y="0"/>
                  </a:cubicBezTo>
                  <a:cubicBezTo>
                    <a:pt x="25" y="4"/>
                    <a:pt x="30" y="8"/>
                    <a:pt x="26" y="12"/>
                  </a:cubicBezTo>
                  <a:cubicBezTo>
                    <a:pt x="20" y="13"/>
                    <a:pt x="20" y="10"/>
                    <a:pt x="14" y="11"/>
                  </a:cubicBezTo>
                  <a:cubicBezTo>
                    <a:pt x="16" y="9"/>
                    <a:pt x="16" y="6"/>
                    <a:pt x="16" y="2"/>
                  </a:cubicBezTo>
                  <a:cubicBezTo>
                    <a:pt x="0" y="1"/>
                    <a:pt x="8" y="46"/>
                    <a:pt x="19" y="26"/>
                  </a:cubicBezTo>
                  <a:cubicBezTo>
                    <a:pt x="13" y="27"/>
                    <a:pt x="13" y="23"/>
                    <a:pt x="13" y="19"/>
                  </a:cubicBezTo>
                  <a:cubicBezTo>
                    <a:pt x="18" y="20"/>
                    <a:pt x="22" y="19"/>
                    <a:pt x="26" y="18"/>
                  </a:cubicBezTo>
                  <a:cubicBezTo>
                    <a:pt x="29" y="22"/>
                    <a:pt x="26" y="31"/>
                    <a:pt x="33" y="31"/>
                  </a:cubicBezTo>
                  <a:cubicBezTo>
                    <a:pt x="35" y="24"/>
                    <a:pt x="35" y="7"/>
                    <a:pt x="3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0" name="Freeform 224"/>
            <p:cNvSpPr>
              <a:spLocks noEditPoints="1"/>
            </p:cNvSpPr>
            <p:nvPr/>
          </p:nvSpPr>
          <p:spPr bwMode="auto">
            <a:xfrm>
              <a:off x="4280806" y="2196245"/>
              <a:ext cx="136261" cy="160594"/>
            </a:xfrm>
            <a:custGeom>
              <a:avLst/>
              <a:gdLst>
                <a:gd name="T0" fmla="*/ 21 w 36"/>
                <a:gd name="T1" fmla="*/ 2 h 43"/>
                <a:gd name="T2" fmla="*/ 17 w 36"/>
                <a:gd name="T3" fmla="*/ 1 h 43"/>
                <a:gd name="T4" fmla="*/ 4 w 36"/>
                <a:gd name="T5" fmla="*/ 37 h 43"/>
                <a:gd name="T6" fmla="*/ 11 w 36"/>
                <a:gd name="T7" fmla="*/ 27 h 43"/>
                <a:gd name="T8" fmla="*/ 24 w 36"/>
                <a:gd name="T9" fmla="*/ 26 h 43"/>
                <a:gd name="T10" fmla="*/ 29 w 36"/>
                <a:gd name="T11" fmla="*/ 43 h 43"/>
                <a:gd name="T12" fmla="*/ 25 w 36"/>
                <a:gd name="T13" fmla="*/ 14 h 43"/>
                <a:gd name="T14" fmla="*/ 21 w 36"/>
                <a:gd name="T15" fmla="*/ 2 h 43"/>
                <a:gd name="T16" fmla="*/ 16 w 36"/>
                <a:gd name="T17" fmla="*/ 19 h 43"/>
                <a:gd name="T18" fmla="*/ 17 w 36"/>
                <a:gd name="T19" fmla="*/ 13 h 43"/>
                <a:gd name="T20" fmla="*/ 21 w 36"/>
                <a:gd name="T21" fmla="*/ 18 h 43"/>
                <a:gd name="T22" fmla="*/ 16 w 36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6" h="43">
                  <a:moveTo>
                    <a:pt x="21" y="2"/>
                  </a:moveTo>
                  <a:cubicBezTo>
                    <a:pt x="19" y="2"/>
                    <a:pt x="19" y="0"/>
                    <a:pt x="17" y="1"/>
                  </a:cubicBezTo>
                  <a:cubicBezTo>
                    <a:pt x="14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6" y="27"/>
                    <a:pt x="18" y="25"/>
                    <a:pt x="24" y="26"/>
                  </a:cubicBezTo>
                  <a:cubicBezTo>
                    <a:pt x="27" y="31"/>
                    <a:pt x="22" y="43"/>
                    <a:pt x="29" y="43"/>
                  </a:cubicBezTo>
                  <a:cubicBezTo>
                    <a:pt x="36" y="34"/>
                    <a:pt x="28" y="20"/>
                    <a:pt x="25" y="14"/>
                  </a:cubicBezTo>
                  <a:cubicBezTo>
                    <a:pt x="24" y="9"/>
                    <a:pt x="24" y="4"/>
                    <a:pt x="21" y="2"/>
                  </a:cubicBezTo>
                  <a:close/>
                  <a:moveTo>
                    <a:pt x="16" y="19"/>
                  </a:moveTo>
                  <a:cubicBezTo>
                    <a:pt x="17" y="18"/>
                    <a:pt x="17" y="16"/>
                    <a:pt x="17" y="13"/>
                  </a:cubicBezTo>
                  <a:cubicBezTo>
                    <a:pt x="22" y="11"/>
                    <a:pt x="18" y="18"/>
                    <a:pt x="21" y="18"/>
                  </a:cubicBezTo>
                  <a:cubicBezTo>
                    <a:pt x="21" y="20"/>
                    <a:pt x="18" y="19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1" name="Freeform 225"/>
            <p:cNvSpPr>
              <a:spLocks/>
            </p:cNvSpPr>
            <p:nvPr/>
          </p:nvSpPr>
          <p:spPr bwMode="auto">
            <a:xfrm>
              <a:off x="5088640" y="2201112"/>
              <a:ext cx="107062" cy="143560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2" y="32"/>
                    <a:pt x="15" y="21"/>
                  </a:cubicBezTo>
                  <a:cubicBezTo>
                    <a:pt x="16" y="14"/>
                    <a:pt x="28" y="19"/>
                    <a:pt x="29" y="11"/>
                  </a:cubicBezTo>
                  <a:cubicBezTo>
                    <a:pt x="3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2" name="Freeform 226"/>
            <p:cNvSpPr>
              <a:spLocks noEditPoints="1"/>
            </p:cNvSpPr>
            <p:nvPr/>
          </p:nvSpPr>
          <p:spPr bwMode="auto">
            <a:xfrm>
              <a:off x="5293032" y="2201112"/>
              <a:ext cx="133829" cy="150861"/>
            </a:xfrm>
            <a:custGeom>
              <a:avLst/>
              <a:gdLst>
                <a:gd name="T0" fmla="*/ 22 w 36"/>
                <a:gd name="T1" fmla="*/ 38 h 41"/>
                <a:gd name="T2" fmla="*/ 29 w 36"/>
                <a:gd name="T3" fmla="*/ 13 h 41"/>
                <a:gd name="T4" fmla="*/ 22 w 36"/>
                <a:gd name="T5" fmla="*/ 38 h 41"/>
                <a:gd name="T6" fmla="*/ 26 w 36"/>
                <a:gd name="T7" fmla="*/ 21 h 41"/>
                <a:gd name="T8" fmla="*/ 20 w 36"/>
                <a:gd name="T9" fmla="*/ 31 h 41"/>
                <a:gd name="T10" fmla="*/ 13 w 36"/>
                <a:gd name="T11" fmla="*/ 19 h 41"/>
                <a:gd name="T12" fmla="*/ 26 w 36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41">
                  <a:moveTo>
                    <a:pt x="22" y="38"/>
                  </a:moveTo>
                  <a:cubicBezTo>
                    <a:pt x="32" y="37"/>
                    <a:pt x="36" y="23"/>
                    <a:pt x="29" y="13"/>
                  </a:cubicBezTo>
                  <a:cubicBezTo>
                    <a:pt x="0" y="0"/>
                    <a:pt x="1" y="41"/>
                    <a:pt x="22" y="38"/>
                  </a:cubicBezTo>
                  <a:close/>
                  <a:moveTo>
                    <a:pt x="26" y="21"/>
                  </a:moveTo>
                  <a:cubicBezTo>
                    <a:pt x="27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9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3" name="Freeform 227"/>
            <p:cNvSpPr>
              <a:spLocks noEditPoints="1"/>
            </p:cNvSpPr>
            <p:nvPr/>
          </p:nvSpPr>
          <p:spPr bwMode="auto">
            <a:xfrm>
              <a:off x="5402527" y="2196245"/>
              <a:ext cx="155727" cy="148427"/>
            </a:xfrm>
            <a:custGeom>
              <a:avLst/>
              <a:gdLst>
                <a:gd name="T0" fmla="*/ 20 w 42"/>
                <a:gd name="T1" fmla="*/ 40 h 40"/>
                <a:gd name="T2" fmla="*/ 11 w 42"/>
                <a:gd name="T3" fmla="*/ 14 h 40"/>
                <a:gd name="T4" fmla="*/ 20 w 42"/>
                <a:gd name="T5" fmla="*/ 40 h 40"/>
                <a:gd name="T6" fmla="*/ 14 w 42"/>
                <a:gd name="T7" fmla="*/ 21 h 40"/>
                <a:gd name="T8" fmla="*/ 27 w 42"/>
                <a:gd name="T9" fmla="*/ 23 h 40"/>
                <a:gd name="T10" fmla="*/ 17 w 42"/>
                <a:gd name="T11" fmla="*/ 33 h 40"/>
                <a:gd name="T12" fmla="*/ 14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20" y="40"/>
                  </a:moveTo>
                  <a:cubicBezTo>
                    <a:pt x="42" y="40"/>
                    <a:pt x="32" y="0"/>
                    <a:pt x="11" y="14"/>
                  </a:cubicBezTo>
                  <a:cubicBezTo>
                    <a:pt x="0" y="21"/>
                    <a:pt x="8" y="40"/>
                    <a:pt x="20" y="40"/>
                  </a:cubicBezTo>
                  <a:close/>
                  <a:moveTo>
                    <a:pt x="14" y="21"/>
                  </a:moveTo>
                  <a:cubicBezTo>
                    <a:pt x="17" y="19"/>
                    <a:pt x="25" y="20"/>
                    <a:pt x="27" y="23"/>
                  </a:cubicBezTo>
                  <a:cubicBezTo>
                    <a:pt x="27" y="30"/>
                    <a:pt x="23" y="33"/>
                    <a:pt x="17" y="33"/>
                  </a:cubicBezTo>
                  <a:cubicBezTo>
                    <a:pt x="15" y="29"/>
                    <a:pt x="13" y="26"/>
                    <a:pt x="1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4" name="Freeform 228"/>
            <p:cNvSpPr>
              <a:spLocks/>
            </p:cNvSpPr>
            <p:nvPr/>
          </p:nvSpPr>
          <p:spPr bwMode="auto">
            <a:xfrm>
              <a:off x="5018075" y="2232745"/>
              <a:ext cx="92463" cy="111929"/>
            </a:xfrm>
            <a:custGeom>
              <a:avLst/>
              <a:gdLst>
                <a:gd name="T0" fmla="*/ 1 w 25"/>
                <a:gd name="T1" fmla="*/ 5 h 30"/>
                <a:gd name="T2" fmla="*/ 13 w 25"/>
                <a:gd name="T3" fmla="*/ 19 h 30"/>
                <a:gd name="T4" fmla="*/ 0 w 25"/>
                <a:gd name="T5" fmla="*/ 23 h 30"/>
                <a:gd name="T6" fmla="*/ 1 w 25"/>
                <a:gd name="T7" fmla="*/ 29 h 30"/>
                <a:gd name="T8" fmla="*/ 20 w 25"/>
                <a:gd name="T9" fmla="*/ 21 h 30"/>
                <a:gd name="T10" fmla="*/ 13 w 25"/>
                <a:gd name="T11" fmla="*/ 8 h 30"/>
                <a:gd name="T12" fmla="*/ 25 w 25"/>
                <a:gd name="T13" fmla="*/ 10 h 30"/>
                <a:gd name="T14" fmla="*/ 25 w 25"/>
                <a:gd name="T15" fmla="*/ 3 h 30"/>
                <a:gd name="T16" fmla="*/ 1 w 25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30">
                  <a:moveTo>
                    <a:pt x="1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8" y="23"/>
                    <a:pt x="5" y="22"/>
                    <a:pt x="0" y="23"/>
                  </a:cubicBezTo>
                  <a:cubicBezTo>
                    <a:pt x="0" y="26"/>
                    <a:pt x="2" y="26"/>
                    <a:pt x="1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3" y="14"/>
                    <a:pt x="13" y="8"/>
                  </a:cubicBezTo>
                  <a:cubicBezTo>
                    <a:pt x="20" y="8"/>
                    <a:pt x="19" y="9"/>
                    <a:pt x="25" y="10"/>
                  </a:cubicBezTo>
                  <a:cubicBezTo>
                    <a:pt x="25" y="7"/>
                    <a:pt x="25" y="5"/>
                    <a:pt x="25" y="3"/>
                  </a:cubicBezTo>
                  <a:cubicBezTo>
                    <a:pt x="18" y="0"/>
                    <a:pt x="6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5" name="Freeform 229"/>
            <p:cNvSpPr>
              <a:spLocks noEditPoints="1"/>
            </p:cNvSpPr>
            <p:nvPr/>
          </p:nvSpPr>
          <p:spPr bwMode="auto">
            <a:xfrm>
              <a:off x="2431546" y="2152447"/>
              <a:ext cx="126528" cy="141128"/>
            </a:xfrm>
            <a:custGeom>
              <a:avLst/>
              <a:gdLst>
                <a:gd name="T0" fmla="*/ 34 w 34"/>
                <a:gd name="T1" fmla="*/ 25 h 38"/>
                <a:gd name="T2" fmla="*/ 31 w 34"/>
                <a:gd name="T3" fmla="*/ 9 h 38"/>
                <a:gd name="T4" fmla="*/ 0 w 34"/>
                <a:gd name="T5" fmla="*/ 13 h 38"/>
                <a:gd name="T6" fmla="*/ 34 w 34"/>
                <a:gd name="T7" fmla="*/ 25 h 38"/>
                <a:gd name="T8" fmla="*/ 27 w 34"/>
                <a:gd name="T9" fmla="*/ 22 h 38"/>
                <a:gd name="T10" fmla="*/ 7 w 34"/>
                <a:gd name="T11" fmla="*/ 13 h 38"/>
                <a:gd name="T12" fmla="*/ 27 w 34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5"/>
                  </a:moveTo>
                  <a:cubicBezTo>
                    <a:pt x="34" y="19"/>
                    <a:pt x="32" y="14"/>
                    <a:pt x="31" y="9"/>
                  </a:cubicBezTo>
                  <a:cubicBezTo>
                    <a:pt x="21" y="0"/>
                    <a:pt x="0" y="0"/>
                    <a:pt x="0" y="13"/>
                  </a:cubicBezTo>
                  <a:cubicBezTo>
                    <a:pt x="0" y="25"/>
                    <a:pt x="23" y="38"/>
                    <a:pt x="34" y="25"/>
                  </a:cubicBezTo>
                  <a:close/>
                  <a:moveTo>
                    <a:pt x="27" y="22"/>
                  </a:moveTo>
                  <a:cubicBezTo>
                    <a:pt x="19" y="28"/>
                    <a:pt x="11" y="20"/>
                    <a:pt x="7" y="13"/>
                  </a:cubicBezTo>
                  <a:cubicBezTo>
                    <a:pt x="13" y="6"/>
                    <a:pt x="28" y="11"/>
                    <a:pt x="2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6" name="Freeform 230"/>
            <p:cNvSpPr>
              <a:spLocks/>
            </p:cNvSpPr>
            <p:nvPr/>
          </p:nvSpPr>
          <p:spPr bwMode="auto">
            <a:xfrm>
              <a:off x="4480331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3 w 38"/>
                <a:gd name="T3" fmla="*/ 16 h 37"/>
                <a:gd name="T4" fmla="*/ 14 w 38"/>
                <a:gd name="T5" fmla="*/ 2 h 37"/>
                <a:gd name="T6" fmla="*/ 10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1 w 38"/>
                <a:gd name="T13" fmla="*/ 37 h 37"/>
                <a:gd name="T14" fmla="*/ 20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3" y="16"/>
                  </a:cubicBezTo>
                  <a:cubicBezTo>
                    <a:pt x="12" y="10"/>
                    <a:pt x="17" y="6"/>
                    <a:pt x="14" y="2"/>
                  </a:cubicBezTo>
                  <a:cubicBezTo>
                    <a:pt x="12" y="2"/>
                    <a:pt x="12" y="0"/>
                    <a:pt x="10" y="1"/>
                  </a:cubicBezTo>
                  <a:cubicBezTo>
                    <a:pt x="8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9" y="32"/>
                    <a:pt x="24" y="35"/>
                    <a:pt x="31" y="37"/>
                  </a:cubicBezTo>
                  <a:cubicBezTo>
                    <a:pt x="35" y="28"/>
                    <a:pt x="23" y="29"/>
                    <a:pt x="20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7" name="Freeform 231"/>
            <p:cNvSpPr>
              <a:spLocks noEditPoints="1"/>
            </p:cNvSpPr>
            <p:nvPr/>
          </p:nvSpPr>
          <p:spPr bwMode="auto">
            <a:xfrm>
              <a:off x="4161576" y="2218145"/>
              <a:ext cx="111929" cy="138694"/>
            </a:xfrm>
            <a:custGeom>
              <a:avLst/>
              <a:gdLst>
                <a:gd name="T0" fmla="*/ 7 w 30"/>
                <a:gd name="T1" fmla="*/ 0 h 37"/>
                <a:gd name="T2" fmla="*/ 3 w 30"/>
                <a:gd name="T3" fmla="*/ 35 h 37"/>
                <a:gd name="T4" fmla="*/ 27 w 30"/>
                <a:gd name="T5" fmla="*/ 33 h 37"/>
                <a:gd name="T6" fmla="*/ 29 w 30"/>
                <a:gd name="T7" fmla="*/ 14 h 37"/>
                <a:gd name="T8" fmla="*/ 7 w 30"/>
                <a:gd name="T9" fmla="*/ 0 h 37"/>
                <a:gd name="T10" fmla="*/ 11 w 30"/>
                <a:gd name="T11" fmla="*/ 9 h 37"/>
                <a:gd name="T12" fmla="*/ 21 w 30"/>
                <a:gd name="T13" fmla="*/ 16 h 37"/>
                <a:gd name="T14" fmla="*/ 10 w 30"/>
                <a:gd name="T15" fmla="*/ 17 h 37"/>
                <a:gd name="T16" fmla="*/ 11 w 30"/>
                <a:gd name="T17" fmla="*/ 9 h 37"/>
                <a:gd name="T18" fmla="*/ 9 w 30"/>
                <a:gd name="T19" fmla="*/ 30 h 37"/>
                <a:gd name="T20" fmla="*/ 23 w 30"/>
                <a:gd name="T21" fmla="*/ 26 h 37"/>
                <a:gd name="T22" fmla="*/ 9 w 30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37">
                  <a:moveTo>
                    <a:pt x="7" y="0"/>
                  </a:moveTo>
                  <a:cubicBezTo>
                    <a:pt x="4" y="10"/>
                    <a:pt x="0" y="23"/>
                    <a:pt x="3" y="35"/>
                  </a:cubicBezTo>
                  <a:cubicBezTo>
                    <a:pt x="8" y="37"/>
                    <a:pt x="19" y="37"/>
                    <a:pt x="27" y="33"/>
                  </a:cubicBezTo>
                  <a:cubicBezTo>
                    <a:pt x="30" y="24"/>
                    <a:pt x="23" y="20"/>
                    <a:pt x="29" y="14"/>
                  </a:cubicBezTo>
                  <a:cubicBezTo>
                    <a:pt x="23" y="8"/>
                    <a:pt x="19" y="0"/>
                    <a:pt x="7" y="0"/>
                  </a:cubicBezTo>
                  <a:close/>
                  <a:moveTo>
                    <a:pt x="11" y="9"/>
                  </a:moveTo>
                  <a:cubicBezTo>
                    <a:pt x="16" y="10"/>
                    <a:pt x="21" y="11"/>
                    <a:pt x="21" y="16"/>
                  </a:cubicBezTo>
                  <a:cubicBezTo>
                    <a:pt x="17" y="16"/>
                    <a:pt x="15" y="19"/>
                    <a:pt x="10" y="17"/>
                  </a:cubicBezTo>
                  <a:cubicBezTo>
                    <a:pt x="10" y="14"/>
                    <a:pt x="10" y="11"/>
                    <a:pt x="11" y="9"/>
                  </a:cubicBezTo>
                  <a:close/>
                  <a:moveTo>
                    <a:pt x="9" y="30"/>
                  </a:moveTo>
                  <a:cubicBezTo>
                    <a:pt x="9" y="21"/>
                    <a:pt x="16" y="27"/>
                    <a:pt x="23" y="26"/>
                  </a:cubicBezTo>
                  <a:cubicBezTo>
                    <a:pt x="20" y="29"/>
                    <a:pt x="14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8" name="Freeform 232"/>
            <p:cNvSpPr>
              <a:spLocks/>
            </p:cNvSpPr>
            <p:nvPr/>
          </p:nvSpPr>
          <p:spPr bwMode="auto">
            <a:xfrm>
              <a:off x="4392734" y="2208412"/>
              <a:ext cx="90031" cy="150861"/>
            </a:xfrm>
            <a:custGeom>
              <a:avLst/>
              <a:gdLst>
                <a:gd name="T0" fmla="*/ 9 w 24"/>
                <a:gd name="T1" fmla="*/ 36 h 41"/>
                <a:gd name="T2" fmla="*/ 19 w 24"/>
                <a:gd name="T3" fmla="*/ 35 h 41"/>
                <a:gd name="T4" fmla="*/ 13 w 24"/>
                <a:gd name="T5" fmla="*/ 27 h 41"/>
                <a:gd name="T6" fmla="*/ 24 w 24"/>
                <a:gd name="T7" fmla="*/ 11 h 41"/>
                <a:gd name="T8" fmla="*/ 9 w 24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1">
                  <a:moveTo>
                    <a:pt x="9" y="36"/>
                  </a:moveTo>
                  <a:cubicBezTo>
                    <a:pt x="13" y="36"/>
                    <a:pt x="18" y="41"/>
                    <a:pt x="19" y="35"/>
                  </a:cubicBezTo>
                  <a:cubicBezTo>
                    <a:pt x="17" y="33"/>
                    <a:pt x="13" y="31"/>
                    <a:pt x="13" y="27"/>
                  </a:cubicBezTo>
                  <a:cubicBezTo>
                    <a:pt x="11" y="15"/>
                    <a:pt x="22" y="18"/>
                    <a:pt x="24" y="11"/>
                  </a:cubicBezTo>
                  <a:cubicBezTo>
                    <a:pt x="11" y="0"/>
                    <a:pt x="0" y="27"/>
                    <a:pt x="9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9" name="Freeform 233"/>
            <p:cNvSpPr>
              <a:spLocks noEditPoints="1"/>
            </p:cNvSpPr>
            <p:nvPr/>
          </p:nvSpPr>
          <p:spPr bwMode="auto">
            <a:xfrm>
              <a:off x="4769885" y="2196245"/>
              <a:ext cx="158161" cy="167892"/>
            </a:xfrm>
            <a:custGeom>
              <a:avLst/>
              <a:gdLst>
                <a:gd name="T0" fmla="*/ 23 w 42"/>
                <a:gd name="T1" fmla="*/ 43 h 45"/>
                <a:gd name="T2" fmla="*/ 41 w 42"/>
                <a:gd name="T3" fmla="*/ 21 h 45"/>
                <a:gd name="T4" fmla="*/ 23 w 42"/>
                <a:gd name="T5" fmla="*/ 43 h 45"/>
                <a:gd name="T6" fmla="*/ 31 w 42"/>
                <a:gd name="T7" fmla="*/ 36 h 45"/>
                <a:gd name="T8" fmla="*/ 21 w 42"/>
                <a:gd name="T9" fmla="*/ 35 h 45"/>
                <a:gd name="T10" fmla="*/ 34 w 42"/>
                <a:gd name="T11" fmla="*/ 22 h 45"/>
                <a:gd name="T12" fmla="*/ 31 w 42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5">
                  <a:moveTo>
                    <a:pt x="23" y="43"/>
                  </a:moveTo>
                  <a:cubicBezTo>
                    <a:pt x="33" y="45"/>
                    <a:pt x="42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1" y="36"/>
                  </a:moveTo>
                  <a:cubicBezTo>
                    <a:pt x="27" y="36"/>
                    <a:pt x="23" y="37"/>
                    <a:pt x="21" y="35"/>
                  </a:cubicBezTo>
                  <a:cubicBezTo>
                    <a:pt x="20" y="25"/>
                    <a:pt x="26" y="22"/>
                    <a:pt x="34" y="22"/>
                  </a:cubicBezTo>
                  <a:cubicBezTo>
                    <a:pt x="37" y="28"/>
                    <a:pt x="34" y="33"/>
                    <a:pt x="31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0" name="Freeform 234"/>
            <p:cNvSpPr>
              <a:spLocks/>
            </p:cNvSpPr>
            <p:nvPr/>
          </p:nvSpPr>
          <p:spPr bwMode="auto">
            <a:xfrm>
              <a:off x="4730954" y="2247344"/>
              <a:ext cx="102196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7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6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3" y="9"/>
                    <a:pt x="8" y="7"/>
                    <a:pt x="8" y="10"/>
                  </a:cubicBezTo>
                  <a:cubicBezTo>
                    <a:pt x="10" y="18"/>
                    <a:pt x="0" y="30"/>
                    <a:pt x="11" y="31"/>
                  </a:cubicBezTo>
                  <a:cubicBezTo>
                    <a:pt x="14" y="24"/>
                    <a:pt x="13" y="14"/>
                    <a:pt x="17" y="9"/>
                  </a:cubicBezTo>
                  <a:cubicBezTo>
                    <a:pt x="20" y="8"/>
                    <a:pt x="27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1" name="Freeform 235"/>
            <p:cNvSpPr>
              <a:spLocks/>
            </p:cNvSpPr>
            <p:nvPr/>
          </p:nvSpPr>
          <p:spPr bwMode="auto">
            <a:xfrm>
              <a:off x="5677483" y="2303308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ubicBezTo>
                    <a:pt x="0" y="4"/>
                    <a:pt x="1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2" name="Freeform 236"/>
            <p:cNvSpPr>
              <a:spLocks noEditPoints="1"/>
            </p:cNvSpPr>
            <p:nvPr/>
          </p:nvSpPr>
          <p:spPr bwMode="auto">
            <a:xfrm>
              <a:off x="991070" y="2223012"/>
              <a:ext cx="107062" cy="182492"/>
            </a:xfrm>
            <a:custGeom>
              <a:avLst/>
              <a:gdLst>
                <a:gd name="T0" fmla="*/ 26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6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6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6" y="12"/>
                  </a:moveTo>
                  <a:cubicBezTo>
                    <a:pt x="21" y="6"/>
                    <a:pt x="16" y="1"/>
                    <a:pt x="7" y="0"/>
                  </a:cubicBezTo>
                  <a:cubicBezTo>
                    <a:pt x="1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5" y="27"/>
                    <a:pt x="20" y="22"/>
                  </a:cubicBezTo>
                  <a:cubicBezTo>
                    <a:pt x="24" y="21"/>
                    <a:pt x="26" y="18"/>
                    <a:pt x="26" y="12"/>
                  </a:cubicBezTo>
                  <a:close/>
                  <a:moveTo>
                    <a:pt x="8" y="8"/>
                  </a:moveTo>
                  <a:cubicBezTo>
                    <a:pt x="14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8" y="16"/>
                    <a:pt x="9" y="13"/>
                    <a:pt x="8" y="8"/>
                  </a:cubicBezTo>
                  <a:close/>
                  <a:moveTo>
                    <a:pt x="23" y="36"/>
                  </a:moveTo>
                  <a:cubicBezTo>
                    <a:pt x="21" y="43"/>
                    <a:pt x="12" y="39"/>
                    <a:pt x="6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5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3" name="Freeform 237"/>
            <p:cNvSpPr>
              <a:spLocks/>
            </p:cNvSpPr>
            <p:nvPr/>
          </p:nvSpPr>
          <p:spPr bwMode="auto">
            <a:xfrm>
              <a:off x="847508" y="2225444"/>
              <a:ext cx="60832" cy="46231"/>
            </a:xfrm>
            <a:custGeom>
              <a:avLst/>
              <a:gdLst>
                <a:gd name="T0" fmla="*/ 15 w 16"/>
                <a:gd name="T1" fmla="*/ 12 h 12"/>
                <a:gd name="T2" fmla="*/ 15 w 16"/>
                <a:gd name="T3" fmla="*/ 4 h 12"/>
                <a:gd name="T4" fmla="*/ 7 w 16"/>
                <a:gd name="T5" fmla="*/ 1 h 12"/>
                <a:gd name="T6" fmla="*/ 15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5" y="12"/>
                  </a:moveTo>
                  <a:cubicBezTo>
                    <a:pt x="16" y="7"/>
                    <a:pt x="15" y="9"/>
                    <a:pt x="15" y="4"/>
                  </a:cubicBezTo>
                  <a:cubicBezTo>
                    <a:pt x="11" y="4"/>
                    <a:pt x="10" y="0"/>
                    <a:pt x="7" y="1"/>
                  </a:cubicBezTo>
                  <a:cubicBezTo>
                    <a:pt x="0" y="6"/>
                    <a:pt x="9" y="11"/>
                    <a:pt x="1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4" name="Freeform 238"/>
            <p:cNvSpPr>
              <a:spLocks/>
            </p:cNvSpPr>
            <p:nvPr/>
          </p:nvSpPr>
          <p:spPr bwMode="auto">
            <a:xfrm>
              <a:off x="2382881" y="2274109"/>
              <a:ext cx="223858" cy="126528"/>
            </a:xfrm>
            <a:custGeom>
              <a:avLst/>
              <a:gdLst>
                <a:gd name="T0" fmla="*/ 25 w 60"/>
                <a:gd name="T1" fmla="*/ 3 h 34"/>
                <a:gd name="T2" fmla="*/ 0 w 60"/>
                <a:gd name="T3" fmla="*/ 5 h 34"/>
                <a:gd name="T4" fmla="*/ 2 w 60"/>
                <a:gd name="T5" fmla="*/ 9 h 34"/>
                <a:gd name="T6" fmla="*/ 20 w 60"/>
                <a:gd name="T7" fmla="*/ 11 h 34"/>
                <a:gd name="T8" fmla="*/ 13 w 60"/>
                <a:gd name="T9" fmla="*/ 23 h 34"/>
                <a:gd name="T10" fmla="*/ 28 w 60"/>
                <a:gd name="T11" fmla="*/ 17 h 34"/>
                <a:gd name="T12" fmla="*/ 51 w 60"/>
                <a:gd name="T13" fmla="*/ 34 h 34"/>
                <a:gd name="T14" fmla="*/ 37 w 60"/>
                <a:gd name="T15" fmla="*/ 13 h 34"/>
                <a:gd name="T16" fmla="*/ 60 w 60"/>
                <a:gd name="T17" fmla="*/ 16 h 34"/>
                <a:gd name="T18" fmla="*/ 25 w 60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34">
                  <a:moveTo>
                    <a:pt x="25" y="3"/>
                  </a:moveTo>
                  <a:cubicBezTo>
                    <a:pt x="17" y="2"/>
                    <a:pt x="5" y="0"/>
                    <a:pt x="0" y="5"/>
                  </a:cubicBezTo>
                  <a:cubicBezTo>
                    <a:pt x="1" y="5"/>
                    <a:pt x="1" y="8"/>
                    <a:pt x="2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6" y="13"/>
                    <a:pt x="9" y="17"/>
                    <a:pt x="13" y="23"/>
                  </a:cubicBezTo>
                  <a:cubicBezTo>
                    <a:pt x="21" y="25"/>
                    <a:pt x="20" y="16"/>
                    <a:pt x="28" y="17"/>
                  </a:cubicBezTo>
                  <a:cubicBezTo>
                    <a:pt x="38" y="20"/>
                    <a:pt x="40" y="31"/>
                    <a:pt x="51" y="34"/>
                  </a:cubicBezTo>
                  <a:cubicBezTo>
                    <a:pt x="55" y="25"/>
                    <a:pt x="36" y="19"/>
                    <a:pt x="37" y="13"/>
                  </a:cubicBezTo>
                  <a:cubicBezTo>
                    <a:pt x="47" y="12"/>
                    <a:pt x="53" y="20"/>
                    <a:pt x="60" y="16"/>
                  </a:cubicBezTo>
                  <a:cubicBezTo>
                    <a:pt x="57" y="7"/>
                    <a:pt x="39" y="4"/>
                    <a:pt x="2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5" name="Freeform 239"/>
            <p:cNvSpPr>
              <a:spLocks/>
            </p:cNvSpPr>
            <p:nvPr/>
          </p:nvSpPr>
          <p:spPr bwMode="auto">
            <a:xfrm>
              <a:off x="567687" y="2278975"/>
              <a:ext cx="158161" cy="133827"/>
            </a:xfrm>
            <a:custGeom>
              <a:avLst/>
              <a:gdLst>
                <a:gd name="T0" fmla="*/ 29 w 42"/>
                <a:gd name="T1" fmla="*/ 18 h 36"/>
                <a:gd name="T2" fmla="*/ 41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7 w 42"/>
                <a:gd name="T9" fmla="*/ 21 h 36"/>
                <a:gd name="T10" fmla="*/ 4 w 42"/>
                <a:gd name="T11" fmla="*/ 36 h 36"/>
                <a:gd name="T12" fmla="*/ 23 w 42"/>
                <a:gd name="T13" fmla="*/ 24 h 36"/>
                <a:gd name="T14" fmla="*/ 41 w 42"/>
                <a:gd name="T15" fmla="*/ 32 h 36"/>
                <a:gd name="T16" fmla="*/ 29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9" y="18"/>
                  </a:moveTo>
                  <a:cubicBezTo>
                    <a:pt x="34" y="15"/>
                    <a:pt x="39" y="12"/>
                    <a:pt x="41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7" y="21"/>
                  </a:cubicBezTo>
                  <a:cubicBezTo>
                    <a:pt x="12" y="26"/>
                    <a:pt x="0" y="27"/>
                    <a:pt x="4" y="36"/>
                  </a:cubicBezTo>
                  <a:cubicBezTo>
                    <a:pt x="12" y="34"/>
                    <a:pt x="17" y="28"/>
                    <a:pt x="23" y="24"/>
                  </a:cubicBezTo>
                  <a:cubicBezTo>
                    <a:pt x="29" y="27"/>
                    <a:pt x="34" y="34"/>
                    <a:pt x="41" y="32"/>
                  </a:cubicBezTo>
                  <a:cubicBezTo>
                    <a:pt x="42" y="21"/>
                    <a:pt x="31" y="24"/>
                    <a:pt x="2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6" name="Freeform 240"/>
            <p:cNvSpPr>
              <a:spLocks/>
            </p:cNvSpPr>
            <p:nvPr/>
          </p:nvSpPr>
          <p:spPr bwMode="auto">
            <a:xfrm>
              <a:off x="806144" y="2293575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4 w 39"/>
                <a:gd name="T3" fmla="*/ 8 h 13"/>
                <a:gd name="T4" fmla="*/ 37 w 39"/>
                <a:gd name="T5" fmla="*/ 7 h 13"/>
                <a:gd name="T6" fmla="*/ 39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1" y="13"/>
                    <a:pt x="9" y="8"/>
                    <a:pt x="14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4" y="6"/>
                    <a:pt x="39" y="4"/>
                    <a:pt x="39" y="2"/>
                  </a:cubicBezTo>
                  <a:cubicBezTo>
                    <a:pt x="29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7" name="Freeform 241"/>
            <p:cNvSpPr>
              <a:spLocks/>
            </p:cNvSpPr>
            <p:nvPr/>
          </p:nvSpPr>
          <p:spPr bwMode="auto">
            <a:xfrm>
              <a:off x="348695" y="2334940"/>
              <a:ext cx="141128" cy="63264"/>
            </a:xfrm>
            <a:custGeom>
              <a:avLst/>
              <a:gdLst>
                <a:gd name="T0" fmla="*/ 0 w 38"/>
                <a:gd name="T1" fmla="*/ 9 h 17"/>
                <a:gd name="T2" fmla="*/ 35 w 38"/>
                <a:gd name="T3" fmla="*/ 13 h 17"/>
                <a:gd name="T4" fmla="*/ 38 w 38"/>
                <a:gd name="T5" fmla="*/ 5 h 17"/>
                <a:gd name="T6" fmla="*/ 0 w 38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7">
                  <a:moveTo>
                    <a:pt x="0" y="9"/>
                  </a:moveTo>
                  <a:cubicBezTo>
                    <a:pt x="10" y="17"/>
                    <a:pt x="26" y="10"/>
                    <a:pt x="35" y="13"/>
                  </a:cubicBezTo>
                  <a:cubicBezTo>
                    <a:pt x="36" y="10"/>
                    <a:pt x="38" y="10"/>
                    <a:pt x="38" y="5"/>
                  </a:cubicBezTo>
                  <a:cubicBezTo>
                    <a:pt x="24" y="7"/>
                    <a:pt x="5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8" name="Freeform 242"/>
            <p:cNvSpPr>
              <a:spLocks/>
            </p:cNvSpPr>
            <p:nvPr/>
          </p:nvSpPr>
          <p:spPr bwMode="auto">
            <a:xfrm>
              <a:off x="852374" y="2359273"/>
              <a:ext cx="58398" cy="53531"/>
            </a:xfrm>
            <a:custGeom>
              <a:avLst/>
              <a:gdLst>
                <a:gd name="T0" fmla="*/ 6 w 16"/>
                <a:gd name="T1" fmla="*/ 0 h 14"/>
                <a:gd name="T2" fmla="*/ 16 w 16"/>
                <a:gd name="T3" fmla="*/ 13 h 14"/>
                <a:gd name="T4" fmla="*/ 6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6" y="0"/>
                  </a:moveTo>
                  <a:cubicBezTo>
                    <a:pt x="0" y="5"/>
                    <a:pt x="8" y="14"/>
                    <a:pt x="16" y="13"/>
                  </a:cubicBezTo>
                  <a:cubicBezTo>
                    <a:pt x="16" y="5"/>
                    <a:pt x="12" y="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0" name="Freeform 244"/>
            <p:cNvSpPr>
              <a:spLocks/>
            </p:cNvSpPr>
            <p:nvPr/>
          </p:nvSpPr>
          <p:spPr bwMode="auto">
            <a:xfrm>
              <a:off x="3042287" y="-151826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8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6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4"/>
                    <a:pt x="18" y="56"/>
                    <a:pt x="13" y="56"/>
                  </a:cubicBezTo>
                  <a:cubicBezTo>
                    <a:pt x="6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4" y="70"/>
                    <a:pt x="43" y="53"/>
                    <a:pt x="48" y="44"/>
                  </a:cubicBezTo>
                  <a:cubicBezTo>
                    <a:pt x="60" y="45"/>
                    <a:pt x="68" y="42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7"/>
                    <a:pt x="61" y="92"/>
                  </a:cubicBezTo>
                  <a:cubicBezTo>
                    <a:pt x="73" y="103"/>
                    <a:pt x="87" y="91"/>
                    <a:pt x="98" y="87"/>
                  </a:cubicBezTo>
                  <a:cubicBezTo>
                    <a:pt x="100" y="63"/>
                    <a:pt x="100" y="36"/>
                    <a:pt x="106" y="16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1" name="Freeform 245"/>
            <p:cNvSpPr>
              <a:spLocks/>
            </p:cNvSpPr>
            <p:nvPr/>
          </p:nvSpPr>
          <p:spPr bwMode="auto">
            <a:xfrm>
              <a:off x="5796711" y="2461469"/>
              <a:ext cx="182494" cy="180059"/>
            </a:xfrm>
            <a:custGeom>
              <a:avLst/>
              <a:gdLst>
                <a:gd name="T0" fmla="*/ 15 w 49"/>
                <a:gd name="T1" fmla="*/ 1 h 48"/>
                <a:gd name="T2" fmla="*/ 13 w 49"/>
                <a:gd name="T3" fmla="*/ 24 h 48"/>
                <a:gd name="T4" fmla="*/ 6 w 49"/>
                <a:gd name="T5" fmla="*/ 26 h 48"/>
                <a:gd name="T6" fmla="*/ 5 w 49"/>
                <a:gd name="T7" fmla="*/ 42 h 48"/>
                <a:gd name="T8" fmla="*/ 20 w 49"/>
                <a:gd name="T9" fmla="*/ 36 h 48"/>
                <a:gd name="T10" fmla="*/ 22 w 49"/>
                <a:gd name="T11" fmla="*/ 20 h 48"/>
                <a:gd name="T12" fmla="*/ 37 w 49"/>
                <a:gd name="T13" fmla="*/ 19 h 48"/>
                <a:gd name="T14" fmla="*/ 37 w 49"/>
                <a:gd name="T15" fmla="*/ 30 h 48"/>
                <a:gd name="T16" fmla="*/ 28 w 49"/>
                <a:gd name="T17" fmla="*/ 43 h 48"/>
                <a:gd name="T18" fmla="*/ 45 w 49"/>
                <a:gd name="T19" fmla="*/ 40 h 48"/>
                <a:gd name="T20" fmla="*/ 49 w 49"/>
                <a:gd name="T21" fmla="*/ 7 h 48"/>
                <a:gd name="T22" fmla="*/ 15 w 49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9" h="48">
                  <a:moveTo>
                    <a:pt x="15" y="1"/>
                  </a:moveTo>
                  <a:cubicBezTo>
                    <a:pt x="14" y="8"/>
                    <a:pt x="13" y="15"/>
                    <a:pt x="13" y="24"/>
                  </a:cubicBezTo>
                  <a:cubicBezTo>
                    <a:pt x="10" y="25"/>
                    <a:pt x="8" y="26"/>
                    <a:pt x="6" y="26"/>
                  </a:cubicBezTo>
                  <a:cubicBezTo>
                    <a:pt x="2" y="31"/>
                    <a:pt x="0" y="38"/>
                    <a:pt x="5" y="42"/>
                  </a:cubicBezTo>
                  <a:cubicBezTo>
                    <a:pt x="11" y="43"/>
                    <a:pt x="17" y="40"/>
                    <a:pt x="20" y="36"/>
                  </a:cubicBezTo>
                  <a:cubicBezTo>
                    <a:pt x="20" y="32"/>
                    <a:pt x="20" y="24"/>
                    <a:pt x="22" y="20"/>
                  </a:cubicBezTo>
                  <a:cubicBezTo>
                    <a:pt x="28" y="20"/>
                    <a:pt x="32" y="19"/>
                    <a:pt x="37" y="19"/>
                  </a:cubicBezTo>
                  <a:cubicBezTo>
                    <a:pt x="37" y="23"/>
                    <a:pt x="37" y="26"/>
                    <a:pt x="37" y="30"/>
                  </a:cubicBezTo>
                  <a:cubicBezTo>
                    <a:pt x="30" y="30"/>
                    <a:pt x="25" y="35"/>
                    <a:pt x="28" y="43"/>
                  </a:cubicBezTo>
                  <a:cubicBezTo>
                    <a:pt x="34" y="48"/>
                    <a:pt x="40" y="42"/>
                    <a:pt x="45" y="40"/>
                  </a:cubicBezTo>
                  <a:cubicBezTo>
                    <a:pt x="46" y="29"/>
                    <a:pt x="46" y="16"/>
                    <a:pt x="49" y="7"/>
                  </a:cubicBezTo>
                  <a:cubicBezTo>
                    <a:pt x="41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2" name="Freeform 246"/>
            <p:cNvSpPr>
              <a:spLocks/>
            </p:cNvSpPr>
            <p:nvPr/>
          </p:nvSpPr>
          <p:spPr bwMode="auto">
            <a:xfrm>
              <a:off x="2468044" y="1052625"/>
              <a:ext cx="155727" cy="116795"/>
            </a:xfrm>
            <a:custGeom>
              <a:avLst/>
              <a:gdLst>
                <a:gd name="T0" fmla="*/ 27 w 42"/>
                <a:gd name="T1" fmla="*/ 16 h 31"/>
                <a:gd name="T2" fmla="*/ 42 w 42"/>
                <a:gd name="T3" fmla="*/ 3 h 31"/>
                <a:gd name="T4" fmla="*/ 39 w 42"/>
                <a:gd name="T5" fmla="*/ 0 h 31"/>
                <a:gd name="T6" fmla="*/ 12 w 42"/>
                <a:gd name="T7" fmla="*/ 26 h 31"/>
                <a:gd name="T8" fmla="*/ 13 w 42"/>
                <a:gd name="T9" fmla="*/ 31 h 31"/>
                <a:gd name="T10" fmla="*/ 27 w 42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1">
                  <a:moveTo>
                    <a:pt x="27" y="16"/>
                  </a:moveTo>
                  <a:cubicBezTo>
                    <a:pt x="31" y="11"/>
                    <a:pt x="38" y="9"/>
                    <a:pt x="42" y="3"/>
                  </a:cubicBezTo>
                  <a:cubicBezTo>
                    <a:pt x="40" y="2"/>
                    <a:pt x="38" y="2"/>
                    <a:pt x="39" y="0"/>
                  </a:cubicBezTo>
                  <a:cubicBezTo>
                    <a:pt x="25" y="4"/>
                    <a:pt x="21" y="17"/>
                    <a:pt x="12" y="26"/>
                  </a:cubicBezTo>
                  <a:cubicBezTo>
                    <a:pt x="0" y="16"/>
                    <a:pt x="11" y="29"/>
                    <a:pt x="13" y="31"/>
                  </a:cubicBezTo>
                  <a:cubicBezTo>
                    <a:pt x="21" y="30"/>
                    <a:pt x="22" y="21"/>
                    <a:pt x="2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3" name="Freeform 247"/>
            <p:cNvSpPr>
              <a:spLocks/>
            </p:cNvSpPr>
            <p:nvPr/>
          </p:nvSpPr>
          <p:spPr bwMode="auto">
            <a:xfrm>
              <a:off x="2245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1" name="Freeform 255"/>
            <p:cNvSpPr>
              <a:spLocks/>
            </p:cNvSpPr>
            <p:nvPr/>
          </p:nvSpPr>
          <p:spPr bwMode="auto">
            <a:xfrm>
              <a:off x="5570421" y="960162"/>
              <a:ext cx="223858" cy="187358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8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50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8" name="Freeform 262"/>
            <p:cNvSpPr>
              <a:spLocks noEditPoints="1"/>
            </p:cNvSpPr>
            <p:nvPr/>
          </p:nvSpPr>
          <p:spPr bwMode="auto">
            <a:xfrm>
              <a:off x="4363536" y="-872063"/>
              <a:ext cx="1194720" cy="1323680"/>
            </a:xfrm>
            <a:custGeom>
              <a:avLst/>
              <a:gdLst>
                <a:gd name="T0" fmla="*/ 26 w 320"/>
                <a:gd name="T1" fmla="*/ 138 h 355"/>
                <a:gd name="T2" fmla="*/ 30 w 320"/>
                <a:gd name="T3" fmla="*/ 212 h 355"/>
                <a:gd name="T4" fmla="*/ 41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8 w 320"/>
                <a:gd name="T15" fmla="*/ 155 h 355"/>
                <a:gd name="T16" fmla="*/ 292 w 320"/>
                <a:gd name="T17" fmla="*/ 67 h 355"/>
                <a:gd name="T18" fmla="*/ 123 w 320"/>
                <a:gd name="T19" fmla="*/ 7 h 355"/>
                <a:gd name="T20" fmla="*/ 305 w 320"/>
                <a:gd name="T21" fmla="*/ 185 h 355"/>
                <a:gd name="T22" fmla="*/ 9 w 320"/>
                <a:gd name="T23" fmla="*/ 123 h 355"/>
                <a:gd name="T24" fmla="*/ 9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5 w 320"/>
                <a:gd name="T31" fmla="*/ 210 h 355"/>
                <a:gd name="T32" fmla="*/ 195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8 w 320"/>
                <a:gd name="T49" fmla="*/ 193 h 355"/>
                <a:gd name="T50" fmla="*/ 122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80 w 320"/>
                <a:gd name="T57" fmla="*/ 160 h 355"/>
                <a:gd name="T58" fmla="*/ 67 w 320"/>
                <a:gd name="T59" fmla="*/ 173 h 355"/>
                <a:gd name="T60" fmla="*/ 69 w 320"/>
                <a:gd name="T61" fmla="*/ 164 h 355"/>
                <a:gd name="T62" fmla="*/ 55 w 320"/>
                <a:gd name="T63" fmla="*/ 153 h 355"/>
                <a:gd name="T64" fmla="*/ 42 w 320"/>
                <a:gd name="T65" fmla="*/ 150 h 355"/>
                <a:gd name="T66" fmla="*/ 236 w 320"/>
                <a:gd name="T67" fmla="*/ 311 h 355"/>
                <a:gd name="T68" fmla="*/ 69 w 320"/>
                <a:gd name="T69" fmla="*/ 332 h 355"/>
                <a:gd name="T70" fmla="*/ 37 w 320"/>
                <a:gd name="T71" fmla="*/ 206 h 355"/>
                <a:gd name="T72" fmla="*/ 51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9 w 320"/>
                <a:gd name="T79" fmla="*/ 256 h 355"/>
                <a:gd name="T80" fmla="*/ 236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2 w 320"/>
                <a:gd name="T93" fmla="*/ 220 h 355"/>
                <a:gd name="T94" fmla="*/ 259 w 320"/>
                <a:gd name="T95" fmla="*/ 303 h 355"/>
                <a:gd name="T96" fmla="*/ 223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5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1" y="121"/>
                    <a:pt x="2" y="129"/>
                  </a:cubicBezTo>
                  <a:cubicBezTo>
                    <a:pt x="11" y="131"/>
                    <a:pt x="16" y="137"/>
                    <a:pt x="26" y="138"/>
                  </a:cubicBezTo>
                  <a:cubicBezTo>
                    <a:pt x="24" y="147"/>
                    <a:pt x="33" y="157"/>
                    <a:pt x="35" y="167"/>
                  </a:cubicBezTo>
                  <a:cubicBezTo>
                    <a:pt x="19" y="172"/>
                    <a:pt x="12" y="195"/>
                    <a:pt x="14" y="216"/>
                  </a:cubicBezTo>
                  <a:cubicBezTo>
                    <a:pt x="20" y="221"/>
                    <a:pt x="26" y="208"/>
                    <a:pt x="30" y="212"/>
                  </a:cubicBezTo>
                  <a:cubicBezTo>
                    <a:pt x="30" y="230"/>
                    <a:pt x="35" y="245"/>
                    <a:pt x="37" y="263"/>
                  </a:cubicBezTo>
                  <a:cubicBezTo>
                    <a:pt x="34" y="269"/>
                    <a:pt x="29" y="271"/>
                    <a:pt x="27" y="276"/>
                  </a:cubicBezTo>
                  <a:cubicBezTo>
                    <a:pt x="20" y="299"/>
                    <a:pt x="30" y="319"/>
                    <a:pt x="41" y="328"/>
                  </a:cubicBezTo>
                  <a:cubicBezTo>
                    <a:pt x="62" y="343"/>
                    <a:pt x="104" y="355"/>
                    <a:pt x="141" y="353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4"/>
                    <a:pt x="262" y="312"/>
                    <a:pt x="269" y="302"/>
                  </a:cubicBezTo>
                  <a:cubicBezTo>
                    <a:pt x="289" y="277"/>
                    <a:pt x="282" y="229"/>
                    <a:pt x="266" y="205"/>
                  </a:cubicBezTo>
                  <a:cubicBezTo>
                    <a:pt x="259" y="193"/>
                    <a:pt x="250" y="189"/>
                    <a:pt x="254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7" y="168"/>
                    <a:pt x="275" y="196"/>
                    <a:pt x="282" y="210"/>
                  </a:cubicBezTo>
                  <a:cubicBezTo>
                    <a:pt x="288" y="210"/>
                    <a:pt x="292" y="207"/>
                    <a:pt x="293" y="213"/>
                  </a:cubicBezTo>
                  <a:cubicBezTo>
                    <a:pt x="297" y="209"/>
                    <a:pt x="302" y="211"/>
                    <a:pt x="306" y="213"/>
                  </a:cubicBezTo>
                  <a:cubicBezTo>
                    <a:pt x="311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2" y="169"/>
                    <a:pt x="301" y="175"/>
                    <a:pt x="299" y="169"/>
                  </a:cubicBezTo>
                  <a:cubicBezTo>
                    <a:pt x="301" y="169"/>
                    <a:pt x="303" y="169"/>
                    <a:pt x="305" y="168"/>
                  </a:cubicBezTo>
                  <a:cubicBezTo>
                    <a:pt x="303" y="162"/>
                    <a:pt x="299" y="161"/>
                    <a:pt x="298" y="155"/>
                  </a:cubicBezTo>
                  <a:cubicBezTo>
                    <a:pt x="296" y="147"/>
                    <a:pt x="300" y="137"/>
                    <a:pt x="296" y="129"/>
                  </a:cubicBezTo>
                  <a:cubicBezTo>
                    <a:pt x="315" y="119"/>
                    <a:pt x="313" y="95"/>
                    <a:pt x="314" y="77"/>
                  </a:cubicBezTo>
                  <a:cubicBezTo>
                    <a:pt x="309" y="70"/>
                    <a:pt x="300" y="69"/>
                    <a:pt x="292" y="67"/>
                  </a:cubicBezTo>
                  <a:cubicBezTo>
                    <a:pt x="284" y="64"/>
                    <a:pt x="276" y="61"/>
                    <a:pt x="268" y="58"/>
                  </a:cubicBezTo>
                  <a:cubicBezTo>
                    <a:pt x="236" y="46"/>
                    <a:pt x="202" y="37"/>
                    <a:pt x="171" y="24"/>
                  </a:cubicBezTo>
                  <a:cubicBezTo>
                    <a:pt x="155" y="18"/>
                    <a:pt x="138" y="13"/>
                    <a:pt x="123" y="7"/>
                  </a:cubicBezTo>
                  <a:cubicBezTo>
                    <a:pt x="120" y="5"/>
                    <a:pt x="117" y="4"/>
                    <a:pt x="115" y="0"/>
                  </a:cubicBezTo>
                  <a:cubicBezTo>
                    <a:pt x="75" y="32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6"/>
                    <a:pt x="310" y="185"/>
                    <a:pt x="309" y="189"/>
                  </a:cubicBezTo>
                  <a:cubicBezTo>
                    <a:pt x="308" y="187"/>
                    <a:pt x="304" y="188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0"/>
                    <a:pt x="10" y="110"/>
                    <a:pt x="6" y="108"/>
                  </a:cubicBezTo>
                  <a:cubicBezTo>
                    <a:pt x="6" y="107"/>
                    <a:pt x="7" y="107"/>
                    <a:pt x="7" y="107"/>
                  </a:cubicBezTo>
                  <a:cubicBezTo>
                    <a:pt x="9" y="107"/>
                    <a:pt x="9" y="108"/>
                    <a:pt x="9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4" y="202"/>
                    <a:pt x="199" y="200"/>
                  </a:cubicBezTo>
                  <a:cubicBezTo>
                    <a:pt x="190" y="197"/>
                    <a:pt x="181" y="195"/>
                    <a:pt x="171" y="191"/>
                  </a:cubicBezTo>
                  <a:cubicBezTo>
                    <a:pt x="121" y="173"/>
                    <a:pt x="63" y="143"/>
                    <a:pt x="9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5" y="213"/>
                  </a:cubicBezTo>
                  <a:cubicBezTo>
                    <a:pt x="205" y="212"/>
                    <a:pt x="205" y="211"/>
                    <a:pt x="205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5" y="218"/>
                  </a:cubicBezTo>
                  <a:cubicBezTo>
                    <a:pt x="191" y="216"/>
                    <a:pt x="191" y="210"/>
                    <a:pt x="188" y="207"/>
                  </a:cubicBezTo>
                  <a:cubicBezTo>
                    <a:pt x="193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2" y="213"/>
                    <a:pt x="178" y="209"/>
                    <a:pt x="178" y="201"/>
                  </a:cubicBezTo>
                  <a:cubicBezTo>
                    <a:pt x="183" y="203"/>
                    <a:pt x="186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1" y="198"/>
                  </a:cubicBezTo>
                  <a:cubicBezTo>
                    <a:pt x="171" y="206"/>
                    <a:pt x="174" y="209"/>
                    <a:pt x="175" y="218"/>
                  </a:cubicBezTo>
                  <a:cubicBezTo>
                    <a:pt x="170" y="215"/>
                    <a:pt x="167" y="208"/>
                    <a:pt x="165" y="198"/>
                  </a:cubicBezTo>
                  <a:cubicBezTo>
                    <a:pt x="162" y="198"/>
                    <a:pt x="161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1"/>
                    <a:pt x="147" y="192"/>
                  </a:cubicBezTo>
                  <a:close/>
                  <a:moveTo>
                    <a:pt x="146" y="205"/>
                  </a:moveTo>
                  <a:cubicBezTo>
                    <a:pt x="140" y="207"/>
                    <a:pt x="138" y="193"/>
                    <a:pt x="136" y="186"/>
                  </a:cubicBezTo>
                  <a:cubicBezTo>
                    <a:pt x="138" y="186"/>
                    <a:pt x="139" y="188"/>
                    <a:pt x="141" y="188"/>
                  </a:cubicBezTo>
                  <a:cubicBezTo>
                    <a:pt x="142" y="195"/>
                    <a:pt x="143" y="201"/>
                    <a:pt x="146" y="205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5" y="200"/>
                  </a:cubicBezTo>
                  <a:cubicBezTo>
                    <a:pt x="113" y="203"/>
                    <a:pt x="112" y="183"/>
                    <a:pt x="106" y="175"/>
                  </a:cubicBezTo>
                  <a:close/>
                  <a:moveTo>
                    <a:pt x="108" y="193"/>
                  </a:moveTo>
                  <a:cubicBezTo>
                    <a:pt x="101" y="192"/>
                    <a:pt x="97" y="178"/>
                    <a:pt x="98" y="169"/>
                  </a:cubicBezTo>
                  <a:cubicBezTo>
                    <a:pt x="104" y="174"/>
                    <a:pt x="103" y="187"/>
                    <a:pt x="108" y="193"/>
                  </a:cubicBezTo>
                  <a:close/>
                  <a:moveTo>
                    <a:pt x="122" y="179"/>
                  </a:moveTo>
                  <a:cubicBezTo>
                    <a:pt x="132" y="180"/>
                    <a:pt x="130" y="194"/>
                    <a:pt x="134" y="201"/>
                  </a:cubicBezTo>
                  <a:cubicBezTo>
                    <a:pt x="128" y="201"/>
                    <a:pt x="125" y="186"/>
                    <a:pt x="122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8" y="160"/>
                    <a:pt x="89" y="168"/>
                    <a:pt x="94" y="166"/>
                  </a:cubicBezTo>
                  <a:cubicBezTo>
                    <a:pt x="86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6" y="160"/>
                    <a:pt x="77" y="160"/>
                    <a:pt x="80" y="160"/>
                  </a:cubicBezTo>
                  <a:cubicBezTo>
                    <a:pt x="80" y="165"/>
                    <a:pt x="83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6" y="171"/>
                    <a:pt x="68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1"/>
                    <a:pt x="69" y="164"/>
                  </a:cubicBezTo>
                  <a:cubicBezTo>
                    <a:pt x="67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7" y="172"/>
                    <a:pt x="58" y="157"/>
                    <a:pt x="55" y="153"/>
                  </a:cubicBezTo>
                  <a:cubicBezTo>
                    <a:pt x="60" y="150"/>
                    <a:pt x="58" y="166"/>
                    <a:pt x="63" y="168"/>
                  </a:cubicBezTo>
                  <a:close/>
                  <a:moveTo>
                    <a:pt x="51" y="161"/>
                  </a:moveTo>
                  <a:cubicBezTo>
                    <a:pt x="46" y="159"/>
                    <a:pt x="48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1" y="157"/>
                    <a:pt x="51" y="161"/>
                  </a:cubicBezTo>
                  <a:close/>
                  <a:moveTo>
                    <a:pt x="236" y="311"/>
                  </a:moveTo>
                  <a:cubicBezTo>
                    <a:pt x="231" y="313"/>
                    <a:pt x="233" y="319"/>
                    <a:pt x="230" y="322"/>
                  </a:cubicBezTo>
                  <a:cubicBezTo>
                    <a:pt x="217" y="339"/>
                    <a:pt x="179" y="340"/>
                    <a:pt x="148" y="344"/>
                  </a:cubicBezTo>
                  <a:cubicBezTo>
                    <a:pt x="123" y="347"/>
                    <a:pt x="96" y="343"/>
                    <a:pt x="69" y="332"/>
                  </a:cubicBezTo>
                  <a:cubicBezTo>
                    <a:pt x="42" y="321"/>
                    <a:pt x="26" y="310"/>
                    <a:pt x="34" y="277"/>
                  </a:cubicBezTo>
                  <a:cubicBezTo>
                    <a:pt x="38" y="273"/>
                    <a:pt x="42" y="270"/>
                    <a:pt x="45" y="267"/>
                  </a:cubicBezTo>
                  <a:cubicBezTo>
                    <a:pt x="41" y="248"/>
                    <a:pt x="36" y="225"/>
                    <a:pt x="37" y="206"/>
                  </a:cubicBezTo>
                  <a:cubicBezTo>
                    <a:pt x="41" y="207"/>
                    <a:pt x="40" y="204"/>
                    <a:pt x="44" y="205"/>
                  </a:cubicBezTo>
                  <a:cubicBezTo>
                    <a:pt x="49" y="204"/>
                    <a:pt x="44" y="211"/>
                    <a:pt x="44" y="213"/>
                  </a:cubicBezTo>
                  <a:cubicBezTo>
                    <a:pt x="45" y="225"/>
                    <a:pt x="45" y="240"/>
                    <a:pt x="51" y="250"/>
                  </a:cubicBezTo>
                  <a:cubicBezTo>
                    <a:pt x="61" y="241"/>
                    <a:pt x="67" y="229"/>
                    <a:pt x="78" y="221"/>
                  </a:cubicBezTo>
                  <a:cubicBezTo>
                    <a:pt x="83" y="232"/>
                    <a:pt x="84" y="250"/>
                    <a:pt x="94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4" y="252"/>
                    <a:pt x="127" y="269"/>
                    <a:pt x="136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2" y="259"/>
                    <a:pt x="164" y="268"/>
                    <a:pt x="168" y="276"/>
                  </a:cubicBezTo>
                  <a:cubicBezTo>
                    <a:pt x="181" y="272"/>
                    <a:pt x="185" y="259"/>
                    <a:pt x="195" y="252"/>
                  </a:cubicBezTo>
                  <a:cubicBezTo>
                    <a:pt x="201" y="255"/>
                    <a:pt x="201" y="262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6" y="311"/>
                  </a:cubicBezTo>
                  <a:close/>
                  <a:moveTo>
                    <a:pt x="259" y="303"/>
                  </a:moveTo>
                  <a:cubicBezTo>
                    <a:pt x="267" y="280"/>
                    <a:pt x="244" y="251"/>
                    <a:pt x="226" y="270"/>
                  </a:cubicBezTo>
                  <a:cubicBezTo>
                    <a:pt x="226" y="260"/>
                    <a:pt x="225" y="250"/>
                    <a:pt x="220" y="246"/>
                  </a:cubicBezTo>
                  <a:cubicBezTo>
                    <a:pt x="212" y="245"/>
                    <a:pt x="214" y="255"/>
                    <a:pt x="206" y="255"/>
                  </a:cubicBezTo>
                  <a:cubicBezTo>
                    <a:pt x="204" y="250"/>
                    <a:pt x="200" y="246"/>
                    <a:pt x="195" y="244"/>
                  </a:cubicBezTo>
                  <a:cubicBezTo>
                    <a:pt x="184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7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9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7" y="211"/>
                  </a:cubicBezTo>
                  <a:cubicBezTo>
                    <a:pt x="69" y="213"/>
                    <a:pt x="65" y="229"/>
                    <a:pt x="52" y="236"/>
                  </a:cubicBezTo>
                  <a:cubicBezTo>
                    <a:pt x="49" y="220"/>
                    <a:pt x="52" y="210"/>
                    <a:pt x="55" y="197"/>
                  </a:cubicBezTo>
                  <a:cubicBezTo>
                    <a:pt x="43" y="194"/>
                    <a:pt x="31" y="203"/>
                    <a:pt x="20" y="206"/>
                  </a:cubicBezTo>
                  <a:cubicBezTo>
                    <a:pt x="20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3" y="185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7"/>
                    <a:pt x="198" y="228"/>
                    <a:pt x="212" y="220"/>
                  </a:cubicBezTo>
                  <a:cubicBezTo>
                    <a:pt x="214" y="219"/>
                    <a:pt x="216" y="216"/>
                    <a:pt x="219" y="215"/>
                  </a:cubicBezTo>
                  <a:cubicBezTo>
                    <a:pt x="232" y="208"/>
                    <a:pt x="242" y="209"/>
                    <a:pt x="248" y="194"/>
                  </a:cubicBezTo>
                  <a:cubicBezTo>
                    <a:pt x="271" y="213"/>
                    <a:pt x="289" y="279"/>
                    <a:pt x="259" y="303"/>
                  </a:cubicBezTo>
                  <a:close/>
                  <a:moveTo>
                    <a:pt x="223" y="203"/>
                  </a:moveTo>
                  <a:cubicBezTo>
                    <a:pt x="228" y="205"/>
                    <a:pt x="221" y="206"/>
                    <a:pt x="221" y="208"/>
                  </a:cubicBezTo>
                  <a:cubicBezTo>
                    <a:pt x="217" y="207"/>
                    <a:pt x="224" y="205"/>
                    <a:pt x="223" y="203"/>
                  </a:cubicBezTo>
                  <a:close/>
                  <a:moveTo>
                    <a:pt x="240" y="192"/>
                  </a:moveTo>
                  <a:cubicBezTo>
                    <a:pt x="243" y="192"/>
                    <a:pt x="227" y="199"/>
                    <a:pt x="240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8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1" y="117"/>
                    <a:pt x="296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9" y="12"/>
                    <a:pt x="116" y="10"/>
                    <a:pt x="115" y="12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6" y="107"/>
                    <a:pt x="278" y="122"/>
                    <a:pt x="265" y="136"/>
                  </a:cubicBezTo>
                  <a:cubicBezTo>
                    <a:pt x="258" y="143"/>
                    <a:pt x="249" y="151"/>
                    <a:pt x="240" y="160"/>
                  </a:cubicBezTo>
                  <a:cubicBezTo>
                    <a:pt x="233" y="166"/>
                    <a:pt x="222" y="182"/>
                    <a:pt x="214" y="183"/>
                  </a:cubicBezTo>
                  <a:cubicBezTo>
                    <a:pt x="206" y="185"/>
                    <a:pt x="172" y="172"/>
                    <a:pt x="161" y="167"/>
                  </a:cubicBezTo>
                  <a:cubicBezTo>
                    <a:pt x="110" y="145"/>
                    <a:pt x="58" y="123"/>
                    <a:pt x="12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9" name="Freeform 263"/>
            <p:cNvSpPr>
              <a:spLocks noEditPoints="1"/>
            </p:cNvSpPr>
            <p:nvPr/>
          </p:nvSpPr>
          <p:spPr bwMode="auto">
            <a:xfrm>
              <a:off x="930238" y="91498"/>
              <a:ext cx="294422" cy="973294"/>
            </a:xfrm>
            <a:custGeom>
              <a:avLst/>
              <a:gdLst>
                <a:gd name="T0" fmla="*/ 42 w 79"/>
                <a:gd name="T1" fmla="*/ 259 h 261"/>
                <a:gd name="T2" fmla="*/ 79 w 79"/>
                <a:gd name="T3" fmla="*/ 24 h 261"/>
                <a:gd name="T4" fmla="*/ 0 w 79"/>
                <a:gd name="T5" fmla="*/ 30 h 261"/>
                <a:gd name="T6" fmla="*/ 15 w 79"/>
                <a:gd name="T7" fmla="*/ 48 h 261"/>
                <a:gd name="T8" fmla="*/ 15 w 79"/>
                <a:gd name="T9" fmla="*/ 110 h 261"/>
                <a:gd name="T10" fmla="*/ 56 w 79"/>
                <a:gd name="T11" fmla="*/ 138 h 261"/>
                <a:gd name="T12" fmla="*/ 55 w 79"/>
                <a:gd name="T13" fmla="*/ 166 h 261"/>
                <a:gd name="T14" fmla="*/ 34 w 79"/>
                <a:gd name="T15" fmla="*/ 180 h 261"/>
                <a:gd name="T16" fmla="*/ 35 w 79"/>
                <a:gd name="T17" fmla="*/ 201 h 261"/>
                <a:gd name="T18" fmla="*/ 23 w 79"/>
                <a:gd name="T19" fmla="*/ 188 h 261"/>
                <a:gd name="T20" fmla="*/ 43 w 79"/>
                <a:gd name="T21" fmla="*/ 131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1 h 261"/>
                <a:gd name="T34" fmla="*/ 39 w 79"/>
                <a:gd name="T35" fmla="*/ 171 h 261"/>
                <a:gd name="T36" fmla="*/ 39 w 79"/>
                <a:gd name="T37" fmla="*/ 168 h 261"/>
                <a:gd name="T38" fmla="*/ 39 w 79"/>
                <a:gd name="T39" fmla="*/ 168 h 261"/>
                <a:gd name="T40" fmla="*/ 15 w 79"/>
                <a:gd name="T41" fmla="*/ 198 h 261"/>
                <a:gd name="T42" fmla="*/ 18 w 79"/>
                <a:gd name="T43" fmla="*/ 212 h 261"/>
                <a:gd name="T44" fmla="*/ 20 w 79"/>
                <a:gd name="T45" fmla="*/ 232 h 261"/>
                <a:gd name="T46" fmla="*/ 20 w 79"/>
                <a:gd name="T47" fmla="*/ 235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8 h 261"/>
                <a:gd name="T54" fmla="*/ 54 w 79"/>
                <a:gd name="T55" fmla="*/ 244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7 h 261"/>
                <a:gd name="T62" fmla="*/ 62 w 79"/>
                <a:gd name="T63" fmla="*/ 218 h 261"/>
                <a:gd name="T64" fmla="*/ 64 w 79"/>
                <a:gd name="T65" fmla="*/ 184 h 261"/>
                <a:gd name="T66" fmla="*/ 62 w 79"/>
                <a:gd name="T67" fmla="*/ 170 h 261"/>
                <a:gd name="T68" fmla="*/ 48 w 79"/>
                <a:gd name="T69" fmla="*/ 193 h 261"/>
                <a:gd name="T70" fmla="*/ 39 w 79"/>
                <a:gd name="T71" fmla="*/ 194 h 261"/>
                <a:gd name="T72" fmla="*/ 34 w 79"/>
                <a:gd name="T73" fmla="*/ 193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0"/>
                  </a:moveTo>
                  <a:cubicBezTo>
                    <a:pt x="8" y="140"/>
                    <a:pt x="12" y="193"/>
                    <a:pt x="10" y="234"/>
                  </a:cubicBezTo>
                  <a:cubicBezTo>
                    <a:pt x="18" y="245"/>
                    <a:pt x="22" y="261"/>
                    <a:pt x="42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3" y="144"/>
                    <a:pt x="77" y="121"/>
                  </a:cubicBezTo>
                  <a:cubicBezTo>
                    <a:pt x="71" y="92"/>
                    <a:pt x="75" y="46"/>
                    <a:pt x="79" y="24"/>
                  </a:cubicBezTo>
                  <a:cubicBezTo>
                    <a:pt x="75" y="18"/>
                    <a:pt x="74" y="11"/>
                    <a:pt x="67" y="8"/>
                  </a:cubicBezTo>
                  <a:cubicBezTo>
                    <a:pt x="50" y="0"/>
                    <a:pt x="19" y="10"/>
                    <a:pt x="6" y="13"/>
                  </a:cubicBezTo>
                  <a:cubicBezTo>
                    <a:pt x="7" y="19"/>
                    <a:pt x="0" y="24"/>
                    <a:pt x="0" y="30"/>
                  </a:cubicBezTo>
                  <a:cubicBezTo>
                    <a:pt x="1" y="36"/>
                    <a:pt x="8" y="41"/>
                    <a:pt x="10" y="48"/>
                  </a:cubicBezTo>
                  <a:cubicBezTo>
                    <a:pt x="12" y="59"/>
                    <a:pt x="9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4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4" y="104"/>
                    <a:pt x="27" y="102"/>
                    <a:pt x="15" y="110"/>
                  </a:cubicBezTo>
                  <a:cubicBezTo>
                    <a:pt x="14" y="80"/>
                    <a:pt x="18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7" y="133"/>
                    <a:pt x="59" y="142"/>
                    <a:pt x="56" y="141"/>
                  </a:cubicBezTo>
                  <a:close/>
                  <a:moveTo>
                    <a:pt x="67" y="143"/>
                  </a:moveTo>
                  <a:cubicBezTo>
                    <a:pt x="67" y="149"/>
                    <a:pt x="64" y="164"/>
                    <a:pt x="55" y="166"/>
                  </a:cubicBezTo>
                  <a:cubicBezTo>
                    <a:pt x="57" y="156"/>
                    <a:pt x="65" y="153"/>
                    <a:pt x="67" y="143"/>
                  </a:cubicBezTo>
                  <a:close/>
                  <a:moveTo>
                    <a:pt x="34" y="180"/>
                  </a:moveTo>
                  <a:cubicBezTo>
                    <a:pt x="36" y="184"/>
                    <a:pt x="28" y="188"/>
                    <a:pt x="34" y="180"/>
                  </a:cubicBezTo>
                  <a:close/>
                  <a:moveTo>
                    <a:pt x="35" y="201"/>
                  </a:moveTo>
                  <a:cubicBezTo>
                    <a:pt x="38" y="203"/>
                    <a:pt x="32" y="208"/>
                    <a:pt x="32" y="212"/>
                  </a:cubicBezTo>
                  <a:cubicBezTo>
                    <a:pt x="29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2" y="174"/>
                    <a:pt x="32" y="164"/>
                  </a:cubicBezTo>
                  <a:cubicBezTo>
                    <a:pt x="40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1" y="184"/>
                    <a:pt x="15" y="188"/>
                  </a:cubicBezTo>
                  <a:cubicBezTo>
                    <a:pt x="21" y="166"/>
                    <a:pt x="33" y="149"/>
                    <a:pt x="43" y="131"/>
                  </a:cubicBezTo>
                  <a:cubicBezTo>
                    <a:pt x="47" y="129"/>
                    <a:pt x="51" y="135"/>
                    <a:pt x="52" y="131"/>
                  </a:cubicBezTo>
                  <a:cubicBezTo>
                    <a:pt x="53" y="141"/>
                    <a:pt x="41" y="149"/>
                    <a:pt x="38" y="158"/>
                  </a:cubicBezTo>
                  <a:cubicBezTo>
                    <a:pt x="37" y="151"/>
                    <a:pt x="51" y="141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2"/>
                    <a:pt x="34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4"/>
                    <a:pt x="18" y="135"/>
                    <a:pt x="18" y="139"/>
                  </a:cubicBezTo>
                  <a:cubicBezTo>
                    <a:pt x="15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8" y="154"/>
                  </a:cubicBezTo>
                  <a:cubicBezTo>
                    <a:pt x="14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5" y="135"/>
                    <a:pt x="35" y="136"/>
                  </a:cubicBezTo>
                  <a:cubicBezTo>
                    <a:pt x="32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3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4" y="144"/>
                  </a:cubicBezTo>
                  <a:cubicBezTo>
                    <a:pt x="55" y="148"/>
                    <a:pt x="50" y="151"/>
                    <a:pt x="47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3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9" y="206"/>
                    <a:pt x="18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4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2" y="241"/>
                    <a:pt x="20" y="235"/>
                  </a:cubicBezTo>
                  <a:cubicBezTo>
                    <a:pt x="22" y="236"/>
                    <a:pt x="23" y="237"/>
                    <a:pt x="23" y="235"/>
                  </a:cubicBezTo>
                  <a:cubicBezTo>
                    <a:pt x="24" y="236"/>
                    <a:pt x="26" y="243"/>
                    <a:pt x="28" y="238"/>
                  </a:cubicBezTo>
                  <a:cubicBezTo>
                    <a:pt x="31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1"/>
                    <a:pt x="31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0"/>
                    <a:pt x="42" y="232"/>
                    <a:pt x="39" y="238"/>
                  </a:cubicBezTo>
                  <a:cubicBezTo>
                    <a:pt x="45" y="237"/>
                    <a:pt x="39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4"/>
                  </a:moveTo>
                  <a:cubicBezTo>
                    <a:pt x="52" y="243"/>
                    <a:pt x="50" y="242"/>
                    <a:pt x="50" y="244"/>
                  </a:cubicBezTo>
                  <a:cubicBezTo>
                    <a:pt x="49" y="239"/>
                    <a:pt x="43" y="239"/>
                    <a:pt x="46" y="234"/>
                  </a:cubicBezTo>
                  <a:cubicBezTo>
                    <a:pt x="50" y="240"/>
                    <a:pt x="55" y="235"/>
                    <a:pt x="58" y="231"/>
                  </a:cubicBezTo>
                  <a:cubicBezTo>
                    <a:pt x="60" y="234"/>
                    <a:pt x="53" y="239"/>
                    <a:pt x="54" y="244"/>
                  </a:cubicBezTo>
                  <a:close/>
                  <a:moveTo>
                    <a:pt x="58" y="204"/>
                  </a:moveTo>
                  <a:cubicBezTo>
                    <a:pt x="61" y="206"/>
                    <a:pt x="55" y="208"/>
                    <a:pt x="55" y="210"/>
                  </a:cubicBezTo>
                  <a:cubicBezTo>
                    <a:pt x="52" y="213"/>
                    <a:pt x="56" y="206"/>
                    <a:pt x="58" y="204"/>
                  </a:cubicBezTo>
                  <a:close/>
                  <a:moveTo>
                    <a:pt x="62" y="218"/>
                  </a:moveTo>
                  <a:cubicBezTo>
                    <a:pt x="61" y="221"/>
                    <a:pt x="59" y="217"/>
                    <a:pt x="62" y="217"/>
                  </a:cubicBezTo>
                  <a:cubicBezTo>
                    <a:pt x="61" y="215"/>
                    <a:pt x="60" y="214"/>
                    <a:pt x="58" y="214"/>
                  </a:cubicBezTo>
                  <a:cubicBezTo>
                    <a:pt x="58" y="211"/>
                    <a:pt x="61" y="211"/>
                    <a:pt x="62" y="209"/>
                  </a:cubicBezTo>
                  <a:cubicBezTo>
                    <a:pt x="64" y="212"/>
                    <a:pt x="62" y="215"/>
                    <a:pt x="62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8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0"/>
                    <a:pt x="62" y="170"/>
                  </a:cubicBezTo>
                  <a:cubicBezTo>
                    <a:pt x="59" y="190"/>
                    <a:pt x="45" y="196"/>
                    <a:pt x="42" y="215"/>
                  </a:cubicBezTo>
                  <a:cubicBezTo>
                    <a:pt x="39" y="215"/>
                    <a:pt x="39" y="213"/>
                    <a:pt x="36" y="214"/>
                  </a:cubicBezTo>
                  <a:cubicBezTo>
                    <a:pt x="40" y="207"/>
                    <a:pt x="44" y="199"/>
                    <a:pt x="48" y="193"/>
                  </a:cubicBezTo>
                  <a:cubicBezTo>
                    <a:pt x="48" y="192"/>
                    <a:pt x="47" y="192"/>
                    <a:pt x="47" y="190"/>
                  </a:cubicBezTo>
                  <a:cubicBezTo>
                    <a:pt x="43" y="191"/>
                    <a:pt x="39" y="192"/>
                    <a:pt x="39" y="197"/>
                  </a:cubicBezTo>
                  <a:cubicBezTo>
                    <a:pt x="37" y="197"/>
                    <a:pt x="38" y="194"/>
                    <a:pt x="39" y="194"/>
                  </a:cubicBezTo>
                  <a:cubicBezTo>
                    <a:pt x="40" y="193"/>
                    <a:pt x="35" y="192"/>
                    <a:pt x="34" y="193"/>
                  </a:cubicBezTo>
                  <a:cubicBezTo>
                    <a:pt x="34" y="193"/>
                    <a:pt x="34" y="194"/>
                    <a:pt x="34" y="194"/>
                  </a:cubicBezTo>
                  <a:cubicBezTo>
                    <a:pt x="33" y="194"/>
                    <a:pt x="34" y="193"/>
                    <a:pt x="34" y="193"/>
                  </a:cubicBezTo>
                  <a:cubicBezTo>
                    <a:pt x="36" y="187"/>
                    <a:pt x="43" y="178"/>
                    <a:pt x="47" y="168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7" y="160"/>
                  </a:cubicBezTo>
                  <a:cubicBezTo>
                    <a:pt x="69" y="161"/>
                    <a:pt x="65" y="165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0"/>
                  </a:cubicBezTo>
                  <a:cubicBezTo>
                    <a:pt x="71" y="130"/>
                    <a:pt x="69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60" y="30"/>
                    <a:pt x="36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4"/>
                    <a:pt x="28" y="13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8"/>
                    <a:pt x="71" y="30"/>
                    <a:pt x="72" y="35"/>
                  </a:cubicBezTo>
                  <a:cubicBezTo>
                    <a:pt x="57" y="51"/>
                    <a:pt x="21" y="48"/>
                    <a:pt x="6" y="31"/>
                  </a:cubicBezTo>
                  <a:cubicBezTo>
                    <a:pt x="23" y="34"/>
                    <a:pt x="59" y="42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0" name="Freeform 264"/>
            <p:cNvSpPr>
              <a:spLocks noEditPoints="1"/>
            </p:cNvSpPr>
            <p:nvPr/>
          </p:nvSpPr>
          <p:spPr bwMode="auto">
            <a:xfrm>
              <a:off x="4137244" y="419984"/>
              <a:ext cx="924630" cy="545045"/>
            </a:xfrm>
            <a:custGeom>
              <a:avLst/>
              <a:gdLst>
                <a:gd name="T0" fmla="*/ 55 w 248"/>
                <a:gd name="T1" fmla="*/ 79 h 146"/>
                <a:gd name="T2" fmla="*/ 0 w 248"/>
                <a:gd name="T3" fmla="*/ 116 h 146"/>
                <a:gd name="T4" fmla="*/ 56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9 w 248"/>
                <a:gd name="T27" fmla="*/ 100 h 146"/>
                <a:gd name="T28" fmla="*/ 109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1 w 248"/>
                <a:gd name="T37" fmla="*/ 129 h 146"/>
                <a:gd name="T38" fmla="*/ 151 w 248"/>
                <a:gd name="T39" fmla="*/ 129 h 146"/>
                <a:gd name="T40" fmla="*/ 155 w 248"/>
                <a:gd name="T41" fmla="*/ 131 h 146"/>
                <a:gd name="T42" fmla="*/ 152 w 248"/>
                <a:gd name="T43" fmla="*/ 97 h 146"/>
                <a:gd name="T44" fmla="*/ 155 w 248"/>
                <a:gd name="T45" fmla="*/ 131 h 146"/>
                <a:gd name="T46" fmla="*/ 162 w 248"/>
                <a:gd name="T47" fmla="*/ 130 h 146"/>
                <a:gd name="T48" fmla="*/ 166 w 248"/>
                <a:gd name="T49" fmla="*/ 99 h 146"/>
                <a:gd name="T50" fmla="*/ 179 w 248"/>
                <a:gd name="T51" fmla="*/ 123 h 146"/>
                <a:gd name="T52" fmla="*/ 172 w 248"/>
                <a:gd name="T53" fmla="*/ 100 h 146"/>
                <a:gd name="T54" fmla="*/ 179 w 248"/>
                <a:gd name="T55" fmla="*/ 123 h 146"/>
                <a:gd name="T56" fmla="*/ 183 w 248"/>
                <a:gd name="T57" fmla="*/ 122 h 146"/>
                <a:gd name="T58" fmla="*/ 190 w 248"/>
                <a:gd name="T59" fmla="*/ 100 h 146"/>
                <a:gd name="T60" fmla="*/ 197 w 248"/>
                <a:gd name="T61" fmla="*/ 116 h 146"/>
                <a:gd name="T62" fmla="*/ 198 w 248"/>
                <a:gd name="T63" fmla="*/ 99 h 146"/>
                <a:gd name="T64" fmla="*/ 197 w 248"/>
                <a:gd name="T65" fmla="*/ 116 h 146"/>
                <a:gd name="T66" fmla="*/ 204 w 248"/>
                <a:gd name="T67" fmla="*/ 98 h 146"/>
                <a:gd name="T68" fmla="*/ 211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1 w 248"/>
                <a:gd name="T75" fmla="*/ 88 h 146"/>
                <a:gd name="T76" fmla="*/ 162 w 248"/>
                <a:gd name="T77" fmla="*/ 25 h 146"/>
                <a:gd name="T78" fmla="*/ 228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5" y="0"/>
                    <a:pt x="58" y="27"/>
                    <a:pt x="55" y="79"/>
                  </a:cubicBezTo>
                  <a:cubicBezTo>
                    <a:pt x="23" y="76"/>
                    <a:pt x="33" y="110"/>
                    <a:pt x="10" y="114"/>
                  </a:cubicBezTo>
                  <a:cubicBezTo>
                    <a:pt x="8" y="114"/>
                    <a:pt x="2" y="111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5"/>
                    <a:pt x="59" y="102"/>
                    <a:pt x="63" y="109"/>
                  </a:cubicBezTo>
                  <a:cubicBezTo>
                    <a:pt x="71" y="122"/>
                    <a:pt x="101" y="135"/>
                    <a:pt x="117" y="137"/>
                  </a:cubicBezTo>
                  <a:cubicBezTo>
                    <a:pt x="177" y="146"/>
                    <a:pt x="248" y="108"/>
                    <a:pt x="235" y="58"/>
                  </a:cubicBezTo>
                  <a:cubicBezTo>
                    <a:pt x="232" y="47"/>
                    <a:pt x="224" y="40"/>
                    <a:pt x="215" y="35"/>
                  </a:cubicBezTo>
                  <a:close/>
                  <a:moveTo>
                    <a:pt x="119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5"/>
                    <a:pt x="119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30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7"/>
                    <a:pt x="102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3"/>
                    <a:pt x="107" y="118"/>
                    <a:pt x="110" y="126"/>
                  </a:cubicBezTo>
                  <a:cubicBezTo>
                    <a:pt x="96" y="129"/>
                    <a:pt x="97" y="104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4"/>
                  </a:cubicBezTo>
                  <a:cubicBezTo>
                    <a:pt x="130" y="105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1"/>
                  </a:moveTo>
                  <a:cubicBezTo>
                    <a:pt x="151" y="129"/>
                    <a:pt x="155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3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20"/>
                    <a:pt x="187" y="123"/>
                    <a:pt x="183" y="122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1"/>
                    <a:pt x="198" y="105"/>
                    <a:pt x="194" y="101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8"/>
                    <a:pt x="217" y="93"/>
                    <a:pt x="222" y="93"/>
                  </a:cubicBezTo>
                  <a:cubicBezTo>
                    <a:pt x="220" y="96"/>
                    <a:pt x="217" y="99"/>
                    <a:pt x="215" y="102"/>
                  </a:cubicBezTo>
                  <a:close/>
                  <a:moveTo>
                    <a:pt x="228" y="79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9"/>
                  </a:cubicBezTo>
                  <a:cubicBezTo>
                    <a:pt x="143" y="25"/>
                    <a:pt x="153" y="25"/>
                    <a:pt x="162" y="25"/>
                  </a:cubicBezTo>
                  <a:cubicBezTo>
                    <a:pt x="182" y="26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1" name="Freeform 265"/>
            <p:cNvSpPr>
              <a:spLocks noEditPoints="1"/>
            </p:cNvSpPr>
            <p:nvPr/>
          </p:nvSpPr>
          <p:spPr bwMode="auto">
            <a:xfrm>
              <a:off x="3390241" y="2412804"/>
              <a:ext cx="321187" cy="306588"/>
            </a:xfrm>
            <a:custGeom>
              <a:avLst/>
              <a:gdLst>
                <a:gd name="T0" fmla="*/ 44 w 86"/>
                <a:gd name="T1" fmla="*/ 24 h 82"/>
                <a:gd name="T2" fmla="*/ 12 w 86"/>
                <a:gd name="T3" fmla="*/ 7 h 82"/>
                <a:gd name="T4" fmla="*/ 56 w 86"/>
                <a:gd name="T5" fmla="*/ 82 h 82"/>
                <a:gd name="T6" fmla="*/ 79 w 86"/>
                <a:gd name="T7" fmla="*/ 10 h 82"/>
                <a:gd name="T8" fmla="*/ 44 w 86"/>
                <a:gd name="T9" fmla="*/ 24 h 82"/>
                <a:gd name="T10" fmla="*/ 51 w 86"/>
                <a:gd name="T11" fmla="*/ 64 h 82"/>
                <a:gd name="T12" fmla="*/ 28 w 86"/>
                <a:gd name="T13" fmla="*/ 25 h 82"/>
                <a:gd name="T14" fmla="*/ 44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4" y="24"/>
                  </a:moveTo>
                  <a:cubicBezTo>
                    <a:pt x="35" y="17"/>
                    <a:pt x="26" y="3"/>
                    <a:pt x="12" y="7"/>
                  </a:cubicBezTo>
                  <a:cubicBezTo>
                    <a:pt x="0" y="40"/>
                    <a:pt x="28" y="73"/>
                    <a:pt x="56" y="82"/>
                  </a:cubicBezTo>
                  <a:cubicBezTo>
                    <a:pt x="67" y="62"/>
                    <a:pt x="86" y="43"/>
                    <a:pt x="79" y="10"/>
                  </a:cubicBezTo>
                  <a:cubicBezTo>
                    <a:pt x="66" y="0"/>
                    <a:pt x="48" y="10"/>
                    <a:pt x="44" y="24"/>
                  </a:cubicBezTo>
                  <a:close/>
                  <a:moveTo>
                    <a:pt x="51" y="64"/>
                  </a:moveTo>
                  <a:cubicBezTo>
                    <a:pt x="36" y="59"/>
                    <a:pt x="21" y="42"/>
                    <a:pt x="28" y="25"/>
                  </a:cubicBezTo>
                  <a:cubicBezTo>
                    <a:pt x="35" y="23"/>
                    <a:pt x="40" y="30"/>
                    <a:pt x="44" y="34"/>
                  </a:cubicBezTo>
                  <a:cubicBezTo>
                    <a:pt x="46" y="26"/>
                    <a:pt x="56" y="21"/>
                    <a:pt x="63" y="27"/>
                  </a:cubicBezTo>
                  <a:cubicBezTo>
                    <a:pt x="66" y="43"/>
                    <a:pt x="56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2" name="Freeform 266"/>
            <p:cNvSpPr>
              <a:spLocks/>
            </p:cNvSpPr>
            <p:nvPr/>
          </p:nvSpPr>
          <p:spPr bwMode="auto">
            <a:xfrm>
              <a:off x="4426800" y="1084258"/>
              <a:ext cx="238457" cy="399051"/>
            </a:xfrm>
            <a:custGeom>
              <a:avLst/>
              <a:gdLst>
                <a:gd name="T0" fmla="*/ 63 w 64"/>
                <a:gd name="T1" fmla="*/ 46 h 107"/>
                <a:gd name="T2" fmla="*/ 34 w 64"/>
                <a:gd name="T3" fmla="*/ 0 h 107"/>
                <a:gd name="T4" fmla="*/ 28 w 64"/>
                <a:gd name="T5" fmla="*/ 65 h 107"/>
                <a:gd name="T6" fmla="*/ 13 w 64"/>
                <a:gd name="T7" fmla="*/ 66 h 107"/>
                <a:gd name="T8" fmla="*/ 9 w 64"/>
                <a:gd name="T9" fmla="*/ 101 h 107"/>
                <a:gd name="T10" fmla="*/ 39 w 64"/>
                <a:gd name="T11" fmla="*/ 82 h 107"/>
                <a:gd name="T12" fmla="*/ 42 w 64"/>
                <a:gd name="T13" fmla="*/ 34 h 107"/>
                <a:gd name="T14" fmla="*/ 63 w 64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7">
                  <a:moveTo>
                    <a:pt x="63" y="46"/>
                  </a:moveTo>
                  <a:cubicBezTo>
                    <a:pt x="64" y="25"/>
                    <a:pt x="54" y="4"/>
                    <a:pt x="34" y="0"/>
                  </a:cubicBezTo>
                  <a:cubicBezTo>
                    <a:pt x="27" y="21"/>
                    <a:pt x="31" y="49"/>
                    <a:pt x="28" y="65"/>
                  </a:cubicBezTo>
                  <a:cubicBezTo>
                    <a:pt x="22" y="64"/>
                    <a:pt x="17" y="64"/>
                    <a:pt x="13" y="66"/>
                  </a:cubicBezTo>
                  <a:cubicBezTo>
                    <a:pt x="5" y="71"/>
                    <a:pt x="0" y="92"/>
                    <a:pt x="9" y="101"/>
                  </a:cubicBezTo>
                  <a:cubicBezTo>
                    <a:pt x="19" y="107"/>
                    <a:pt x="37" y="89"/>
                    <a:pt x="39" y="82"/>
                  </a:cubicBezTo>
                  <a:cubicBezTo>
                    <a:pt x="44" y="69"/>
                    <a:pt x="37" y="48"/>
                    <a:pt x="42" y="34"/>
                  </a:cubicBezTo>
                  <a:cubicBezTo>
                    <a:pt x="50" y="37"/>
                    <a:pt x="52" y="45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3" name="Freeform 267"/>
            <p:cNvSpPr>
              <a:spLocks/>
            </p:cNvSpPr>
            <p:nvPr/>
          </p:nvSpPr>
          <p:spPr bwMode="auto">
            <a:xfrm>
              <a:off x="4816118" y="2495534"/>
              <a:ext cx="126528" cy="209258"/>
            </a:xfrm>
            <a:custGeom>
              <a:avLst/>
              <a:gdLst>
                <a:gd name="T0" fmla="*/ 18 w 34"/>
                <a:gd name="T1" fmla="*/ 0 h 56"/>
                <a:gd name="T2" fmla="*/ 15 w 34"/>
                <a:gd name="T3" fmla="*/ 34 h 56"/>
                <a:gd name="T4" fmla="*/ 7 w 34"/>
                <a:gd name="T5" fmla="*/ 34 h 56"/>
                <a:gd name="T6" fmla="*/ 5 w 34"/>
                <a:gd name="T7" fmla="*/ 53 h 56"/>
                <a:gd name="T8" fmla="*/ 21 w 34"/>
                <a:gd name="T9" fmla="*/ 43 h 56"/>
                <a:gd name="T10" fmla="*/ 22 w 34"/>
                <a:gd name="T11" fmla="*/ 18 h 56"/>
                <a:gd name="T12" fmla="*/ 33 w 34"/>
                <a:gd name="T13" fmla="*/ 24 h 56"/>
                <a:gd name="T14" fmla="*/ 18 w 34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56">
                  <a:moveTo>
                    <a:pt x="18" y="0"/>
                  </a:moveTo>
                  <a:cubicBezTo>
                    <a:pt x="15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5" y="53"/>
                  </a:cubicBezTo>
                  <a:cubicBezTo>
                    <a:pt x="10" y="56"/>
                    <a:pt x="20" y="46"/>
                    <a:pt x="21" y="43"/>
                  </a:cubicBezTo>
                  <a:cubicBezTo>
                    <a:pt x="23" y="36"/>
                    <a:pt x="20" y="25"/>
                    <a:pt x="22" y="18"/>
                  </a:cubicBezTo>
                  <a:cubicBezTo>
                    <a:pt x="27" y="19"/>
                    <a:pt x="28" y="24"/>
                    <a:pt x="33" y="24"/>
                  </a:cubicBezTo>
                  <a:cubicBezTo>
                    <a:pt x="34" y="13"/>
                    <a:pt x="29" y="2"/>
                    <a:pt x="1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4" name="Freeform 268"/>
            <p:cNvSpPr>
              <a:spLocks noEditPoints="1"/>
            </p:cNvSpPr>
            <p:nvPr/>
          </p:nvSpPr>
          <p:spPr bwMode="auto">
            <a:xfrm>
              <a:off x="1774572" y="1266750"/>
              <a:ext cx="632642" cy="1119288"/>
            </a:xfrm>
            <a:custGeom>
              <a:avLst/>
              <a:gdLst>
                <a:gd name="T0" fmla="*/ 150 w 170"/>
                <a:gd name="T1" fmla="*/ 6 h 300"/>
                <a:gd name="T2" fmla="*/ 29 w 170"/>
                <a:gd name="T3" fmla="*/ 9 h 300"/>
                <a:gd name="T4" fmla="*/ 8 w 170"/>
                <a:gd name="T5" fmla="*/ 33 h 300"/>
                <a:gd name="T6" fmla="*/ 4 w 170"/>
                <a:gd name="T7" fmla="*/ 229 h 300"/>
                <a:gd name="T8" fmla="*/ 126 w 170"/>
                <a:gd name="T9" fmla="*/ 300 h 300"/>
                <a:gd name="T10" fmla="*/ 157 w 170"/>
                <a:gd name="T11" fmla="*/ 138 h 300"/>
                <a:gd name="T12" fmla="*/ 36 w 170"/>
                <a:gd name="T13" fmla="*/ 16 h 300"/>
                <a:gd name="T14" fmla="*/ 141 w 170"/>
                <a:gd name="T15" fmla="*/ 12 h 300"/>
                <a:gd name="T16" fmla="*/ 111 w 170"/>
                <a:gd name="T17" fmla="*/ 16 h 300"/>
                <a:gd name="T18" fmla="*/ 121 w 170"/>
                <a:gd name="T19" fmla="*/ 26 h 300"/>
                <a:gd name="T20" fmla="*/ 28 w 170"/>
                <a:gd name="T21" fmla="*/ 29 h 300"/>
                <a:gd name="T22" fmla="*/ 123 w 170"/>
                <a:gd name="T23" fmla="*/ 290 h 300"/>
                <a:gd name="T24" fmla="*/ 44 w 170"/>
                <a:gd name="T25" fmla="*/ 270 h 300"/>
                <a:gd name="T26" fmla="*/ 33 w 170"/>
                <a:gd name="T27" fmla="*/ 248 h 300"/>
                <a:gd name="T28" fmla="*/ 29 w 170"/>
                <a:gd name="T29" fmla="*/ 287 h 300"/>
                <a:gd name="T30" fmla="*/ 21 w 170"/>
                <a:gd name="T31" fmla="*/ 256 h 300"/>
                <a:gd name="T32" fmla="*/ 18 w 170"/>
                <a:gd name="T33" fmla="*/ 284 h 300"/>
                <a:gd name="T34" fmla="*/ 17 w 170"/>
                <a:gd name="T35" fmla="*/ 215 h 300"/>
                <a:gd name="T36" fmla="*/ 13 w 170"/>
                <a:gd name="T37" fmla="*/ 285 h 300"/>
                <a:gd name="T38" fmla="*/ 9 w 170"/>
                <a:gd name="T39" fmla="*/ 246 h 300"/>
                <a:gd name="T40" fmla="*/ 12 w 170"/>
                <a:gd name="T41" fmla="*/ 172 h 300"/>
                <a:gd name="T42" fmla="*/ 119 w 170"/>
                <a:gd name="T43" fmla="*/ 37 h 300"/>
                <a:gd name="T44" fmla="*/ 126 w 170"/>
                <a:gd name="T45" fmla="*/ 36 h 300"/>
                <a:gd name="T46" fmla="*/ 145 w 170"/>
                <a:gd name="T47" fmla="*/ 27 h 300"/>
                <a:gd name="T48" fmla="*/ 129 w 170"/>
                <a:gd name="T49" fmla="*/ 85 h 300"/>
                <a:gd name="T50" fmla="*/ 158 w 170"/>
                <a:gd name="T51" fmla="*/ 232 h 300"/>
                <a:gd name="T52" fmla="*/ 152 w 170"/>
                <a:gd name="T53" fmla="*/ 269 h 300"/>
                <a:gd name="T54" fmla="*/ 145 w 170"/>
                <a:gd name="T55" fmla="*/ 235 h 300"/>
                <a:gd name="T56" fmla="*/ 142 w 170"/>
                <a:gd name="T57" fmla="*/ 280 h 300"/>
                <a:gd name="T58" fmla="*/ 138 w 170"/>
                <a:gd name="T59" fmla="*/ 196 h 300"/>
                <a:gd name="T60" fmla="*/ 135 w 170"/>
                <a:gd name="T61" fmla="*/ 277 h 300"/>
                <a:gd name="T62" fmla="*/ 133 w 170"/>
                <a:gd name="T63" fmla="*/ 289 h 300"/>
                <a:gd name="T64" fmla="*/ 146 w 170"/>
                <a:gd name="T65" fmla="*/ 127 h 300"/>
                <a:gd name="T66" fmla="*/ 158 w 170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0">
                  <a:moveTo>
                    <a:pt x="157" y="138"/>
                  </a:moveTo>
                  <a:cubicBezTo>
                    <a:pt x="152" y="95"/>
                    <a:pt x="154" y="51"/>
                    <a:pt x="150" y="6"/>
                  </a:cubicBezTo>
                  <a:cubicBezTo>
                    <a:pt x="144" y="0"/>
                    <a:pt x="138" y="0"/>
                    <a:pt x="131" y="0"/>
                  </a:cubicBezTo>
                  <a:cubicBezTo>
                    <a:pt x="100" y="2"/>
                    <a:pt x="60" y="4"/>
                    <a:pt x="29" y="9"/>
                  </a:cubicBezTo>
                  <a:cubicBezTo>
                    <a:pt x="25" y="14"/>
                    <a:pt x="30" y="16"/>
                    <a:pt x="26" y="21"/>
                  </a:cubicBezTo>
                  <a:cubicBezTo>
                    <a:pt x="22" y="28"/>
                    <a:pt x="12" y="26"/>
                    <a:pt x="8" y="33"/>
                  </a:cubicBezTo>
                  <a:cubicBezTo>
                    <a:pt x="6" y="59"/>
                    <a:pt x="5" y="90"/>
                    <a:pt x="4" y="123"/>
                  </a:cubicBezTo>
                  <a:cubicBezTo>
                    <a:pt x="2" y="158"/>
                    <a:pt x="5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3" y="298"/>
                    <a:pt x="83" y="295"/>
                    <a:pt x="126" y="300"/>
                  </a:cubicBezTo>
                  <a:cubicBezTo>
                    <a:pt x="145" y="292"/>
                    <a:pt x="157" y="278"/>
                    <a:pt x="165" y="260"/>
                  </a:cubicBezTo>
                  <a:cubicBezTo>
                    <a:pt x="170" y="220"/>
                    <a:pt x="162" y="182"/>
                    <a:pt x="157" y="138"/>
                  </a:cubicBezTo>
                  <a:close/>
                  <a:moveTo>
                    <a:pt x="65" y="19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3"/>
                    <a:pt x="93" y="9"/>
                    <a:pt x="118" y="8"/>
                  </a:cubicBezTo>
                  <a:cubicBezTo>
                    <a:pt x="126" y="8"/>
                    <a:pt x="136" y="6"/>
                    <a:pt x="141" y="12"/>
                  </a:cubicBezTo>
                  <a:cubicBezTo>
                    <a:pt x="129" y="19"/>
                    <a:pt x="107" y="5"/>
                    <a:pt x="96" y="16"/>
                  </a:cubicBezTo>
                  <a:cubicBezTo>
                    <a:pt x="99" y="21"/>
                    <a:pt x="106" y="17"/>
                    <a:pt x="111" y="16"/>
                  </a:cubicBezTo>
                  <a:cubicBezTo>
                    <a:pt x="110" y="24"/>
                    <a:pt x="123" y="24"/>
                    <a:pt x="133" y="24"/>
                  </a:cubicBezTo>
                  <a:cubicBezTo>
                    <a:pt x="133" y="30"/>
                    <a:pt x="124" y="28"/>
                    <a:pt x="121" y="26"/>
                  </a:cubicBezTo>
                  <a:cubicBezTo>
                    <a:pt x="119" y="27"/>
                    <a:pt x="120" y="29"/>
                    <a:pt x="118" y="29"/>
                  </a:cubicBezTo>
                  <a:cubicBezTo>
                    <a:pt x="86" y="29"/>
                    <a:pt x="56" y="29"/>
                    <a:pt x="28" y="29"/>
                  </a:cubicBezTo>
                  <a:cubicBezTo>
                    <a:pt x="32" y="17"/>
                    <a:pt x="54" y="27"/>
                    <a:pt x="65" y="19"/>
                  </a:cubicBezTo>
                  <a:close/>
                  <a:moveTo>
                    <a:pt x="123" y="290"/>
                  </a:moveTo>
                  <a:cubicBezTo>
                    <a:pt x="99" y="288"/>
                    <a:pt x="71" y="290"/>
                    <a:pt x="49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29" y="284"/>
                    <a:pt x="42" y="255"/>
                    <a:pt x="33" y="248"/>
                  </a:cubicBezTo>
                  <a:cubicBezTo>
                    <a:pt x="29" y="252"/>
                    <a:pt x="29" y="262"/>
                    <a:pt x="29" y="269"/>
                  </a:cubicBezTo>
                  <a:cubicBezTo>
                    <a:pt x="29" y="276"/>
                    <a:pt x="31" y="281"/>
                    <a:pt x="29" y="287"/>
                  </a:cubicBezTo>
                  <a:cubicBezTo>
                    <a:pt x="23" y="271"/>
                    <a:pt x="28" y="250"/>
                    <a:pt x="28" y="234"/>
                  </a:cubicBezTo>
                  <a:cubicBezTo>
                    <a:pt x="19" y="237"/>
                    <a:pt x="21" y="248"/>
                    <a:pt x="21" y="256"/>
                  </a:cubicBezTo>
                  <a:cubicBezTo>
                    <a:pt x="21" y="266"/>
                    <a:pt x="22" y="276"/>
                    <a:pt x="20" y="287"/>
                  </a:cubicBezTo>
                  <a:cubicBezTo>
                    <a:pt x="16" y="287"/>
                    <a:pt x="18" y="284"/>
                    <a:pt x="18" y="284"/>
                  </a:cubicBezTo>
                  <a:cubicBezTo>
                    <a:pt x="18" y="274"/>
                    <a:pt x="20" y="242"/>
                    <a:pt x="20" y="230"/>
                  </a:cubicBezTo>
                  <a:cubicBezTo>
                    <a:pt x="20" y="225"/>
                    <a:pt x="22" y="218"/>
                    <a:pt x="17" y="215"/>
                  </a:cubicBezTo>
                  <a:cubicBezTo>
                    <a:pt x="12" y="218"/>
                    <a:pt x="15" y="228"/>
                    <a:pt x="14" y="237"/>
                  </a:cubicBezTo>
                  <a:cubicBezTo>
                    <a:pt x="14" y="254"/>
                    <a:pt x="11" y="273"/>
                    <a:pt x="13" y="285"/>
                  </a:cubicBezTo>
                  <a:cubicBezTo>
                    <a:pt x="7" y="286"/>
                    <a:pt x="8" y="271"/>
                    <a:pt x="8" y="267"/>
                  </a:cubicBezTo>
                  <a:cubicBezTo>
                    <a:pt x="7" y="260"/>
                    <a:pt x="9" y="253"/>
                    <a:pt x="9" y="246"/>
                  </a:cubicBezTo>
                  <a:cubicBezTo>
                    <a:pt x="10" y="229"/>
                    <a:pt x="9" y="211"/>
                    <a:pt x="9" y="196"/>
                  </a:cubicBezTo>
                  <a:cubicBezTo>
                    <a:pt x="9" y="188"/>
                    <a:pt x="11" y="180"/>
                    <a:pt x="12" y="172"/>
                  </a:cubicBezTo>
                  <a:cubicBezTo>
                    <a:pt x="13" y="136"/>
                    <a:pt x="9" y="86"/>
                    <a:pt x="14" y="37"/>
                  </a:cubicBezTo>
                  <a:cubicBezTo>
                    <a:pt x="52" y="39"/>
                    <a:pt x="85" y="38"/>
                    <a:pt x="119" y="37"/>
                  </a:cubicBezTo>
                  <a:cubicBezTo>
                    <a:pt x="122" y="125"/>
                    <a:pt x="131" y="215"/>
                    <a:pt x="123" y="290"/>
                  </a:cubicBezTo>
                  <a:close/>
                  <a:moveTo>
                    <a:pt x="126" y="36"/>
                  </a:moveTo>
                  <a:cubicBezTo>
                    <a:pt x="134" y="34"/>
                    <a:pt x="140" y="32"/>
                    <a:pt x="142" y="24"/>
                  </a:cubicBezTo>
                  <a:cubicBezTo>
                    <a:pt x="145" y="24"/>
                    <a:pt x="145" y="25"/>
                    <a:pt x="145" y="27"/>
                  </a:cubicBezTo>
                  <a:cubicBezTo>
                    <a:pt x="144" y="37"/>
                    <a:pt x="146" y="64"/>
                    <a:pt x="146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8" y="63"/>
                    <a:pt x="129" y="54"/>
                    <a:pt x="126" y="36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8"/>
                    <a:pt x="154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3" y="254"/>
                    <a:pt x="156" y="223"/>
                    <a:pt x="149" y="210"/>
                  </a:cubicBezTo>
                  <a:cubicBezTo>
                    <a:pt x="142" y="213"/>
                    <a:pt x="145" y="226"/>
                    <a:pt x="145" y="235"/>
                  </a:cubicBezTo>
                  <a:cubicBezTo>
                    <a:pt x="144" y="246"/>
                    <a:pt x="143" y="257"/>
                    <a:pt x="144" y="266"/>
                  </a:cubicBezTo>
                  <a:cubicBezTo>
                    <a:pt x="144" y="271"/>
                    <a:pt x="151" y="279"/>
                    <a:pt x="142" y="280"/>
                  </a:cubicBezTo>
                  <a:cubicBezTo>
                    <a:pt x="143" y="274"/>
                    <a:pt x="141" y="266"/>
                    <a:pt x="141" y="259"/>
                  </a:cubicBezTo>
                  <a:cubicBezTo>
                    <a:pt x="141" y="239"/>
                    <a:pt x="146" y="213"/>
                    <a:pt x="138" y="196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39"/>
                    <a:pt x="137" y="263"/>
                    <a:pt x="135" y="277"/>
                  </a:cubicBezTo>
                  <a:cubicBezTo>
                    <a:pt x="135" y="280"/>
                    <a:pt x="136" y="283"/>
                    <a:pt x="140" y="282"/>
                  </a:cubicBezTo>
                  <a:cubicBezTo>
                    <a:pt x="139" y="286"/>
                    <a:pt x="133" y="285"/>
                    <a:pt x="133" y="289"/>
                  </a:cubicBezTo>
                  <a:cubicBezTo>
                    <a:pt x="134" y="230"/>
                    <a:pt x="133" y="192"/>
                    <a:pt x="130" y="133"/>
                  </a:cubicBezTo>
                  <a:cubicBezTo>
                    <a:pt x="139" y="135"/>
                    <a:pt x="143" y="131"/>
                    <a:pt x="146" y="127"/>
                  </a:cubicBezTo>
                  <a:cubicBezTo>
                    <a:pt x="148" y="127"/>
                    <a:pt x="149" y="127"/>
                    <a:pt x="149" y="128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5" name="Freeform 269"/>
            <p:cNvSpPr>
              <a:spLocks noEditPoints="1"/>
            </p:cNvSpPr>
            <p:nvPr/>
          </p:nvSpPr>
          <p:spPr bwMode="auto">
            <a:xfrm>
              <a:off x="3616531" y="1020994"/>
              <a:ext cx="712939" cy="489079"/>
            </a:xfrm>
            <a:custGeom>
              <a:avLst/>
              <a:gdLst>
                <a:gd name="T0" fmla="*/ 173 w 191"/>
                <a:gd name="T1" fmla="*/ 128 h 131"/>
                <a:gd name="T2" fmla="*/ 178 w 191"/>
                <a:gd name="T3" fmla="*/ 2 h 131"/>
                <a:gd name="T4" fmla="*/ 3 w 191"/>
                <a:gd name="T5" fmla="*/ 73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9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1 h 131"/>
                <a:gd name="T48" fmla="*/ 98 w 191"/>
                <a:gd name="T49" fmla="*/ 71 h 131"/>
                <a:gd name="T50" fmla="*/ 54 w 191"/>
                <a:gd name="T51" fmla="*/ 116 h 131"/>
                <a:gd name="T52" fmla="*/ 114 w 191"/>
                <a:gd name="T53" fmla="*/ 14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4 h 131"/>
                <a:gd name="T76" fmla="*/ 30 w 191"/>
                <a:gd name="T77" fmla="*/ 85 h 131"/>
                <a:gd name="T78" fmla="*/ 34 w 191"/>
                <a:gd name="T79" fmla="*/ 55 h 131"/>
                <a:gd name="T80" fmla="*/ 51 w 191"/>
                <a:gd name="T81" fmla="*/ 14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7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7"/>
                  </a:cubicBezTo>
                  <a:cubicBezTo>
                    <a:pt x="5" y="30"/>
                    <a:pt x="4" y="55"/>
                    <a:pt x="3" y="73"/>
                  </a:cubicBezTo>
                  <a:cubicBezTo>
                    <a:pt x="2" y="80"/>
                    <a:pt x="0" y="88"/>
                    <a:pt x="0" y="94"/>
                  </a:cubicBezTo>
                  <a:cubicBezTo>
                    <a:pt x="1" y="119"/>
                    <a:pt x="16" y="126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2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20"/>
                  </a:cubicBezTo>
                  <a:cubicBezTo>
                    <a:pt x="146" y="104"/>
                    <a:pt x="156" y="93"/>
                    <a:pt x="164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2" y="73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9"/>
                    <a:pt x="164" y="72"/>
                    <a:pt x="156" y="75"/>
                  </a:cubicBezTo>
                  <a:cubicBezTo>
                    <a:pt x="157" y="91"/>
                    <a:pt x="137" y="104"/>
                    <a:pt x="137" y="118"/>
                  </a:cubicBezTo>
                  <a:cubicBezTo>
                    <a:pt x="129" y="122"/>
                    <a:pt x="124" y="119"/>
                    <a:pt x="113" y="119"/>
                  </a:cubicBezTo>
                  <a:cubicBezTo>
                    <a:pt x="117" y="103"/>
                    <a:pt x="127" y="93"/>
                    <a:pt x="134" y="80"/>
                  </a:cubicBezTo>
                  <a:cubicBezTo>
                    <a:pt x="136" y="79"/>
                    <a:pt x="138" y="85"/>
                    <a:pt x="139" y="80"/>
                  </a:cubicBezTo>
                  <a:cubicBezTo>
                    <a:pt x="138" y="91"/>
                    <a:pt x="126" y="102"/>
                    <a:pt x="123" y="115"/>
                  </a:cubicBezTo>
                  <a:cubicBezTo>
                    <a:pt x="130" y="118"/>
                    <a:pt x="133" y="107"/>
                    <a:pt x="135" y="103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8" y="42"/>
                    <a:pt x="172" y="30"/>
                    <a:pt x="181" y="24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4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50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2"/>
                    <a:pt x="158" y="33"/>
                    <a:pt x="171" y="12"/>
                  </a:cubicBezTo>
                  <a:cubicBezTo>
                    <a:pt x="174" y="13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3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9"/>
                  </a:cubicBezTo>
                  <a:cubicBezTo>
                    <a:pt x="121" y="92"/>
                    <a:pt x="112" y="104"/>
                    <a:pt x="106" y="119"/>
                  </a:cubicBezTo>
                  <a:cubicBezTo>
                    <a:pt x="102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2" y="74"/>
                    <a:pt x="121" y="73"/>
                    <a:pt x="119" y="73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2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4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80"/>
                  </a:cubicBezTo>
                  <a:cubicBezTo>
                    <a:pt x="107" y="93"/>
                    <a:pt x="91" y="103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7"/>
                  </a:cubicBezTo>
                  <a:cubicBezTo>
                    <a:pt x="109" y="74"/>
                    <a:pt x="108" y="72"/>
                    <a:pt x="105" y="72"/>
                  </a:cubicBezTo>
                  <a:cubicBezTo>
                    <a:pt x="111" y="62"/>
                    <a:pt x="116" y="52"/>
                    <a:pt x="127" y="46"/>
                  </a:cubicBezTo>
                  <a:cubicBezTo>
                    <a:pt x="132" y="32"/>
                    <a:pt x="140" y="20"/>
                    <a:pt x="150" y="12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9"/>
                    <a:pt x="98" y="47"/>
                  </a:cubicBezTo>
                  <a:cubicBezTo>
                    <a:pt x="90" y="73"/>
                    <a:pt x="73" y="90"/>
                    <a:pt x="65" y="115"/>
                  </a:cubicBezTo>
                  <a:cubicBezTo>
                    <a:pt x="71" y="117"/>
                    <a:pt x="71" y="110"/>
                    <a:pt x="73" y="107"/>
                  </a:cubicBezTo>
                  <a:cubicBezTo>
                    <a:pt x="78" y="98"/>
                    <a:pt x="85" y="86"/>
                    <a:pt x="92" y="78"/>
                  </a:cubicBezTo>
                  <a:cubicBezTo>
                    <a:pt x="93" y="74"/>
                    <a:pt x="90" y="75"/>
                    <a:pt x="91" y="71"/>
                  </a:cubicBezTo>
                  <a:cubicBezTo>
                    <a:pt x="104" y="52"/>
                    <a:pt x="120" y="29"/>
                    <a:pt x="131" y="13"/>
                  </a:cubicBezTo>
                  <a:cubicBezTo>
                    <a:pt x="134" y="13"/>
                    <a:pt x="137" y="13"/>
                    <a:pt x="139" y="13"/>
                  </a:cubicBezTo>
                  <a:cubicBezTo>
                    <a:pt x="128" y="35"/>
                    <a:pt x="111" y="51"/>
                    <a:pt x="98" y="71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4" y="64"/>
                    <a:pt x="94" y="59"/>
                    <a:pt x="90" y="44"/>
                  </a:cubicBezTo>
                  <a:cubicBezTo>
                    <a:pt x="98" y="34"/>
                    <a:pt x="105" y="23"/>
                    <a:pt x="114" y="14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90"/>
                    <a:pt x="53" y="102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6"/>
                  </a:cubicBezTo>
                  <a:cubicBezTo>
                    <a:pt x="66" y="65"/>
                    <a:pt x="72" y="59"/>
                    <a:pt x="76" y="52"/>
                  </a:cubicBezTo>
                  <a:cubicBezTo>
                    <a:pt x="77" y="48"/>
                    <a:pt x="74" y="47"/>
                    <a:pt x="74" y="44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3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1"/>
                    <a:pt x="84" y="23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5"/>
                    <a:pt x="69" y="55"/>
                  </a:cubicBezTo>
                  <a:cubicBezTo>
                    <a:pt x="64" y="66"/>
                    <a:pt x="57" y="75"/>
                    <a:pt x="51" y="85"/>
                  </a:cubicBezTo>
                  <a:cubicBezTo>
                    <a:pt x="45" y="95"/>
                    <a:pt x="42" y="107"/>
                    <a:pt x="33" y="114"/>
                  </a:cubicBezTo>
                  <a:cubicBezTo>
                    <a:pt x="36" y="100"/>
                    <a:pt x="44" y="91"/>
                    <a:pt x="51" y="81"/>
                  </a:cubicBezTo>
                  <a:cubicBezTo>
                    <a:pt x="52" y="77"/>
                    <a:pt x="47" y="78"/>
                    <a:pt x="48" y="74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2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5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4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0" y="66"/>
                    <a:pt x="25" y="71"/>
                    <a:pt x="30" y="85"/>
                  </a:cubicBezTo>
                  <a:cubicBezTo>
                    <a:pt x="24" y="90"/>
                    <a:pt x="22" y="101"/>
                    <a:pt x="15" y="107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2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5"/>
                    <a:pt x="37" y="30"/>
                  </a:cubicBezTo>
                  <a:cubicBezTo>
                    <a:pt x="40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1" y="13"/>
                    <a:pt x="22" y="15"/>
                    <a:pt x="26" y="14"/>
                  </a:cubicBezTo>
                  <a:cubicBezTo>
                    <a:pt x="24" y="20"/>
                    <a:pt x="19" y="23"/>
                    <a:pt x="18" y="30"/>
                  </a:cubicBezTo>
                  <a:cubicBezTo>
                    <a:pt x="14" y="24"/>
                    <a:pt x="18" y="18"/>
                    <a:pt x="18" y="13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5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6"/>
                    <a:pt x="24" y="40"/>
                    <a:pt x="14" y="49"/>
                  </a:cubicBezTo>
                  <a:cubicBezTo>
                    <a:pt x="17" y="37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5" y="60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6"/>
                  </a:cubicBezTo>
                  <a:cubicBezTo>
                    <a:pt x="15" y="79"/>
                    <a:pt x="17" y="86"/>
                    <a:pt x="14" y="90"/>
                  </a:cubicBezTo>
                  <a:cubicBezTo>
                    <a:pt x="8" y="79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6" name="Freeform 270"/>
            <p:cNvSpPr>
              <a:spLocks noEditPoints="1"/>
            </p:cNvSpPr>
            <p:nvPr/>
          </p:nvSpPr>
          <p:spPr bwMode="auto">
            <a:xfrm>
              <a:off x="1896234" y="1446809"/>
              <a:ext cx="231158" cy="197091"/>
            </a:xfrm>
            <a:custGeom>
              <a:avLst/>
              <a:gdLst>
                <a:gd name="T0" fmla="*/ 59 w 62"/>
                <a:gd name="T1" fmla="*/ 46 h 53"/>
                <a:gd name="T2" fmla="*/ 55 w 62"/>
                <a:gd name="T3" fmla="*/ 0 h 53"/>
                <a:gd name="T4" fmla="*/ 3 w 62"/>
                <a:gd name="T5" fmla="*/ 7 h 53"/>
                <a:gd name="T6" fmla="*/ 2 w 62"/>
                <a:gd name="T7" fmla="*/ 51 h 53"/>
                <a:gd name="T8" fmla="*/ 59 w 62"/>
                <a:gd name="T9" fmla="*/ 46 h 53"/>
                <a:gd name="T10" fmla="*/ 49 w 62"/>
                <a:gd name="T11" fmla="*/ 40 h 53"/>
                <a:gd name="T12" fmla="*/ 51 w 62"/>
                <a:gd name="T13" fmla="*/ 30 h 53"/>
                <a:gd name="T14" fmla="*/ 49 w 62"/>
                <a:gd name="T15" fmla="*/ 40 h 53"/>
                <a:gd name="T16" fmla="*/ 51 w 62"/>
                <a:gd name="T17" fmla="*/ 18 h 53"/>
                <a:gd name="T18" fmla="*/ 39 w 62"/>
                <a:gd name="T19" fmla="*/ 41 h 53"/>
                <a:gd name="T20" fmla="*/ 51 w 62"/>
                <a:gd name="T21" fmla="*/ 18 h 53"/>
                <a:gd name="T22" fmla="*/ 27 w 62"/>
                <a:gd name="T23" fmla="*/ 42 h 53"/>
                <a:gd name="T24" fmla="*/ 34 w 62"/>
                <a:gd name="T25" fmla="*/ 28 h 53"/>
                <a:gd name="T26" fmla="*/ 27 w 62"/>
                <a:gd name="T27" fmla="*/ 42 h 53"/>
                <a:gd name="T28" fmla="*/ 34 w 62"/>
                <a:gd name="T29" fmla="*/ 14 h 53"/>
                <a:gd name="T30" fmla="*/ 22 w 62"/>
                <a:gd name="T31" fmla="*/ 40 h 53"/>
                <a:gd name="T32" fmla="*/ 14 w 62"/>
                <a:gd name="T33" fmla="*/ 43 h 53"/>
                <a:gd name="T34" fmla="*/ 30 w 62"/>
                <a:gd name="T35" fmla="*/ 14 h 53"/>
                <a:gd name="T36" fmla="*/ 34 w 62"/>
                <a:gd name="T37" fmla="*/ 14 h 53"/>
                <a:gd name="T38" fmla="*/ 19 w 62"/>
                <a:gd name="T39" fmla="*/ 13 h 53"/>
                <a:gd name="T40" fmla="*/ 23 w 62"/>
                <a:gd name="T41" fmla="*/ 14 h 53"/>
                <a:gd name="T42" fmla="*/ 11 w 62"/>
                <a:gd name="T43" fmla="*/ 40 h 53"/>
                <a:gd name="T44" fmla="*/ 19 w 62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3">
                  <a:moveTo>
                    <a:pt x="59" y="46"/>
                  </a:moveTo>
                  <a:cubicBezTo>
                    <a:pt x="59" y="27"/>
                    <a:pt x="62" y="12"/>
                    <a:pt x="55" y="0"/>
                  </a:cubicBezTo>
                  <a:cubicBezTo>
                    <a:pt x="41" y="0"/>
                    <a:pt x="16" y="0"/>
                    <a:pt x="3" y="7"/>
                  </a:cubicBezTo>
                  <a:cubicBezTo>
                    <a:pt x="2" y="17"/>
                    <a:pt x="0" y="42"/>
                    <a:pt x="2" y="51"/>
                  </a:cubicBezTo>
                  <a:cubicBezTo>
                    <a:pt x="20" y="53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4"/>
                    <a:pt x="51" y="30"/>
                  </a:cubicBezTo>
                  <a:cubicBezTo>
                    <a:pt x="53" y="34"/>
                    <a:pt x="54" y="40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4"/>
                    <a:pt x="43" y="20"/>
                    <a:pt x="51" y="18"/>
                  </a:cubicBezTo>
                  <a:close/>
                  <a:moveTo>
                    <a:pt x="27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7" y="42"/>
                  </a:cubicBezTo>
                  <a:close/>
                  <a:moveTo>
                    <a:pt x="34" y="14"/>
                  </a:moveTo>
                  <a:cubicBezTo>
                    <a:pt x="35" y="23"/>
                    <a:pt x="22" y="34"/>
                    <a:pt x="22" y="40"/>
                  </a:cubicBezTo>
                  <a:cubicBezTo>
                    <a:pt x="20" y="43"/>
                    <a:pt x="17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1" y="14"/>
                    <a:pt x="32" y="14"/>
                    <a:pt x="34" y="14"/>
                  </a:cubicBezTo>
                  <a:close/>
                  <a:moveTo>
                    <a:pt x="19" y="13"/>
                  </a:moveTo>
                  <a:cubicBezTo>
                    <a:pt x="20" y="13"/>
                    <a:pt x="21" y="14"/>
                    <a:pt x="23" y="14"/>
                  </a:cubicBezTo>
                  <a:cubicBezTo>
                    <a:pt x="19" y="23"/>
                    <a:pt x="14" y="30"/>
                    <a:pt x="11" y="40"/>
                  </a:cubicBezTo>
                  <a:cubicBezTo>
                    <a:pt x="7" y="30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7" name="Freeform 271"/>
            <p:cNvSpPr>
              <a:spLocks noEditPoints="1"/>
            </p:cNvSpPr>
            <p:nvPr/>
          </p:nvSpPr>
          <p:spPr bwMode="auto">
            <a:xfrm>
              <a:off x="1090832" y="1237551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9 h 324"/>
                <a:gd name="T8" fmla="*/ 11 w 160"/>
                <a:gd name="T9" fmla="*/ 76 h 324"/>
                <a:gd name="T10" fmla="*/ 15 w 160"/>
                <a:gd name="T11" fmla="*/ 12 h 324"/>
                <a:gd name="T12" fmla="*/ 7 w 160"/>
                <a:gd name="T13" fmla="*/ 140 h 324"/>
                <a:gd name="T14" fmla="*/ 11 w 160"/>
                <a:gd name="T15" fmla="*/ 312 h 324"/>
                <a:gd name="T16" fmla="*/ 141 w 160"/>
                <a:gd name="T17" fmla="*/ 311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6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1 h 324"/>
                <a:gd name="T32" fmla="*/ 106 w 160"/>
                <a:gd name="T33" fmla="*/ 57 h 324"/>
                <a:gd name="T34" fmla="*/ 88 w 160"/>
                <a:gd name="T35" fmla="*/ 67 h 324"/>
                <a:gd name="T36" fmla="*/ 106 w 160"/>
                <a:gd name="T37" fmla="*/ 57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20 h 324"/>
                <a:gd name="T46" fmla="*/ 81 w 160"/>
                <a:gd name="T47" fmla="*/ 151 h 324"/>
                <a:gd name="T48" fmla="*/ 78 w 160"/>
                <a:gd name="T49" fmla="*/ 120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70 h 324"/>
                <a:gd name="T64" fmla="*/ 50 w 160"/>
                <a:gd name="T65" fmla="*/ 13 h 324"/>
                <a:gd name="T66" fmla="*/ 22 w 160"/>
                <a:gd name="T67" fmla="*/ 70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9 h 324"/>
                <a:gd name="T76" fmla="*/ 13 w 160"/>
                <a:gd name="T77" fmla="*/ 158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1 h 324"/>
                <a:gd name="T84" fmla="*/ 98 w 160"/>
                <a:gd name="T85" fmla="*/ 173 h 324"/>
                <a:gd name="T86" fmla="*/ 28 w 160"/>
                <a:gd name="T87" fmla="*/ 241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1 h 324"/>
                <a:gd name="T100" fmla="*/ 124 w 160"/>
                <a:gd name="T101" fmla="*/ 131 h 324"/>
                <a:gd name="T102" fmla="*/ 117 w 160"/>
                <a:gd name="T103" fmla="*/ 130 h 324"/>
                <a:gd name="T104" fmla="*/ 132 w 160"/>
                <a:gd name="T105" fmla="*/ 109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9"/>
                    <a:pt x="80" y="78"/>
                  </a:cubicBezTo>
                  <a:cubicBezTo>
                    <a:pt x="81" y="96"/>
                    <a:pt x="80" y="111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90"/>
                    <a:pt x="61" y="40"/>
                    <a:pt x="57" y="7"/>
                  </a:cubicBezTo>
                  <a:cubicBezTo>
                    <a:pt x="39" y="0"/>
                    <a:pt x="15" y="0"/>
                    <a:pt x="0" y="9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9" y="49"/>
                    <a:pt x="8" y="35"/>
                  </a:cubicBezTo>
                  <a:cubicBezTo>
                    <a:pt x="7" y="27"/>
                    <a:pt x="4" y="13"/>
                    <a:pt x="15" y="12"/>
                  </a:cubicBezTo>
                  <a:cubicBezTo>
                    <a:pt x="13" y="52"/>
                    <a:pt x="20" y="91"/>
                    <a:pt x="25" y="129"/>
                  </a:cubicBezTo>
                  <a:cubicBezTo>
                    <a:pt x="18" y="131"/>
                    <a:pt x="12" y="135"/>
                    <a:pt x="7" y="140"/>
                  </a:cubicBezTo>
                  <a:cubicBezTo>
                    <a:pt x="2" y="151"/>
                    <a:pt x="6" y="160"/>
                    <a:pt x="7" y="173"/>
                  </a:cubicBezTo>
                  <a:cubicBezTo>
                    <a:pt x="9" y="217"/>
                    <a:pt x="3" y="271"/>
                    <a:pt x="11" y="312"/>
                  </a:cubicBezTo>
                  <a:cubicBezTo>
                    <a:pt x="27" y="324"/>
                    <a:pt x="53" y="321"/>
                    <a:pt x="76" y="320"/>
                  </a:cubicBezTo>
                  <a:cubicBezTo>
                    <a:pt x="98" y="318"/>
                    <a:pt x="120" y="311"/>
                    <a:pt x="141" y="311"/>
                  </a:cubicBezTo>
                  <a:cubicBezTo>
                    <a:pt x="151" y="293"/>
                    <a:pt x="149" y="269"/>
                    <a:pt x="150" y="245"/>
                  </a:cubicBezTo>
                  <a:cubicBezTo>
                    <a:pt x="153" y="212"/>
                    <a:pt x="157" y="174"/>
                    <a:pt x="153" y="134"/>
                  </a:cubicBezTo>
                  <a:cubicBezTo>
                    <a:pt x="147" y="129"/>
                    <a:pt x="140" y="124"/>
                    <a:pt x="129" y="124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9"/>
                    <a:pt x="109" y="149"/>
                  </a:cubicBezTo>
                  <a:cubicBezTo>
                    <a:pt x="99" y="147"/>
                    <a:pt x="103" y="134"/>
                    <a:pt x="102" y="126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8"/>
                    <a:pt x="106" y="49"/>
                  </a:cubicBezTo>
                  <a:cubicBezTo>
                    <a:pt x="100" y="51"/>
                    <a:pt x="93" y="51"/>
                    <a:pt x="85" y="51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7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6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7"/>
                  </a:cubicBezTo>
                  <a:close/>
                  <a:moveTo>
                    <a:pt x="96" y="132"/>
                  </a:moveTo>
                  <a:cubicBezTo>
                    <a:pt x="96" y="140"/>
                    <a:pt x="101" y="152"/>
                    <a:pt x="90" y="150"/>
                  </a:cubicBezTo>
                  <a:cubicBezTo>
                    <a:pt x="89" y="150"/>
                    <a:pt x="87" y="143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1"/>
                    <a:pt x="95" y="111"/>
                    <a:pt x="96" y="132"/>
                  </a:cubicBezTo>
                  <a:close/>
                  <a:moveTo>
                    <a:pt x="78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9"/>
                    <a:pt x="81" y="151"/>
                  </a:cubicBezTo>
                  <a:cubicBezTo>
                    <a:pt x="73" y="150"/>
                    <a:pt x="70" y="150"/>
                    <a:pt x="64" y="151"/>
                  </a:cubicBezTo>
                  <a:cubicBezTo>
                    <a:pt x="62" y="139"/>
                    <a:pt x="76" y="132"/>
                    <a:pt x="78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2" y="131"/>
                    <a:pt x="62" y="137"/>
                  </a:cubicBezTo>
                  <a:cubicBezTo>
                    <a:pt x="60" y="134"/>
                    <a:pt x="60" y="130"/>
                    <a:pt x="60" y="125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8"/>
                    <a:pt x="56" y="152"/>
                  </a:cubicBezTo>
                  <a:cubicBezTo>
                    <a:pt x="49" y="152"/>
                    <a:pt x="42" y="152"/>
                    <a:pt x="34" y="151"/>
                  </a:cubicBezTo>
                  <a:cubicBezTo>
                    <a:pt x="31" y="137"/>
                    <a:pt x="32" y="119"/>
                    <a:pt x="29" y="104"/>
                  </a:cubicBezTo>
                  <a:cubicBezTo>
                    <a:pt x="40" y="105"/>
                    <a:pt x="40" y="106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6"/>
                    <a:pt x="54" y="87"/>
                  </a:cubicBezTo>
                  <a:cubicBezTo>
                    <a:pt x="54" y="90"/>
                    <a:pt x="54" y="93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70"/>
                  </a:moveTo>
                  <a:cubicBezTo>
                    <a:pt x="23" y="48"/>
                    <a:pt x="18" y="22"/>
                    <a:pt x="21" y="9"/>
                  </a:cubicBezTo>
                  <a:cubicBezTo>
                    <a:pt x="31" y="8"/>
                    <a:pt x="41" y="10"/>
                    <a:pt x="50" y="13"/>
                  </a:cubicBezTo>
                  <a:cubicBezTo>
                    <a:pt x="57" y="34"/>
                    <a:pt x="52" y="58"/>
                    <a:pt x="54" y="72"/>
                  </a:cubicBezTo>
                  <a:cubicBezTo>
                    <a:pt x="43" y="74"/>
                    <a:pt x="31" y="74"/>
                    <a:pt x="22" y="70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6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60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7"/>
                    <a:pt x="14" y="171"/>
                    <a:pt x="13" y="158"/>
                  </a:cubicBezTo>
                  <a:cubicBezTo>
                    <a:pt x="17" y="152"/>
                    <a:pt x="26" y="159"/>
                    <a:pt x="33" y="160"/>
                  </a:cubicBezTo>
                  <a:close/>
                  <a:moveTo>
                    <a:pt x="33" y="173"/>
                  </a:moveTo>
                  <a:cubicBezTo>
                    <a:pt x="33" y="186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6"/>
                    <a:pt x="33" y="173"/>
                  </a:cubicBezTo>
                  <a:close/>
                  <a:moveTo>
                    <a:pt x="28" y="241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3"/>
                  </a:cubicBezTo>
                  <a:cubicBezTo>
                    <a:pt x="77" y="212"/>
                    <a:pt x="41" y="249"/>
                    <a:pt x="16" y="289"/>
                  </a:cubicBezTo>
                  <a:cubicBezTo>
                    <a:pt x="10" y="266"/>
                    <a:pt x="19" y="255"/>
                    <a:pt x="28" y="241"/>
                  </a:cubicBezTo>
                  <a:close/>
                  <a:moveTo>
                    <a:pt x="138" y="302"/>
                  </a:moveTo>
                  <a:cubicBezTo>
                    <a:pt x="132" y="303"/>
                    <a:pt x="127" y="304"/>
                    <a:pt x="121" y="304"/>
                  </a:cubicBezTo>
                  <a:cubicBezTo>
                    <a:pt x="126" y="293"/>
                    <a:pt x="134" y="285"/>
                    <a:pt x="140" y="273"/>
                  </a:cubicBezTo>
                  <a:cubicBezTo>
                    <a:pt x="147" y="280"/>
                    <a:pt x="139" y="295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6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4" y="240"/>
                    <a:pt x="98" y="272"/>
                    <a:pt x="78" y="311"/>
                  </a:cubicBezTo>
                  <a:close/>
                  <a:moveTo>
                    <a:pt x="146" y="141"/>
                  </a:moveTo>
                  <a:cubicBezTo>
                    <a:pt x="138" y="144"/>
                    <a:pt x="125" y="149"/>
                    <a:pt x="116" y="147"/>
                  </a:cubicBezTo>
                  <a:cubicBezTo>
                    <a:pt x="118" y="138"/>
                    <a:pt x="123" y="139"/>
                    <a:pt x="124" y="131"/>
                  </a:cubicBezTo>
                  <a:cubicBezTo>
                    <a:pt x="131" y="130"/>
                    <a:pt x="144" y="132"/>
                    <a:pt x="146" y="141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2"/>
                    <a:pt x="114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9"/>
                    <a:pt x="124" y="84"/>
                    <a:pt x="126" y="78"/>
                  </a:cubicBezTo>
                  <a:cubicBezTo>
                    <a:pt x="131" y="84"/>
                    <a:pt x="140" y="86"/>
                    <a:pt x="144" y="92"/>
                  </a:cubicBezTo>
                  <a:cubicBezTo>
                    <a:pt x="143" y="97"/>
                    <a:pt x="139" y="100"/>
                    <a:pt x="137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0" y="75"/>
                  </a:cubicBezTo>
                  <a:cubicBezTo>
                    <a:pt x="132" y="67"/>
                    <a:pt x="145" y="66"/>
                    <a:pt x="152" y="70"/>
                  </a:cubicBezTo>
                  <a:cubicBezTo>
                    <a:pt x="153" y="78"/>
                    <a:pt x="149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4" name="Freeform 278"/>
            <p:cNvSpPr>
              <a:spLocks/>
            </p:cNvSpPr>
            <p:nvPr/>
          </p:nvSpPr>
          <p:spPr bwMode="auto">
            <a:xfrm>
              <a:off x="5964605" y="135296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5 h 22"/>
                <a:gd name="T4" fmla="*/ 2 w 37"/>
                <a:gd name="T5" fmla="*/ 18 h 22"/>
                <a:gd name="T6" fmla="*/ 32 w 37"/>
                <a:gd name="T7" fmla="*/ 18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6"/>
                    <a:pt x="1" y="11"/>
                    <a:pt x="0" y="15"/>
                  </a:cubicBezTo>
                  <a:cubicBezTo>
                    <a:pt x="1" y="15"/>
                    <a:pt x="3" y="16"/>
                    <a:pt x="2" y="18"/>
                  </a:cubicBezTo>
                  <a:cubicBezTo>
                    <a:pt x="14" y="15"/>
                    <a:pt x="20" y="22"/>
                    <a:pt x="32" y="18"/>
                  </a:cubicBezTo>
                  <a:cubicBezTo>
                    <a:pt x="35" y="14"/>
                    <a:pt x="36" y="9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5" name="Freeform 279"/>
            <p:cNvSpPr>
              <a:spLocks/>
            </p:cNvSpPr>
            <p:nvPr/>
          </p:nvSpPr>
          <p:spPr bwMode="auto">
            <a:xfrm>
              <a:off x="5930540" y="378620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6 h 146"/>
                <a:gd name="T12" fmla="*/ 7 w 46"/>
                <a:gd name="T13" fmla="*/ 111 h 146"/>
                <a:gd name="T14" fmla="*/ 6 w 46"/>
                <a:gd name="T15" fmla="*/ 35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7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1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6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5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7"/>
                  </a:cubicBezTo>
                  <a:cubicBezTo>
                    <a:pt x="21" y="20"/>
                    <a:pt x="33" y="14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4"/>
                    <a:pt x="31" y="7"/>
                    <a:pt x="24" y="11"/>
                  </a:cubicBezTo>
                  <a:cubicBezTo>
                    <a:pt x="16" y="15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6" name="Freeform 280"/>
            <p:cNvSpPr>
              <a:spLocks/>
            </p:cNvSpPr>
            <p:nvPr/>
          </p:nvSpPr>
          <p:spPr bwMode="auto">
            <a:xfrm>
              <a:off x="5816177" y="325088"/>
              <a:ext cx="126528" cy="153293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1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9" y="11"/>
                    <a:pt x="0" y="38"/>
                    <a:pt x="11" y="41"/>
                  </a:cubicBezTo>
                  <a:cubicBezTo>
                    <a:pt x="14" y="38"/>
                    <a:pt x="8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6" y="21"/>
                    <a:pt x="12" y="16"/>
                  </a:cubicBezTo>
                  <a:cubicBezTo>
                    <a:pt x="15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7" name="Freeform 281"/>
            <p:cNvSpPr>
              <a:spLocks/>
            </p:cNvSpPr>
            <p:nvPr/>
          </p:nvSpPr>
          <p:spPr bwMode="auto">
            <a:xfrm>
              <a:off x="6098432" y="750904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8" name="Freeform 282"/>
            <p:cNvSpPr>
              <a:spLocks/>
            </p:cNvSpPr>
            <p:nvPr/>
          </p:nvSpPr>
          <p:spPr bwMode="auto">
            <a:xfrm>
              <a:off x="6013270" y="724139"/>
              <a:ext cx="77864" cy="63264"/>
            </a:xfrm>
            <a:custGeom>
              <a:avLst/>
              <a:gdLst>
                <a:gd name="T0" fmla="*/ 21 w 21"/>
                <a:gd name="T1" fmla="*/ 12 h 17"/>
                <a:gd name="T2" fmla="*/ 0 w 21"/>
                <a:gd name="T3" fmla="*/ 17 h 17"/>
                <a:gd name="T4" fmla="*/ 21 w 21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7">
                  <a:moveTo>
                    <a:pt x="21" y="12"/>
                  </a:moveTo>
                  <a:cubicBezTo>
                    <a:pt x="21" y="0"/>
                    <a:pt x="0" y="10"/>
                    <a:pt x="0" y="17"/>
                  </a:cubicBezTo>
                  <a:cubicBezTo>
                    <a:pt x="8" y="17"/>
                    <a:pt x="11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9" name="Freeform 283"/>
            <p:cNvSpPr>
              <a:spLocks noEditPoints="1"/>
            </p:cNvSpPr>
            <p:nvPr/>
          </p:nvSpPr>
          <p:spPr bwMode="auto">
            <a:xfrm>
              <a:off x="5816177" y="836068"/>
              <a:ext cx="126528" cy="145994"/>
            </a:xfrm>
            <a:custGeom>
              <a:avLst/>
              <a:gdLst>
                <a:gd name="T0" fmla="*/ 0 w 34"/>
                <a:gd name="T1" fmla="*/ 29 h 39"/>
                <a:gd name="T2" fmla="*/ 4 w 34"/>
                <a:gd name="T3" fmla="*/ 38 h 39"/>
                <a:gd name="T4" fmla="*/ 11 w 34"/>
                <a:gd name="T5" fmla="*/ 29 h 39"/>
                <a:gd name="T6" fmla="*/ 23 w 34"/>
                <a:gd name="T7" fmla="*/ 28 h 39"/>
                <a:gd name="T8" fmla="*/ 32 w 34"/>
                <a:gd name="T9" fmla="*/ 39 h 39"/>
                <a:gd name="T10" fmla="*/ 23 w 34"/>
                <a:gd name="T11" fmla="*/ 10 h 39"/>
                <a:gd name="T12" fmla="*/ 0 w 34"/>
                <a:gd name="T13" fmla="*/ 29 h 39"/>
                <a:gd name="T14" fmla="*/ 12 w 34"/>
                <a:gd name="T15" fmla="*/ 22 h 39"/>
                <a:gd name="T16" fmla="*/ 15 w 34"/>
                <a:gd name="T17" fmla="*/ 15 h 39"/>
                <a:gd name="T18" fmla="*/ 20 w 34"/>
                <a:gd name="T19" fmla="*/ 21 h 39"/>
                <a:gd name="T20" fmla="*/ 12 w 34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9">
                  <a:moveTo>
                    <a:pt x="0" y="29"/>
                  </a:moveTo>
                  <a:cubicBezTo>
                    <a:pt x="0" y="32"/>
                    <a:pt x="2" y="37"/>
                    <a:pt x="4" y="38"/>
                  </a:cubicBezTo>
                  <a:cubicBezTo>
                    <a:pt x="7" y="36"/>
                    <a:pt x="7" y="30"/>
                    <a:pt x="11" y="29"/>
                  </a:cubicBezTo>
                  <a:cubicBezTo>
                    <a:pt x="16" y="30"/>
                    <a:pt x="18" y="28"/>
                    <a:pt x="23" y="28"/>
                  </a:cubicBezTo>
                  <a:cubicBezTo>
                    <a:pt x="25" y="32"/>
                    <a:pt x="26" y="38"/>
                    <a:pt x="32" y="39"/>
                  </a:cubicBezTo>
                  <a:cubicBezTo>
                    <a:pt x="34" y="29"/>
                    <a:pt x="23" y="22"/>
                    <a:pt x="23" y="10"/>
                  </a:cubicBezTo>
                  <a:cubicBezTo>
                    <a:pt x="15" y="0"/>
                    <a:pt x="1" y="25"/>
                    <a:pt x="0" y="29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9"/>
                    <a:pt x="15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20" y="24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0" name="Freeform 284"/>
            <p:cNvSpPr>
              <a:spLocks/>
            </p:cNvSpPr>
            <p:nvPr/>
          </p:nvSpPr>
          <p:spPr bwMode="auto">
            <a:xfrm>
              <a:off x="5954872" y="1308115"/>
              <a:ext cx="148428" cy="861365"/>
            </a:xfrm>
            <a:custGeom>
              <a:avLst/>
              <a:gdLst>
                <a:gd name="T0" fmla="*/ 37 w 40"/>
                <a:gd name="T1" fmla="*/ 60 h 231"/>
                <a:gd name="T2" fmla="*/ 22 w 40"/>
                <a:gd name="T3" fmla="*/ 119 h 231"/>
                <a:gd name="T4" fmla="*/ 16 w 40"/>
                <a:gd name="T5" fmla="*/ 124 h 231"/>
                <a:gd name="T6" fmla="*/ 37 w 40"/>
                <a:gd name="T7" fmla="*/ 187 h 231"/>
                <a:gd name="T8" fmla="*/ 40 w 40"/>
                <a:gd name="T9" fmla="*/ 231 h 231"/>
                <a:gd name="T10" fmla="*/ 40 w 40"/>
                <a:gd name="T11" fmla="*/ 214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8 h 231"/>
                <a:gd name="T18" fmla="*/ 17 w 40"/>
                <a:gd name="T19" fmla="*/ 155 h 231"/>
                <a:gd name="T20" fmla="*/ 28 w 40"/>
                <a:gd name="T21" fmla="*/ 123 h 231"/>
                <a:gd name="T22" fmla="*/ 40 w 40"/>
                <a:gd name="T23" fmla="*/ 120 h 231"/>
                <a:gd name="T24" fmla="*/ 40 w 40"/>
                <a:gd name="T25" fmla="*/ 113 h 231"/>
                <a:gd name="T26" fmla="*/ 21 w 40"/>
                <a:gd name="T27" fmla="*/ 91 h 231"/>
                <a:gd name="T28" fmla="*/ 38 w 40"/>
                <a:gd name="T29" fmla="*/ 67 h 231"/>
                <a:gd name="T30" fmla="*/ 40 w 40"/>
                <a:gd name="T31" fmla="*/ 67 h 231"/>
                <a:gd name="T32" fmla="*/ 40 w 40"/>
                <a:gd name="T33" fmla="*/ 52 h 231"/>
                <a:gd name="T34" fmla="*/ 38 w 40"/>
                <a:gd name="T35" fmla="*/ 49 h 231"/>
                <a:gd name="T36" fmla="*/ 40 w 40"/>
                <a:gd name="T37" fmla="*/ 17 h 231"/>
                <a:gd name="T38" fmla="*/ 40 w 40"/>
                <a:gd name="T39" fmla="*/ 0 h 231"/>
                <a:gd name="T40" fmla="*/ 39 w 40"/>
                <a:gd name="T41" fmla="*/ 0 h 231"/>
                <a:gd name="T42" fmla="*/ 37 w 40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0"/>
                  </a:moveTo>
                  <a:cubicBezTo>
                    <a:pt x="13" y="64"/>
                    <a:pt x="7" y="101"/>
                    <a:pt x="22" y="119"/>
                  </a:cubicBezTo>
                  <a:cubicBezTo>
                    <a:pt x="20" y="119"/>
                    <a:pt x="17" y="122"/>
                    <a:pt x="16" y="124"/>
                  </a:cubicBezTo>
                  <a:cubicBezTo>
                    <a:pt x="0" y="152"/>
                    <a:pt x="18" y="178"/>
                    <a:pt x="37" y="187"/>
                  </a:cubicBezTo>
                  <a:cubicBezTo>
                    <a:pt x="25" y="203"/>
                    <a:pt x="29" y="219"/>
                    <a:pt x="40" y="231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40" y="214"/>
                    <a:pt x="40" y="214"/>
                    <a:pt x="39" y="214"/>
                  </a:cubicBezTo>
                  <a:cubicBezTo>
                    <a:pt x="39" y="208"/>
                    <a:pt x="39" y="204"/>
                    <a:pt x="40" y="201"/>
                  </a:cubicBezTo>
                  <a:cubicBezTo>
                    <a:pt x="40" y="178"/>
                    <a:pt x="40" y="178"/>
                    <a:pt x="40" y="178"/>
                  </a:cubicBezTo>
                  <a:cubicBezTo>
                    <a:pt x="30" y="172"/>
                    <a:pt x="22" y="165"/>
                    <a:pt x="17" y="155"/>
                  </a:cubicBezTo>
                  <a:cubicBezTo>
                    <a:pt x="16" y="139"/>
                    <a:pt x="21" y="131"/>
                    <a:pt x="28" y="123"/>
                  </a:cubicBezTo>
                  <a:cubicBezTo>
                    <a:pt x="34" y="124"/>
                    <a:pt x="37" y="123"/>
                    <a:pt x="40" y="120"/>
                  </a:cubicBezTo>
                  <a:cubicBezTo>
                    <a:pt x="40" y="113"/>
                    <a:pt x="40" y="113"/>
                    <a:pt x="40" y="113"/>
                  </a:cubicBezTo>
                  <a:cubicBezTo>
                    <a:pt x="30" y="108"/>
                    <a:pt x="21" y="102"/>
                    <a:pt x="21" y="91"/>
                  </a:cubicBezTo>
                  <a:cubicBezTo>
                    <a:pt x="21" y="82"/>
                    <a:pt x="30" y="70"/>
                    <a:pt x="38" y="67"/>
                  </a:cubicBezTo>
                  <a:cubicBezTo>
                    <a:pt x="39" y="67"/>
                    <a:pt x="39" y="67"/>
                    <a:pt x="40" y="67"/>
                  </a:cubicBezTo>
                  <a:cubicBezTo>
                    <a:pt x="40" y="52"/>
                    <a:pt x="40" y="52"/>
                    <a:pt x="40" y="52"/>
                  </a:cubicBezTo>
                  <a:cubicBezTo>
                    <a:pt x="39" y="51"/>
                    <a:pt x="39" y="50"/>
                    <a:pt x="38" y="49"/>
                  </a:cubicBezTo>
                  <a:cubicBezTo>
                    <a:pt x="33" y="39"/>
                    <a:pt x="36" y="28"/>
                    <a:pt x="40" y="1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0"/>
                    <a:pt x="39" y="0"/>
                  </a:cubicBezTo>
                  <a:cubicBezTo>
                    <a:pt x="27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1" name="Freeform 285"/>
            <p:cNvSpPr>
              <a:spLocks/>
            </p:cNvSpPr>
            <p:nvPr/>
          </p:nvSpPr>
          <p:spPr bwMode="auto">
            <a:xfrm>
              <a:off x="5991370" y="2257077"/>
              <a:ext cx="111929" cy="182492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1 w 30"/>
                <a:gd name="T5" fmla="*/ 27 h 49"/>
                <a:gd name="T6" fmla="*/ 16 w 30"/>
                <a:gd name="T7" fmla="*/ 30 h 49"/>
                <a:gd name="T8" fmla="*/ 19 w 30"/>
                <a:gd name="T9" fmla="*/ 49 h 49"/>
                <a:gd name="T10" fmla="*/ 25 w 30"/>
                <a:gd name="T11" fmla="*/ 41 h 49"/>
                <a:gd name="T12" fmla="*/ 23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3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1" y="2"/>
                    <a:pt x="21" y="17"/>
                    <a:pt x="15" y="23"/>
                  </a:cubicBezTo>
                  <a:cubicBezTo>
                    <a:pt x="9" y="24"/>
                    <a:pt x="1" y="21"/>
                    <a:pt x="1" y="27"/>
                  </a:cubicBezTo>
                  <a:cubicBezTo>
                    <a:pt x="0" y="34"/>
                    <a:pt x="13" y="31"/>
                    <a:pt x="16" y="30"/>
                  </a:cubicBezTo>
                  <a:cubicBezTo>
                    <a:pt x="18" y="39"/>
                    <a:pt x="14" y="45"/>
                    <a:pt x="19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3" y="35"/>
                    <a:pt x="23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5" y="21"/>
                    <a:pt x="23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3" name="Freeform 287"/>
            <p:cNvSpPr>
              <a:spLocks/>
            </p:cNvSpPr>
            <p:nvPr/>
          </p:nvSpPr>
          <p:spPr bwMode="auto">
            <a:xfrm>
              <a:off x="5835643" y="1086690"/>
              <a:ext cx="262790" cy="411216"/>
            </a:xfrm>
            <a:custGeom>
              <a:avLst/>
              <a:gdLst>
                <a:gd name="T0" fmla="*/ 22 w 71"/>
                <a:gd name="T1" fmla="*/ 67 h 110"/>
                <a:gd name="T2" fmla="*/ 28 w 71"/>
                <a:gd name="T3" fmla="*/ 107 h 110"/>
                <a:gd name="T4" fmla="*/ 48 w 71"/>
                <a:gd name="T5" fmla="*/ 34 h 110"/>
                <a:gd name="T6" fmla="*/ 71 w 71"/>
                <a:gd name="T7" fmla="*/ 36 h 110"/>
                <a:gd name="T8" fmla="*/ 49 w 71"/>
                <a:gd name="T9" fmla="*/ 0 h 110"/>
                <a:gd name="T10" fmla="*/ 45 w 71"/>
                <a:gd name="T11" fmla="*/ 2 h 110"/>
                <a:gd name="T12" fmla="*/ 32 w 71"/>
                <a:gd name="T13" fmla="*/ 69 h 110"/>
                <a:gd name="T14" fmla="*/ 22 w 71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0">
                  <a:moveTo>
                    <a:pt x="22" y="67"/>
                  </a:moveTo>
                  <a:cubicBezTo>
                    <a:pt x="9" y="75"/>
                    <a:pt x="0" y="110"/>
                    <a:pt x="28" y="107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2"/>
                    <a:pt x="65" y="42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1"/>
                    <a:pt x="45" y="2"/>
                  </a:cubicBezTo>
                  <a:cubicBezTo>
                    <a:pt x="39" y="26"/>
                    <a:pt x="37" y="47"/>
                    <a:pt x="32" y="69"/>
                  </a:cubicBezTo>
                  <a:cubicBezTo>
                    <a:pt x="29" y="68"/>
                    <a:pt x="26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4" name="Freeform 288"/>
            <p:cNvSpPr>
              <a:spLocks noEditPoints="1"/>
            </p:cNvSpPr>
            <p:nvPr/>
          </p:nvSpPr>
          <p:spPr bwMode="auto">
            <a:xfrm>
              <a:off x="224599" y="2424969"/>
              <a:ext cx="846766" cy="335786"/>
            </a:xfrm>
            <a:custGeom>
              <a:avLst/>
              <a:gdLst>
                <a:gd name="T0" fmla="*/ 205 w 227"/>
                <a:gd name="T1" fmla="*/ 61 h 90"/>
                <a:gd name="T2" fmla="*/ 221 w 227"/>
                <a:gd name="T3" fmla="*/ 29 h 90"/>
                <a:gd name="T4" fmla="*/ 200 w 227"/>
                <a:gd name="T5" fmla="*/ 17 h 90"/>
                <a:gd name="T6" fmla="*/ 191 w 227"/>
                <a:gd name="T7" fmla="*/ 32 h 90"/>
                <a:gd name="T8" fmla="*/ 189 w 227"/>
                <a:gd name="T9" fmla="*/ 2 h 90"/>
                <a:gd name="T10" fmla="*/ 156 w 227"/>
                <a:gd name="T11" fmla="*/ 2 h 90"/>
                <a:gd name="T12" fmla="*/ 154 w 227"/>
                <a:gd name="T13" fmla="*/ 24 h 90"/>
                <a:gd name="T14" fmla="*/ 108 w 227"/>
                <a:gd name="T15" fmla="*/ 35 h 90"/>
                <a:gd name="T16" fmla="*/ 102 w 227"/>
                <a:gd name="T17" fmla="*/ 14 h 90"/>
                <a:gd name="T18" fmla="*/ 55 w 227"/>
                <a:gd name="T19" fmla="*/ 14 h 90"/>
                <a:gd name="T20" fmla="*/ 48 w 227"/>
                <a:gd name="T21" fmla="*/ 26 h 90"/>
                <a:gd name="T22" fmla="*/ 0 w 227"/>
                <a:gd name="T23" fmla="*/ 19 h 90"/>
                <a:gd name="T24" fmla="*/ 0 w 227"/>
                <a:gd name="T25" fmla="*/ 26 h 90"/>
                <a:gd name="T26" fmla="*/ 50 w 227"/>
                <a:gd name="T27" fmla="*/ 36 h 90"/>
                <a:gd name="T28" fmla="*/ 51 w 227"/>
                <a:gd name="T29" fmla="*/ 41 h 90"/>
                <a:gd name="T30" fmla="*/ 26 w 227"/>
                <a:gd name="T31" fmla="*/ 81 h 90"/>
                <a:gd name="T32" fmla="*/ 50 w 227"/>
                <a:gd name="T33" fmla="*/ 89 h 90"/>
                <a:gd name="T34" fmla="*/ 58 w 227"/>
                <a:gd name="T35" fmla="*/ 89 h 90"/>
                <a:gd name="T36" fmla="*/ 38 w 227"/>
                <a:gd name="T37" fmla="*/ 77 h 90"/>
                <a:gd name="T38" fmla="*/ 55 w 227"/>
                <a:gd name="T39" fmla="*/ 55 h 90"/>
                <a:gd name="T40" fmla="*/ 58 w 227"/>
                <a:gd name="T41" fmla="*/ 21 h 90"/>
                <a:gd name="T42" fmla="*/ 97 w 227"/>
                <a:gd name="T43" fmla="*/ 21 h 90"/>
                <a:gd name="T44" fmla="*/ 111 w 227"/>
                <a:gd name="T45" fmla="*/ 89 h 90"/>
                <a:gd name="T46" fmla="*/ 118 w 227"/>
                <a:gd name="T47" fmla="*/ 89 h 90"/>
                <a:gd name="T48" fmla="*/ 113 w 227"/>
                <a:gd name="T49" fmla="*/ 69 h 90"/>
                <a:gd name="T50" fmla="*/ 109 w 227"/>
                <a:gd name="T51" fmla="*/ 46 h 90"/>
                <a:gd name="T52" fmla="*/ 155 w 227"/>
                <a:gd name="T53" fmla="*/ 32 h 90"/>
                <a:gd name="T54" fmla="*/ 151 w 227"/>
                <a:gd name="T55" fmla="*/ 51 h 90"/>
                <a:gd name="T56" fmla="*/ 129 w 227"/>
                <a:gd name="T57" fmla="*/ 50 h 90"/>
                <a:gd name="T58" fmla="*/ 133 w 227"/>
                <a:gd name="T59" fmla="*/ 87 h 90"/>
                <a:gd name="T60" fmla="*/ 164 w 227"/>
                <a:gd name="T61" fmla="*/ 84 h 90"/>
                <a:gd name="T62" fmla="*/ 166 w 227"/>
                <a:gd name="T63" fmla="*/ 89 h 90"/>
                <a:gd name="T64" fmla="*/ 174 w 227"/>
                <a:gd name="T65" fmla="*/ 89 h 90"/>
                <a:gd name="T66" fmla="*/ 168 w 227"/>
                <a:gd name="T67" fmla="*/ 77 h 90"/>
                <a:gd name="T68" fmla="*/ 160 w 227"/>
                <a:gd name="T69" fmla="*/ 76 h 90"/>
                <a:gd name="T70" fmla="*/ 163 w 227"/>
                <a:gd name="T71" fmla="*/ 30 h 90"/>
                <a:gd name="T72" fmla="*/ 162 w 227"/>
                <a:gd name="T73" fmla="*/ 8 h 90"/>
                <a:gd name="T74" fmla="*/ 184 w 227"/>
                <a:gd name="T75" fmla="*/ 8 h 90"/>
                <a:gd name="T76" fmla="*/ 187 w 227"/>
                <a:gd name="T77" fmla="*/ 46 h 90"/>
                <a:gd name="T78" fmla="*/ 201 w 227"/>
                <a:gd name="T79" fmla="*/ 25 h 90"/>
                <a:gd name="T80" fmla="*/ 213 w 227"/>
                <a:gd name="T81" fmla="*/ 35 h 90"/>
                <a:gd name="T82" fmla="*/ 196 w 227"/>
                <a:gd name="T83" fmla="*/ 62 h 90"/>
                <a:gd name="T84" fmla="*/ 217 w 227"/>
                <a:gd name="T85" fmla="*/ 89 h 90"/>
                <a:gd name="T86" fmla="*/ 226 w 227"/>
                <a:gd name="T87" fmla="*/ 89 h 90"/>
                <a:gd name="T88" fmla="*/ 227 w 227"/>
                <a:gd name="T89" fmla="*/ 87 h 90"/>
                <a:gd name="T90" fmla="*/ 205 w 227"/>
                <a:gd name="T91" fmla="*/ 61 h 90"/>
                <a:gd name="T92" fmla="*/ 137 w 227"/>
                <a:gd name="T93" fmla="*/ 81 h 90"/>
                <a:gd name="T94" fmla="*/ 150 w 227"/>
                <a:gd name="T95" fmla="*/ 58 h 90"/>
                <a:gd name="T96" fmla="*/ 154 w 227"/>
                <a:gd name="T97" fmla="*/ 77 h 90"/>
                <a:gd name="T98" fmla="*/ 137 w 227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7" h="90">
                  <a:moveTo>
                    <a:pt x="205" y="61"/>
                  </a:moveTo>
                  <a:cubicBezTo>
                    <a:pt x="211" y="51"/>
                    <a:pt x="220" y="43"/>
                    <a:pt x="221" y="29"/>
                  </a:cubicBezTo>
                  <a:cubicBezTo>
                    <a:pt x="213" y="26"/>
                    <a:pt x="208" y="20"/>
                    <a:pt x="200" y="17"/>
                  </a:cubicBezTo>
                  <a:cubicBezTo>
                    <a:pt x="196" y="21"/>
                    <a:pt x="196" y="29"/>
                    <a:pt x="191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4" y="24"/>
                  </a:cubicBezTo>
                  <a:cubicBezTo>
                    <a:pt x="140" y="16"/>
                    <a:pt x="116" y="22"/>
                    <a:pt x="108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5" y="14"/>
                  </a:cubicBezTo>
                  <a:cubicBezTo>
                    <a:pt x="52" y="17"/>
                    <a:pt x="52" y="24"/>
                    <a:pt x="48" y="26"/>
                  </a:cubicBezTo>
                  <a:cubicBezTo>
                    <a:pt x="36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9" y="23"/>
                    <a:pt x="40" y="26"/>
                    <a:pt x="50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3" y="62"/>
                    <a:pt x="32" y="67"/>
                    <a:pt x="26" y="81"/>
                  </a:cubicBezTo>
                  <a:cubicBezTo>
                    <a:pt x="32" y="84"/>
                    <a:pt x="44" y="84"/>
                    <a:pt x="50" y="89"/>
                  </a:cubicBezTo>
                  <a:cubicBezTo>
                    <a:pt x="58" y="89"/>
                    <a:pt x="58" y="89"/>
                    <a:pt x="58" y="89"/>
                  </a:cubicBezTo>
                  <a:cubicBezTo>
                    <a:pt x="55" y="81"/>
                    <a:pt x="47" y="77"/>
                    <a:pt x="38" y="77"/>
                  </a:cubicBezTo>
                  <a:cubicBezTo>
                    <a:pt x="43" y="67"/>
                    <a:pt x="52" y="65"/>
                    <a:pt x="55" y="55"/>
                  </a:cubicBezTo>
                  <a:cubicBezTo>
                    <a:pt x="58" y="44"/>
                    <a:pt x="52" y="31"/>
                    <a:pt x="58" y="21"/>
                  </a:cubicBezTo>
                  <a:cubicBezTo>
                    <a:pt x="69" y="22"/>
                    <a:pt x="80" y="23"/>
                    <a:pt x="97" y="21"/>
                  </a:cubicBezTo>
                  <a:cubicBezTo>
                    <a:pt x="104" y="41"/>
                    <a:pt x="105" y="67"/>
                    <a:pt x="111" y="89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16" y="83"/>
                    <a:pt x="114" y="76"/>
                    <a:pt x="113" y="69"/>
                  </a:cubicBezTo>
                  <a:cubicBezTo>
                    <a:pt x="111" y="61"/>
                    <a:pt x="108" y="51"/>
                    <a:pt x="109" y="46"/>
                  </a:cubicBezTo>
                  <a:cubicBezTo>
                    <a:pt x="112" y="28"/>
                    <a:pt x="138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6" y="44"/>
                    <a:pt x="129" y="50"/>
                  </a:cubicBezTo>
                  <a:cubicBezTo>
                    <a:pt x="121" y="56"/>
                    <a:pt x="118" y="83"/>
                    <a:pt x="133" y="87"/>
                  </a:cubicBezTo>
                  <a:cubicBezTo>
                    <a:pt x="143" y="90"/>
                    <a:pt x="149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4" y="89"/>
                    <a:pt x="174" y="89"/>
                    <a:pt x="174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1" y="60"/>
                    <a:pt x="163" y="47"/>
                    <a:pt x="163" y="30"/>
                  </a:cubicBezTo>
                  <a:cubicBezTo>
                    <a:pt x="163" y="22"/>
                    <a:pt x="159" y="16"/>
                    <a:pt x="162" y="8"/>
                  </a:cubicBezTo>
                  <a:cubicBezTo>
                    <a:pt x="169" y="8"/>
                    <a:pt x="177" y="8"/>
                    <a:pt x="184" y="8"/>
                  </a:cubicBezTo>
                  <a:cubicBezTo>
                    <a:pt x="184" y="22"/>
                    <a:pt x="185" y="34"/>
                    <a:pt x="187" y="46"/>
                  </a:cubicBezTo>
                  <a:cubicBezTo>
                    <a:pt x="197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10" y="46"/>
                    <a:pt x="203" y="54"/>
                    <a:pt x="196" y="62"/>
                  </a:cubicBezTo>
                  <a:cubicBezTo>
                    <a:pt x="202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7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7" y="81"/>
                  </a:moveTo>
                  <a:cubicBezTo>
                    <a:pt x="121" y="74"/>
                    <a:pt x="130" y="43"/>
                    <a:pt x="150" y="58"/>
                  </a:cubicBezTo>
                  <a:cubicBezTo>
                    <a:pt x="151" y="65"/>
                    <a:pt x="152" y="71"/>
                    <a:pt x="154" y="77"/>
                  </a:cubicBezTo>
                  <a:cubicBezTo>
                    <a:pt x="150" y="80"/>
                    <a:pt x="139" y="77"/>
                    <a:pt x="137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5" name="Freeform 289"/>
            <p:cNvSpPr>
              <a:spLocks/>
            </p:cNvSpPr>
            <p:nvPr/>
          </p:nvSpPr>
          <p:spPr bwMode="auto">
            <a:xfrm>
              <a:off x="922939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6" name="Freeform 290"/>
            <p:cNvSpPr>
              <a:spLocks noEditPoints="1"/>
            </p:cNvSpPr>
            <p:nvPr/>
          </p:nvSpPr>
          <p:spPr bwMode="auto">
            <a:xfrm>
              <a:off x="1575046" y="2386038"/>
              <a:ext cx="1284749" cy="391750"/>
            </a:xfrm>
            <a:custGeom>
              <a:avLst/>
              <a:gdLst>
                <a:gd name="T0" fmla="*/ 312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70 w 344"/>
                <a:gd name="T7" fmla="*/ 48 h 105"/>
                <a:gd name="T8" fmla="*/ 140 w 344"/>
                <a:gd name="T9" fmla="*/ 25 h 105"/>
                <a:gd name="T10" fmla="*/ 128 w 344"/>
                <a:gd name="T11" fmla="*/ 49 h 105"/>
                <a:gd name="T12" fmla="*/ 101 w 344"/>
                <a:gd name="T13" fmla="*/ 24 h 105"/>
                <a:gd name="T14" fmla="*/ 65 w 344"/>
                <a:gd name="T15" fmla="*/ 66 h 105"/>
                <a:gd name="T16" fmla="*/ 63 w 344"/>
                <a:gd name="T17" fmla="*/ 46 h 105"/>
                <a:gd name="T18" fmla="*/ 18 w 344"/>
                <a:gd name="T19" fmla="*/ 43 h 105"/>
                <a:gd name="T20" fmla="*/ 19 w 344"/>
                <a:gd name="T21" fmla="*/ 78 h 105"/>
                <a:gd name="T22" fmla="*/ 7 w 344"/>
                <a:gd name="T23" fmla="*/ 99 h 105"/>
                <a:gd name="T24" fmla="*/ 31 w 344"/>
                <a:gd name="T25" fmla="*/ 99 h 105"/>
                <a:gd name="T26" fmla="*/ 53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1 w 344"/>
                <a:gd name="T33" fmla="*/ 99 h 105"/>
                <a:gd name="T34" fmla="*/ 105 w 344"/>
                <a:gd name="T35" fmla="*/ 57 h 105"/>
                <a:gd name="T36" fmla="*/ 89 w 344"/>
                <a:gd name="T37" fmla="*/ 70 h 105"/>
                <a:gd name="T38" fmla="*/ 112 w 344"/>
                <a:gd name="T39" fmla="*/ 99 h 105"/>
                <a:gd name="T40" fmla="*/ 117 w 344"/>
                <a:gd name="T41" fmla="*/ 92 h 105"/>
                <a:gd name="T42" fmla="*/ 112 w 344"/>
                <a:gd name="T43" fmla="*/ 59 h 105"/>
                <a:gd name="T44" fmla="*/ 116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8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3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6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6 w 344"/>
                <a:gd name="T71" fmla="*/ 92 h 105"/>
                <a:gd name="T72" fmla="*/ 96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9" y="93"/>
                    <a:pt x="312" y="87"/>
                  </a:cubicBezTo>
                  <a:cubicBezTo>
                    <a:pt x="307" y="66"/>
                    <a:pt x="311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5" y="34"/>
                    <a:pt x="271" y="45"/>
                  </a:cubicBezTo>
                  <a:cubicBezTo>
                    <a:pt x="257" y="34"/>
                    <a:pt x="230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70" y="48"/>
                  </a:cubicBezTo>
                  <a:cubicBezTo>
                    <a:pt x="171" y="40"/>
                    <a:pt x="168" y="26"/>
                    <a:pt x="160" y="23"/>
                  </a:cubicBezTo>
                  <a:cubicBezTo>
                    <a:pt x="155" y="25"/>
                    <a:pt x="146" y="24"/>
                    <a:pt x="140" y="25"/>
                  </a:cubicBezTo>
                  <a:cubicBezTo>
                    <a:pt x="136" y="37"/>
                    <a:pt x="139" y="59"/>
                    <a:pt x="135" y="70"/>
                  </a:cubicBezTo>
                  <a:cubicBezTo>
                    <a:pt x="122" y="71"/>
                    <a:pt x="128" y="56"/>
                    <a:pt x="128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7" y="23"/>
                    <a:pt x="101" y="24"/>
                  </a:cubicBezTo>
                  <a:cubicBezTo>
                    <a:pt x="101" y="35"/>
                    <a:pt x="99" y="36"/>
                    <a:pt x="100" y="48"/>
                  </a:cubicBezTo>
                  <a:cubicBezTo>
                    <a:pt x="83" y="44"/>
                    <a:pt x="71" y="55"/>
                    <a:pt x="65" y="66"/>
                  </a:cubicBezTo>
                  <a:cubicBezTo>
                    <a:pt x="62" y="59"/>
                    <a:pt x="55" y="57"/>
                    <a:pt x="53" y="50"/>
                  </a:cubicBezTo>
                  <a:cubicBezTo>
                    <a:pt x="59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40" y="0"/>
                    <a:pt x="15" y="18"/>
                    <a:pt x="18" y="43"/>
                  </a:cubicBezTo>
                  <a:cubicBezTo>
                    <a:pt x="21" y="66"/>
                    <a:pt x="49" y="67"/>
                    <a:pt x="46" y="92"/>
                  </a:cubicBezTo>
                  <a:cubicBezTo>
                    <a:pt x="32" y="101"/>
                    <a:pt x="26" y="85"/>
                    <a:pt x="19" y="78"/>
                  </a:cubicBezTo>
                  <a:cubicBezTo>
                    <a:pt x="6" y="77"/>
                    <a:pt x="0" y="87"/>
                    <a:pt x="1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3"/>
                    <a:pt x="10" y="88"/>
                    <a:pt x="15" y="85"/>
                  </a:cubicBezTo>
                  <a:cubicBezTo>
                    <a:pt x="20" y="89"/>
                    <a:pt x="25" y="95"/>
                    <a:pt x="31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2" y="94"/>
                    <a:pt x="53" y="90"/>
                  </a:cubicBezTo>
                  <a:cubicBezTo>
                    <a:pt x="59" y="65"/>
                    <a:pt x="11" y="54"/>
                    <a:pt x="26" y="27"/>
                  </a:cubicBezTo>
                  <a:cubicBezTo>
                    <a:pt x="34" y="12"/>
                    <a:pt x="68" y="17"/>
                    <a:pt x="58" y="42"/>
                  </a:cubicBezTo>
                  <a:cubicBezTo>
                    <a:pt x="54" y="45"/>
                    <a:pt x="44" y="39"/>
                    <a:pt x="42" y="46"/>
                  </a:cubicBezTo>
                  <a:cubicBezTo>
                    <a:pt x="46" y="61"/>
                    <a:pt x="67" y="67"/>
                    <a:pt x="67" y="86"/>
                  </a:cubicBezTo>
                  <a:cubicBezTo>
                    <a:pt x="68" y="90"/>
                    <a:pt x="67" y="94"/>
                    <a:pt x="65" y="99"/>
                  </a:cubicBezTo>
                  <a:cubicBezTo>
                    <a:pt x="71" y="99"/>
                    <a:pt x="71" y="99"/>
                    <a:pt x="71" y="99"/>
                  </a:cubicBezTo>
                  <a:cubicBezTo>
                    <a:pt x="73" y="90"/>
                    <a:pt x="74" y="80"/>
                    <a:pt x="70" y="71"/>
                  </a:cubicBezTo>
                  <a:cubicBezTo>
                    <a:pt x="74" y="58"/>
                    <a:pt x="92" y="48"/>
                    <a:pt x="105" y="57"/>
                  </a:cubicBezTo>
                  <a:cubicBezTo>
                    <a:pt x="105" y="63"/>
                    <a:pt x="101" y="66"/>
                    <a:pt x="100" y="71"/>
                  </a:cubicBezTo>
                  <a:cubicBezTo>
                    <a:pt x="95" y="71"/>
                    <a:pt x="94" y="69"/>
                    <a:pt x="89" y="70"/>
                  </a:cubicBezTo>
                  <a:cubicBezTo>
                    <a:pt x="73" y="84"/>
                    <a:pt x="88" y="105"/>
                    <a:pt x="112" y="96"/>
                  </a:cubicBezTo>
                  <a:cubicBezTo>
                    <a:pt x="112" y="97"/>
                    <a:pt x="112" y="98"/>
                    <a:pt x="112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2" y="59"/>
                  </a:cubicBezTo>
                  <a:cubicBezTo>
                    <a:pt x="106" y="49"/>
                    <a:pt x="104" y="43"/>
                    <a:pt x="106" y="30"/>
                  </a:cubicBezTo>
                  <a:cubicBezTo>
                    <a:pt x="111" y="29"/>
                    <a:pt x="115" y="29"/>
                    <a:pt x="116" y="28"/>
                  </a:cubicBezTo>
                  <a:cubicBezTo>
                    <a:pt x="126" y="42"/>
                    <a:pt x="108" y="84"/>
                    <a:pt x="139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5" y="31"/>
                    <a:pt x="160" y="31"/>
                  </a:cubicBezTo>
                  <a:cubicBezTo>
                    <a:pt x="167" y="52"/>
                    <a:pt x="164" y="74"/>
                    <a:pt x="160" y="99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9" y="86"/>
                    <a:pt x="171" y="72"/>
                    <a:pt x="171" y="57"/>
                  </a:cubicBezTo>
                  <a:cubicBezTo>
                    <a:pt x="186" y="37"/>
                    <a:pt x="210" y="43"/>
                    <a:pt x="221" y="60"/>
                  </a:cubicBezTo>
                  <a:cubicBezTo>
                    <a:pt x="226" y="68"/>
                    <a:pt x="230" y="84"/>
                    <a:pt x="228" y="94"/>
                  </a:cubicBezTo>
                  <a:cubicBezTo>
                    <a:pt x="227" y="95"/>
                    <a:pt x="226" y="97"/>
                    <a:pt x="226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6" y="94"/>
                    <a:pt x="236" y="89"/>
                  </a:cubicBezTo>
                  <a:cubicBezTo>
                    <a:pt x="236" y="78"/>
                    <a:pt x="228" y="68"/>
                    <a:pt x="229" y="60"/>
                  </a:cubicBezTo>
                  <a:cubicBezTo>
                    <a:pt x="230" y="53"/>
                    <a:pt x="237" y="51"/>
                    <a:pt x="244" y="49"/>
                  </a:cubicBezTo>
                  <a:cubicBezTo>
                    <a:pt x="250" y="48"/>
                    <a:pt x="256" y="47"/>
                    <a:pt x="263" y="48"/>
                  </a:cubicBezTo>
                  <a:cubicBezTo>
                    <a:pt x="275" y="57"/>
                    <a:pt x="284" y="74"/>
                    <a:pt x="281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9" y="61"/>
                    <a:pt x="278" y="51"/>
                  </a:cubicBezTo>
                  <a:cubicBezTo>
                    <a:pt x="277" y="39"/>
                    <a:pt x="283" y="29"/>
                    <a:pt x="286" y="19"/>
                  </a:cubicBezTo>
                  <a:cubicBezTo>
                    <a:pt x="291" y="18"/>
                    <a:pt x="294" y="19"/>
                    <a:pt x="297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3" y="96"/>
                    <a:pt x="319" y="97"/>
                    <a:pt x="326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6" y="92"/>
                  </a:moveTo>
                  <a:cubicBezTo>
                    <a:pt x="89" y="92"/>
                    <a:pt x="86" y="81"/>
                    <a:pt x="92" y="77"/>
                  </a:cubicBezTo>
                  <a:cubicBezTo>
                    <a:pt x="93" y="77"/>
                    <a:pt x="94" y="78"/>
                    <a:pt x="96" y="78"/>
                  </a:cubicBezTo>
                  <a:cubicBezTo>
                    <a:pt x="95" y="85"/>
                    <a:pt x="97" y="88"/>
                    <a:pt x="96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7" name="Freeform 291"/>
            <p:cNvSpPr>
              <a:spLocks/>
            </p:cNvSpPr>
            <p:nvPr/>
          </p:nvSpPr>
          <p:spPr bwMode="auto">
            <a:xfrm>
              <a:off x="2039794" y="2729125"/>
              <a:ext cx="63264" cy="26765"/>
            </a:xfrm>
            <a:custGeom>
              <a:avLst/>
              <a:gdLst>
                <a:gd name="T0" fmla="*/ 1 w 17"/>
                <a:gd name="T1" fmla="*/ 4 h 7"/>
                <a:gd name="T2" fmla="*/ 0 w 17"/>
                <a:gd name="T3" fmla="*/ 7 h 7"/>
                <a:gd name="T4" fmla="*/ 17 w 17"/>
                <a:gd name="T5" fmla="*/ 7 h 7"/>
                <a:gd name="T6" fmla="*/ 17 w 17"/>
                <a:gd name="T7" fmla="*/ 6 h 7"/>
                <a:gd name="T8" fmla="*/ 1 w 17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7">
                  <a:moveTo>
                    <a:pt x="1" y="4"/>
                  </a:moveTo>
                  <a:cubicBezTo>
                    <a:pt x="1" y="5"/>
                    <a:pt x="0" y="6"/>
                    <a:pt x="0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5" y="0"/>
                    <a:pt x="7" y="3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8" name="Freeform 292"/>
            <p:cNvSpPr>
              <a:spLocks noEditPoints="1"/>
            </p:cNvSpPr>
            <p:nvPr/>
          </p:nvSpPr>
          <p:spPr bwMode="auto">
            <a:xfrm>
              <a:off x="3120151" y="2461469"/>
              <a:ext cx="279823" cy="294421"/>
            </a:xfrm>
            <a:custGeom>
              <a:avLst/>
              <a:gdLst>
                <a:gd name="T0" fmla="*/ 55 w 75"/>
                <a:gd name="T1" fmla="*/ 39 h 79"/>
                <a:gd name="T2" fmla="*/ 68 w 75"/>
                <a:gd name="T3" fmla="*/ 14 h 79"/>
                <a:gd name="T4" fmla="*/ 0 w 75"/>
                <a:gd name="T5" fmla="*/ 25 h 79"/>
                <a:gd name="T6" fmla="*/ 16 w 75"/>
                <a:gd name="T7" fmla="*/ 39 h 79"/>
                <a:gd name="T8" fmla="*/ 16 w 75"/>
                <a:gd name="T9" fmla="*/ 59 h 79"/>
                <a:gd name="T10" fmla="*/ 8 w 75"/>
                <a:gd name="T11" fmla="*/ 79 h 79"/>
                <a:gd name="T12" fmla="*/ 15 w 75"/>
                <a:gd name="T13" fmla="*/ 79 h 79"/>
                <a:gd name="T14" fmla="*/ 25 w 75"/>
                <a:gd name="T15" fmla="*/ 62 h 79"/>
                <a:gd name="T16" fmla="*/ 25 w 75"/>
                <a:gd name="T17" fmla="*/ 32 h 79"/>
                <a:gd name="T18" fmla="*/ 7 w 75"/>
                <a:gd name="T19" fmla="*/ 27 h 79"/>
                <a:gd name="T20" fmla="*/ 18 w 75"/>
                <a:gd name="T21" fmla="*/ 18 h 79"/>
                <a:gd name="T22" fmla="*/ 63 w 75"/>
                <a:gd name="T23" fmla="*/ 21 h 79"/>
                <a:gd name="T24" fmla="*/ 46 w 75"/>
                <a:gd name="T25" fmla="*/ 29 h 79"/>
                <a:gd name="T26" fmla="*/ 48 w 75"/>
                <a:gd name="T27" fmla="*/ 56 h 79"/>
                <a:gd name="T28" fmla="*/ 66 w 75"/>
                <a:gd name="T29" fmla="*/ 79 h 79"/>
                <a:gd name="T30" fmla="*/ 75 w 75"/>
                <a:gd name="T31" fmla="*/ 79 h 79"/>
                <a:gd name="T32" fmla="*/ 75 w 75"/>
                <a:gd name="T33" fmla="*/ 78 h 79"/>
                <a:gd name="T34" fmla="*/ 55 w 75"/>
                <a:gd name="T35" fmla="*/ 39 h 79"/>
                <a:gd name="T36" fmla="*/ 26 w 75"/>
                <a:gd name="T37" fmla="*/ 15 h 79"/>
                <a:gd name="T38" fmla="*/ 56 w 75"/>
                <a:gd name="T39" fmla="*/ 15 h 79"/>
                <a:gd name="T40" fmla="*/ 26 w 75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79">
                  <a:moveTo>
                    <a:pt x="55" y="39"/>
                  </a:moveTo>
                  <a:cubicBezTo>
                    <a:pt x="61" y="33"/>
                    <a:pt x="71" y="30"/>
                    <a:pt x="68" y="14"/>
                  </a:cubicBezTo>
                  <a:cubicBezTo>
                    <a:pt x="55" y="0"/>
                    <a:pt x="0" y="8"/>
                    <a:pt x="0" y="25"/>
                  </a:cubicBezTo>
                  <a:cubicBezTo>
                    <a:pt x="0" y="34"/>
                    <a:pt x="9" y="34"/>
                    <a:pt x="16" y="39"/>
                  </a:cubicBezTo>
                  <a:cubicBezTo>
                    <a:pt x="15" y="45"/>
                    <a:pt x="17" y="50"/>
                    <a:pt x="16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2" y="42"/>
                    <a:pt x="25" y="32"/>
                  </a:cubicBezTo>
                  <a:cubicBezTo>
                    <a:pt x="22" y="26"/>
                    <a:pt x="10" y="32"/>
                    <a:pt x="7" y="27"/>
                  </a:cubicBezTo>
                  <a:cubicBezTo>
                    <a:pt x="9" y="22"/>
                    <a:pt x="14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2" y="29"/>
                    <a:pt x="53" y="28"/>
                    <a:pt x="46" y="29"/>
                  </a:cubicBezTo>
                  <a:cubicBezTo>
                    <a:pt x="49" y="40"/>
                    <a:pt x="45" y="48"/>
                    <a:pt x="48" y="56"/>
                  </a:cubicBezTo>
                  <a:cubicBezTo>
                    <a:pt x="51" y="65"/>
                    <a:pt x="61" y="70"/>
                    <a:pt x="66" y="79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78"/>
                    <a:pt x="75" y="78"/>
                    <a:pt x="75" y="78"/>
                  </a:cubicBezTo>
                  <a:cubicBezTo>
                    <a:pt x="62" y="63"/>
                    <a:pt x="54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6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9" name="Freeform 293"/>
            <p:cNvSpPr>
              <a:spLocks/>
            </p:cNvSpPr>
            <p:nvPr/>
          </p:nvSpPr>
          <p:spPr bwMode="auto">
            <a:xfrm>
              <a:off x="3207747" y="2692625"/>
              <a:ext cx="51099" cy="63264"/>
            </a:xfrm>
            <a:custGeom>
              <a:avLst/>
              <a:gdLst>
                <a:gd name="T0" fmla="*/ 0 w 14"/>
                <a:gd name="T1" fmla="*/ 17 h 17"/>
                <a:gd name="T2" fmla="*/ 9 w 14"/>
                <a:gd name="T3" fmla="*/ 17 h 17"/>
                <a:gd name="T4" fmla="*/ 14 w 14"/>
                <a:gd name="T5" fmla="*/ 1 h 17"/>
                <a:gd name="T6" fmla="*/ 0 w 14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4" y="7"/>
                    <a:pt x="14" y="1"/>
                  </a:cubicBezTo>
                  <a:cubicBezTo>
                    <a:pt x="3" y="0"/>
                    <a:pt x="6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0" name="Freeform 294"/>
            <p:cNvSpPr>
              <a:spLocks noEditPoints="1"/>
            </p:cNvSpPr>
            <p:nvPr/>
          </p:nvSpPr>
          <p:spPr bwMode="auto">
            <a:xfrm>
              <a:off x="4020448" y="2488233"/>
              <a:ext cx="756737" cy="267656"/>
            </a:xfrm>
            <a:custGeom>
              <a:avLst/>
              <a:gdLst>
                <a:gd name="T0" fmla="*/ 203 w 203"/>
                <a:gd name="T1" fmla="*/ 65 h 72"/>
                <a:gd name="T2" fmla="*/ 200 w 203"/>
                <a:gd name="T3" fmla="*/ 0 h 72"/>
                <a:gd name="T4" fmla="*/ 168 w 203"/>
                <a:gd name="T5" fmla="*/ 2 h 72"/>
                <a:gd name="T6" fmla="*/ 62 w 203"/>
                <a:gd name="T7" fmla="*/ 4 h 72"/>
                <a:gd name="T8" fmla="*/ 2 w 203"/>
                <a:gd name="T9" fmla="*/ 14 h 72"/>
                <a:gd name="T10" fmla="*/ 4 w 203"/>
                <a:gd name="T11" fmla="*/ 48 h 72"/>
                <a:gd name="T12" fmla="*/ 6 w 203"/>
                <a:gd name="T13" fmla="*/ 72 h 72"/>
                <a:gd name="T14" fmla="*/ 58 w 203"/>
                <a:gd name="T15" fmla="*/ 72 h 72"/>
                <a:gd name="T16" fmla="*/ 144 w 203"/>
                <a:gd name="T17" fmla="*/ 68 h 72"/>
                <a:gd name="T18" fmla="*/ 203 w 203"/>
                <a:gd name="T19" fmla="*/ 65 h 72"/>
                <a:gd name="T20" fmla="*/ 13 w 203"/>
                <a:gd name="T21" fmla="*/ 69 h 72"/>
                <a:gd name="T22" fmla="*/ 8 w 203"/>
                <a:gd name="T23" fmla="*/ 20 h 72"/>
                <a:gd name="T24" fmla="*/ 19 w 203"/>
                <a:gd name="T25" fmla="*/ 17 h 72"/>
                <a:gd name="T26" fmla="*/ 23 w 203"/>
                <a:gd name="T27" fmla="*/ 32 h 72"/>
                <a:gd name="T28" fmla="*/ 27 w 203"/>
                <a:gd name="T29" fmla="*/ 17 h 72"/>
                <a:gd name="T30" fmla="*/ 30 w 203"/>
                <a:gd name="T31" fmla="*/ 17 h 72"/>
                <a:gd name="T32" fmla="*/ 34 w 203"/>
                <a:gd name="T33" fmla="*/ 27 h 72"/>
                <a:gd name="T34" fmla="*/ 38 w 203"/>
                <a:gd name="T35" fmla="*/ 16 h 72"/>
                <a:gd name="T36" fmla="*/ 48 w 203"/>
                <a:gd name="T37" fmla="*/ 14 h 72"/>
                <a:gd name="T38" fmla="*/ 52 w 203"/>
                <a:gd name="T39" fmla="*/ 37 h 72"/>
                <a:gd name="T40" fmla="*/ 55 w 203"/>
                <a:gd name="T41" fmla="*/ 13 h 72"/>
                <a:gd name="T42" fmla="*/ 65 w 203"/>
                <a:gd name="T43" fmla="*/ 13 h 72"/>
                <a:gd name="T44" fmla="*/ 62 w 203"/>
                <a:gd name="T45" fmla="*/ 23 h 72"/>
                <a:gd name="T46" fmla="*/ 70 w 203"/>
                <a:gd name="T47" fmla="*/ 27 h 72"/>
                <a:gd name="T48" fmla="*/ 72 w 203"/>
                <a:gd name="T49" fmla="*/ 13 h 72"/>
                <a:gd name="T50" fmla="*/ 79 w 203"/>
                <a:gd name="T51" fmla="*/ 24 h 72"/>
                <a:gd name="T52" fmla="*/ 81 w 203"/>
                <a:gd name="T53" fmla="*/ 13 h 72"/>
                <a:gd name="T54" fmla="*/ 94 w 203"/>
                <a:gd name="T55" fmla="*/ 11 h 72"/>
                <a:gd name="T56" fmla="*/ 94 w 203"/>
                <a:gd name="T57" fmla="*/ 31 h 72"/>
                <a:gd name="T58" fmla="*/ 99 w 203"/>
                <a:gd name="T59" fmla="*/ 34 h 72"/>
                <a:gd name="T60" fmla="*/ 99 w 203"/>
                <a:gd name="T61" fmla="*/ 11 h 72"/>
                <a:gd name="T62" fmla="*/ 115 w 203"/>
                <a:gd name="T63" fmla="*/ 10 h 72"/>
                <a:gd name="T64" fmla="*/ 119 w 203"/>
                <a:gd name="T65" fmla="*/ 23 h 72"/>
                <a:gd name="T66" fmla="*/ 124 w 203"/>
                <a:gd name="T67" fmla="*/ 10 h 72"/>
                <a:gd name="T68" fmla="*/ 129 w 203"/>
                <a:gd name="T69" fmla="*/ 20 h 72"/>
                <a:gd name="T70" fmla="*/ 133 w 203"/>
                <a:gd name="T71" fmla="*/ 10 h 72"/>
                <a:gd name="T72" fmla="*/ 147 w 203"/>
                <a:gd name="T73" fmla="*/ 9 h 72"/>
                <a:gd name="T74" fmla="*/ 150 w 203"/>
                <a:gd name="T75" fmla="*/ 34 h 72"/>
                <a:gd name="T76" fmla="*/ 154 w 203"/>
                <a:gd name="T77" fmla="*/ 10 h 72"/>
                <a:gd name="T78" fmla="*/ 194 w 203"/>
                <a:gd name="T79" fmla="*/ 9 h 72"/>
                <a:gd name="T80" fmla="*/ 196 w 203"/>
                <a:gd name="T81" fmla="*/ 61 h 72"/>
                <a:gd name="T82" fmla="*/ 130 w 203"/>
                <a:gd name="T83" fmla="*/ 61 h 72"/>
                <a:gd name="T84" fmla="*/ 13 w 203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3" h="72">
                  <a:moveTo>
                    <a:pt x="203" y="65"/>
                  </a:moveTo>
                  <a:cubicBezTo>
                    <a:pt x="201" y="45"/>
                    <a:pt x="202" y="16"/>
                    <a:pt x="200" y="0"/>
                  </a:cubicBezTo>
                  <a:cubicBezTo>
                    <a:pt x="189" y="1"/>
                    <a:pt x="175" y="1"/>
                    <a:pt x="168" y="2"/>
                  </a:cubicBezTo>
                  <a:cubicBezTo>
                    <a:pt x="130" y="5"/>
                    <a:pt x="96" y="2"/>
                    <a:pt x="62" y="4"/>
                  </a:cubicBezTo>
                  <a:cubicBezTo>
                    <a:pt x="43" y="6"/>
                    <a:pt x="23" y="9"/>
                    <a:pt x="2" y="14"/>
                  </a:cubicBezTo>
                  <a:cubicBezTo>
                    <a:pt x="0" y="24"/>
                    <a:pt x="3" y="36"/>
                    <a:pt x="4" y="48"/>
                  </a:cubicBezTo>
                  <a:cubicBezTo>
                    <a:pt x="5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6" y="69"/>
                    <a:pt x="115" y="68"/>
                    <a:pt x="144" y="68"/>
                  </a:cubicBezTo>
                  <a:cubicBezTo>
                    <a:pt x="163" y="68"/>
                    <a:pt x="184" y="70"/>
                    <a:pt x="203" y="65"/>
                  </a:cubicBezTo>
                  <a:close/>
                  <a:moveTo>
                    <a:pt x="13" y="69"/>
                  </a:moveTo>
                  <a:cubicBezTo>
                    <a:pt x="10" y="54"/>
                    <a:pt x="10" y="36"/>
                    <a:pt x="8" y="20"/>
                  </a:cubicBezTo>
                  <a:cubicBezTo>
                    <a:pt x="13" y="20"/>
                    <a:pt x="15" y="17"/>
                    <a:pt x="19" y="17"/>
                  </a:cubicBezTo>
                  <a:cubicBezTo>
                    <a:pt x="19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6" y="16"/>
                    <a:pt x="31" y="26"/>
                    <a:pt x="34" y="27"/>
                  </a:cubicBezTo>
                  <a:cubicBezTo>
                    <a:pt x="38" y="25"/>
                    <a:pt x="39" y="21"/>
                    <a:pt x="38" y="16"/>
                  </a:cubicBezTo>
                  <a:cubicBezTo>
                    <a:pt x="43" y="16"/>
                    <a:pt x="45" y="15"/>
                    <a:pt x="48" y="14"/>
                  </a:cubicBezTo>
                  <a:cubicBezTo>
                    <a:pt x="49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5" y="13"/>
                  </a:cubicBezTo>
                  <a:cubicBezTo>
                    <a:pt x="64" y="16"/>
                    <a:pt x="67" y="24"/>
                    <a:pt x="62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4" y="24"/>
                    <a:pt x="67" y="16"/>
                    <a:pt x="72" y="13"/>
                  </a:cubicBezTo>
                  <a:cubicBezTo>
                    <a:pt x="79" y="11"/>
                    <a:pt x="75" y="22"/>
                    <a:pt x="79" y="24"/>
                  </a:cubicBezTo>
                  <a:cubicBezTo>
                    <a:pt x="84" y="24"/>
                    <a:pt x="83" y="16"/>
                    <a:pt x="81" y="13"/>
                  </a:cubicBezTo>
                  <a:cubicBezTo>
                    <a:pt x="87" y="14"/>
                    <a:pt x="89" y="11"/>
                    <a:pt x="94" y="11"/>
                  </a:cubicBezTo>
                  <a:cubicBezTo>
                    <a:pt x="94" y="16"/>
                    <a:pt x="96" y="23"/>
                    <a:pt x="94" y="31"/>
                  </a:cubicBezTo>
                  <a:cubicBezTo>
                    <a:pt x="95" y="33"/>
                    <a:pt x="97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5" y="10"/>
                  </a:cubicBezTo>
                  <a:cubicBezTo>
                    <a:pt x="116" y="14"/>
                    <a:pt x="111" y="25"/>
                    <a:pt x="119" y="23"/>
                  </a:cubicBezTo>
                  <a:cubicBezTo>
                    <a:pt x="123" y="19"/>
                    <a:pt x="115" y="9"/>
                    <a:pt x="124" y="10"/>
                  </a:cubicBezTo>
                  <a:cubicBezTo>
                    <a:pt x="132" y="10"/>
                    <a:pt x="122" y="20"/>
                    <a:pt x="129" y="20"/>
                  </a:cubicBezTo>
                  <a:cubicBezTo>
                    <a:pt x="133" y="20"/>
                    <a:pt x="133" y="15"/>
                    <a:pt x="133" y="10"/>
                  </a:cubicBezTo>
                  <a:cubicBezTo>
                    <a:pt x="137" y="9"/>
                    <a:pt x="145" y="12"/>
                    <a:pt x="147" y="9"/>
                  </a:cubicBezTo>
                  <a:cubicBezTo>
                    <a:pt x="152" y="10"/>
                    <a:pt x="145" y="28"/>
                    <a:pt x="150" y="34"/>
                  </a:cubicBezTo>
                  <a:cubicBezTo>
                    <a:pt x="157" y="33"/>
                    <a:pt x="152" y="18"/>
                    <a:pt x="154" y="10"/>
                  </a:cubicBezTo>
                  <a:cubicBezTo>
                    <a:pt x="168" y="7"/>
                    <a:pt x="179" y="10"/>
                    <a:pt x="194" y="9"/>
                  </a:cubicBezTo>
                  <a:cubicBezTo>
                    <a:pt x="194" y="31"/>
                    <a:pt x="195" y="45"/>
                    <a:pt x="196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7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1" name="Freeform 295"/>
            <p:cNvSpPr>
              <a:spLocks/>
            </p:cNvSpPr>
            <p:nvPr/>
          </p:nvSpPr>
          <p:spPr bwMode="auto">
            <a:xfrm>
              <a:off x="5241933" y="2476068"/>
              <a:ext cx="163028" cy="214125"/>
            </a:xfrm>
            <a:custGeom>
              <a:avLst/>
              <a:gdLst>
                <a:gd name="T0" fmla="*/ 33 w 44"/>
                <a:gd name="T1" fmla="*/ 29 h 57"/>
                <a:gd name="T2" fmla="*/ 15 w 44"/>
                <a:gd name="T3" fmla="*/ 27 h 57"/>
                <a:gd name="T4" fmla="*/ 15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9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3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3" y="29"/>
                  </a:moveTo>
                  <a:cubicBezTo>
                    <a:pt x="27" y="31"/>
                    <a:pt x="19" y="30"/>
                    <a:pt x="15" y="27"/>
                  </a:cubicBezTo>
                  <a:cubicBezTo>
                    <a:pt x="13" y="22"/>
                    <a:pt x="22" y="14"/>
                    <a:pt x="15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8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9" y="37"/>
                  </a:cubicBezTo>
                  <a:cubicBezTo>
                    <a:pt x="40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4" y="18"/>
                    <a:pt x="3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2" name="Freeform 296"/>
            <p:cNvSpPr>
              <a:spLocks/>
            </p:cNvSpPr>
            <p:nvPr/>
          </p:nvSpPr>
          <p:spPr bwMode="auto">
            <a:xfrm>
              <a:off x="3699261" y="2502833"/>
              <a:ext cx="250624" cy="253056"/>
            </a:xfrm>
            <a:custGeom>
              <a:avLst/>
              <a:gdLst>
                <a:gd name="T0" fmla="*/ 5 w 67"/>
                <a:gd name="T1" fmla="*/ 4 h 68"/>
                <a:gd name="T2" fmla="*/ 5 w 67"/>
                <a:gd name="T3" fmla="*/ 38 h 68"/>
                <a:gd name="T4" fmla="*/ 4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1 w 67"/>
                <a:gd name="T11" fmla="*/ 65 h 68"/>
                <a:gd name="T12" fmla="*/ 11 w 67"/>
                <a:gd name="T13" fmla="*/ 55 h 68"/>
                <a:gd name="T14" fmla="*/ 22 w 67"/>
                <a:gd name="T15" fmla="*/ 54 h 68"/>
                <a:gd name="T16" fmla="*/ 11 w 67"/>
                <a:gd name="T17" fmla="*/ 48 h 68"/>
                <a:gd name="T18" fmla="*/ 21 w 67"/>
                <a:gd name="T19" fmla="*/ 41 h 68"/>
                <a:gd name="T20" fmla="*/ 11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6 w 67"/>
                <a:gd name="T31" fmla="*/ 16 h 68"/>
                <a:gd name="T32" fmla="*/ 5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5" y="4"/>
                  </a:moveTo>
                  <a:cubicBezTo>
                    <a:pt x="0" y="12"/>
                    <a:pt x="5" y="27"/>
                    <a:pt x="5" y="38"/>
                  </a:cubicBezTo>
                  <a:cubicBezTo>
                    <a:pt x="5" y="42"/>
                    <a:pt x="4" y="46"/>
                    <a:pt x="4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1" y="65"/>
                  </a:cubicBezTo>
                  <a:cubicBezTo>
                    <a:pt x="11" y="59"/>
                    <a:pt x="13" y="59"/>
                    <a:pt x="11" y="55"/>
                  </a:cubicBezTo>
                  <a:cubicBezTo>
                    <a:pt x="16" y="56"/>
                    <a:pt x="19" y="54"/>
                    <a:pt x="22" y="54"/>
                  </a:cubicBezTo>
                  <a:cubicBezTo>
                    <a:pt x="22" y="48"/>
                    <a:pt x="17" y="48"/>
                    <a:pt x="11" y="48"/>
                  </a:cubicBezTo>
                  <a:cubicBezTo>
                    <a:pt x="12" y="40"/>
                    <a:pt x="14" y="42"/>
                    <a:pt x="21" y="41"/>
                  </a:cubicBezTo>
                  <a:cubicBezTo>
                    <a:pt x="21" y="36"/>
                    <a:pt x="17" y="35"/>
                    <a:pt x="11" y="34"/>
                  </a:cubicBezTo>
                  <a:cubicBezTo>
                    <a:pt x="12" y="31"/>
                    <a:pt x="12" y="19"/>
                    <a:pt x="10" y="14"/>
                  </a:cubicBezTo>
                  <a:cubicBezTo>
                    <a:pt x="15" y="12"/>
                    <a:pt x="17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6" y="16"/>
                  </a:cubicBezTo>
                  <a:cubicBezTo>
                    <a:pt x="19" y="8"/>
                    <a:pt x="13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4937779" y="2490667"/>
              <a:ext cx="180060" cy="279821"/>
            </a:xfrm>
            <a:custGeom>
              <a:avLst/>
              <a:gdLst>
                <a:gd name="T0" fmla="*/ 8 w 48"/>
                <a:gd name="T1" fmla="*/ 20 h 75"/>
                <a:gd name="T2" fmla="*/ 32 w 48"/>
                <a:gd name="T3" fmla="*/ 57 h 75"/>
                <a:gd name="T4" fmla="*/ 27 w 48"/>
                <a:gd name="T5" fmla="*/ 62 h 75"/>
                <a:gd name="T6" fmla="*/ 8 w 48"/>
                <a:gd name="T7" fmla="*/ 47 h 75"/>
                <a:gd name="T8" fmla="*/ 38 w 48"/>
                <a:gd name="T9" fmla="*/ 63 h 75"/>
                <a:gd name="T10" fmla="*/ 15 w 48"/>
                <a:gd name="T11" fmla="*/ 20 h 75"/>
                <a:gd name="T12" fmla="*/ 31 w 48"/>
                <a:gd name="T13" fmla="*/ 12 h 75"/>
                <a:gd name="T14" fmla="*/ 45 w 48"/>
                <a:gd name="T15" fmla="*/ 19 h 75"/>
                <a:gd name="T16" fmla="*/ 8 w 48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8" h="75">
                  <a:moveTo>
                    <a:pt x="8" y="20"/>
                  </a:moveTo>
                  <a:cubicBezTo>
                    <a:pt x="5" y="42"/>
                    <a:pt x="29" y="39"/>
                    <a:pt x="32" y="57"/>
                  </a:cubicBezTo>
                  <a:cubicBezTo>
                    <a:pt x="30" y="59"/>
                    <a:pt x="29" y="61"/>
                    <a:pt x="27" y="62"/>
                  </a:cubicBezTo>
                  <a:cubicBezTo>
                    <a:pt x="16" y="63"/>
                    <a:pt x="12" y="51"/>
                    <a:pt x="8" y="47"/>
                  </a:cubicBezTo>
                  <a:cubicBezTo>
                    <a:pt x="0" y="62"/>
                    <a:pt x="26" y="75"/>
                    <a:pt x="38" y="63"/>
                  </a:cubicBezTo>
                  <a:cubicBezTo>
                    <a:pt x="48" y="42"/>
                    <a:pt x="12" y="37"/>
                    <a:pt x="15" y="20"/>
                  </a:cubicBezTo>
                  <a:cubicBezTo>
                    <a:pt x="17" y="15"/>
                    <a:pt x="24" y="11"/>
                    <a:pt x="31" y="12"/>
                  </a:cubicBezTo>
                  <a:cubicBezTo>
                    <a:pt x="38" y="13"/>
                    <a:pt x="38" y="20"/>
                    <a:pt x="45" y="19"/>
                  </a:cubicBezTo>
                  <a:cubicBezTo>
                    <a:pt x="48" y="0"/>
                    <a:pt x="11" y="3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4628758" y="2524733"/>
              <a:ext cx="34065" cy="51097"/>
            </a:xfrm>
            <a:custGeom>
              <a:avLst/>
              <a:gdLst>
                <a:gd name="T0" fmla="*/ 7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7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7" y="14"/>
                  </a:moveTo>
                  <a:cubicBezTo>
                    <a:pt x="8" y="11"/>
                    <a:pt x="8" y="6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3" y="5"/>
                    <a:pt x="0" y="13"/>
                    <a:pt x="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5" name="Freeform 299"/>
            <p:cNvSpPr>
              <a:spLocks/>
            </p:cNvSpPr>
            <p:nvPr/>
          </p:nvSpPr>
          <p:spPr bwMode="auto">
            <a:xfrm>
              <a:off x="4684723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8 w 10"/>
                <a:gd name="T3" fmla="*/ 0 h 14"/>
                <a:gd name="T4" fmla="*/ 4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8" y="0"/>
                  </a:cubicBez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6" name="Freeform 300"/>
            <p:cNvSpPr>
              <a:spLocks/>
            </p:cNvSpPr>
            <p:nvPr/>
          </p:nvSpPr>
          <p:spPr bwMode="auto">
            <a:xfrm>
              <a:off x="5083774" y="2524733"/>
              <a:ext cx="165460" cy="201958"/>
            </a:xfrm>
            <a:custGeom>
              <a:avLst/>
              <a:gdLst>
                <a:gd name="T0" fmla="*/ 30 w 44"/>
                <a:gd name="T1" fmla="*/ 7 h 54"/>
                <a:gd name="T2" fmla="*/ 44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4 w 44"/>
                <a:gd name="T9" fmla="*/ 40 h 54"/>
                <a:gd name="T10" fmla="*/ 17 w 44"/>
                <a:gd name="T11" fmla="*/ 37 h 54"/>
                <a:gd name="T12" fmla="*/ 30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30" y="7"/>
                  </a:moveTo>
                  <a:cubicBezTo>
                    <a:pt x="37" y="7"/>
                    <a:pt x="36" y="16"/>
                    <a:pt x="44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4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3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7" name="Freeform 301"/>
            <p:cNvSpPr>
              <a:spLocks/>
            </p:cNvSpPr>
            <p:nvPr/>
          </p:nvSpPr>
          <p:spPr bwMode="auto">
            <a:xfrm>
              <a:off x="5696949" y="2546631"/>
              <a:ext cx="141128" cy="175193"/>
            </a:xfrm>
            <a:custGeom>
              <a:avLst/>
              <a:gdLst>
                <a:gd name="T0" fmla="*/ 7 w 38"/>
                <a:gd name="T1" fmla="*/ 35 h 47"/>
                <a:gd name="T2" fmla="*/ 13 w 38"/>
                <a:gd name="T3" fmla="*/ 1 h 47"/>
                <a:gd name="T4" fmla="*/ 8 w 38"/>
                <a:gd name="T5" fmla="*/ 0 h 47"/>
                <a:gd name="T6" fmla="*/ 0 w 38"/>
                <a:gd name="T7" fmla="*/ 44 h 47"/>
                <a:gd name="T8" fmla="*/ 34 w 38"/>
                <a:gd name="T9" fmla="*/ 34 h 47"/>
                <a:gd name="T10" fmla="*/ 7 w 38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47">
                  <a:moveTo>
                    <a:pt x="7" y="35"/>
                  </a:moveTo>
                  <a:cubicBezTo>
                    <a:pt x="10" y="25"/>
                    <a:pt x="12" y="14"/>
                    <a:pt x="13" y="1"/>
                  </a:cubicBezTo>
                  <a:cubicBezTo>
                    <a:pt x="11" y="1"/>
                    <a:pt x="11" y="0"/>
                    <a:pt x="8" y="0"/>
                  </a:cubicBezTo>
                  <a:cubicBezTo>
                    <a:pt x="5" y="14"/>
                    <a:pt x="2" y="32"/>
                    <a:pt x="0" y="44"/>
                  </a:cubicBezTo>
                  <a:cubicBezTo>
                    <a:pt x="13" y="44"/>
                    <a:pt x="38" y="47"/>
                    <a:pt x="34" y="34"/>
                  </a:cubicBezTo>
                  <a:cubicBezTo>
                    <a:pt x="28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8" name="Freeform 302"/>
            <p:cNvSpPr>
              <a:spLocks noEditPoints="1"/>
            </p:cNvSpPr>
            <p:nvPr/>
          </p:nvSpPr>
          <p:spPr bwMode="auto">
            <a:xfrm>
              <a:off x="5402527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20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20" y="39"/>
                  </a:cubicBezTo>
                  <a:cubicBezTo>
                    <a:pt x="31" y="39"/>
                    <a:pt x="35" y="27"/>
                    <a:pt x="36" y="15"/>
                  </a:cubicBezTo>
                  <a:cubicBezTo>
                    <a:pt x="33" y="11"/>
                    <a:pt x="26" y="4"/>
                    <a:pt x="18" y="9"/>
                  </a:cubicBezTo>
                  <a:close/>
                  <a:moveTo>
                    <a:pt x="22" y="33"/>
                  </a:moveTo>
                  <a:cubicBezTo>
                    <a:pt x="17" y="31"/>
                    <a:pt x="13" y="27"/>
                    <a:pt x="12" y="19"/>
                  </a:cubicBezTo>
                  <a:cubicBezTo>
                    <a:pt x="12" y="13"/>
                    <a:pt x="26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9" name="Freeform 303"/>
            <p:cNvSpPr>
              <a:spLocks noEditPoints="1"/>
            </p:cNvSpPr>
            <p:nvPr/>
          </p:nvSpPr>
          <p:spPr bwMode="auto">
            <a:xfrm>
              <a:off x="222167" y="2553932"/>
              <a:ext cx="94897" cy="124094"/>
            </a:xfrm>
            <a:custGeom>
              <a:avLst/>
              <a:gdLst>
                <a:gd name="T0" fmla="*/ 26 w 26"/>
                <a:gd name="T1" fmla="*/ 6 h 33"/>
                <a:gd name="T2" fmla="*/ 1 w 26"/>
                <a:gd name="T3" fmla="*/ 4 h 33"/>
                <a:gd name="T4" fmla="*/ 1 w 26"/>
                <a:gd name="T5" fmla="*/ 33 h 33"/>
                <a:gd name="T6" fmla="*/ 26 w 26"/>
                <a:gd name="T7" fmla="*/ 6 h 33"/>
                <a:gd name="T8" fmla="*/ 5 w 26"/>
                <a:gd name="T9" fmla="*/ 25 h 33"/>
                <a:gd name="T10" fmla="*/ 19 w 26"/>
                <a:gd name="T11" fmla="*/ 9 h 33"/>
                <a:gd name="T12" fmla="*/ 5 w 26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33">
                  <a:moveTo>
                    <a:pt x="26" y="6"/>
                  </a:moveTo>
                  <a:cubicBezTo>
                    <a:pt x="22" y="0"/>
                    <a:pt x="9" y="2"/>
                    <a:pt x="1" y="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4" y="28"/>
                    <a:pt x="26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6" y="5"/>
                    <a:pt x="19" y="9"/>
                  </a:cubicBezTo>
                  <a:cubicBezTo>
                    <a:pt x="19" y="20"/>
                    <a:pt x="10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0" name="Freeform 304"/>
            <p:cNvSpPr>
              <a:spLocks/>
            </p:cNvSpPr>
            <p:nvPr/>
          </p:nvSpPr>
          <p:spPr bwMode="auto">
            <a:xfrm>
              <a:off x="1102999" y="2568531"/>
              <a:ext cx="442849" cy="187358"/>
            </a:xfrm>
            <a:custGeom>
              <a:avLst/>
              <a:gdLst>
                <a:gd name="T0" fmla="*/ 106 w 119"/>
                <a:gd name="T1" fmla="*/ 11 h 50"/>
                <a:gd name="T2" fmla="*/ 65 w 119"/>
                <a:gd name="T3" fmla="*/ 8 h 50"/>
                <a:gd name="T4" fmla="*/ 61 w 119"/>
                <a:gd name="T5" fmla="*/ 1 h 50"/>
                <a:gd name="T6" fmla="*/ 8 w 119"/>
                <a:gd name="T7" fmla="*/ 0 h 50"/>
                <a:gd name="T8" fmla="*/ 2 w 119"/>
                <a:gd name="T9" fmla="*/ 4 h 50"/>
                <a:gd name="T10" fmla="*/ 0 w 119"/>
                <a:gd name="T11" fmla="*/ 31 h 50"/>
                <a:gd name="T12" fmla="*/ 14 w 119"/>
                <a:gd name="T13" fmla="*/ 37 h 50"/>
                <a:gd name="T14" fmla="*/ 14 w 119"/>
                <a:gd name="T15" fmla="*/ 50 h 50"/>
                <a:gd name="T16" fmla="*/ 19 w 119"/>
                <a:gd name="T17" fmla="*/ 50 h 50"/>
                <a:gd name="T18" fmla="*/ 21 w 119"/>
                <a:gd name="T19" fmla="*/ 32 h 50"/>
                <a:gd name="T20" fmla="*/ 8 w 119"/>
                <a:gd name="T21" fmla="*/ 29 h 50"/>
                <a:gd name="T22" fmla="*/ 9 w 119"/>
                <a:gd name="T23" fmla="*/ 8 h 50"/>
                <a:gd name="T24" fmla="*/ 58 w 119"/>
                <a:gd name="T25" fmla="*/ 10 h 50"/>
                <a:gd name="T26" fmla="*/ 58 w 119"/>
                <a:gd name="T27" fmla="*/ 26 h 50"/>
                <a:gd name="T28" fmla="*/ 38 w 119"/>
                <a:gd name="T29" fmla="*/ 29 h 50"/>
                <a:gd name="T30" fmla="*/ 37 w 119"/>
                <a:gd name="T31" fmla="*/ 50 h 50"/>
                <a:gd name="T32" fmla="*/ 43 w 119"/>
                <a:gd name="T33" fmla="*/ 50 h 50"/>
                <a:gd name="T34" fmla="*/ 43 w 119"/>
                <a:gd name="T35" fmla="*/ 49 h 50"/>
                <a:gd name="T36" fmla="*/ 47 w 119"/>
                <a:gd name="T37" fmla="*/ 34 h 50"/>
                <a:gd name="T38" fmla="*/ 46 w 119"/>
                <a:gd name="T39" fmla="*/ 50 h 50"/>
                <a:gd name="T40" fmla="*/ 53 w 119"/>
                <a:gd name="T41" fmla="*/ 50 h 50"/>
                <a:gd name="T42" fmla="*/ 54 w 119"/>
                <a:gd name="T43" fmla="*/ 34 h 50"/>
                <a:gd name="T44" fmla="*/ 65 w 119"/>
                <a:gd name="T45" fmla="*/ 30 h 50"/>
                <a:gd name="T46" fmla="*/ 63 w 119"/>
                <a:gd name="T47" fmla="*/ 15 h 50"/>
                <a:gd name="T48" fmla="*/ 112 w 119"/>
                <a:gd name="T49" fmla="*/ 50 h 50"/>
                <a:gd name="T50" fmla="*/ 117 w 119"/>
                <a:gd name="T51" fmla="*/ 50 h 50"/>
                <a:gd name="T52" fmla="*/ 106 w 119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9" h="50">
                  <a:moveTo>
                    <a:pt x="106" y="11"/>
                  </a:moveTo>
                  <a:cubicBezTo>
                    <a:pt x="98" y="4"/>
                    <a:pt x="81" y="0"/>
                    <a:pt x="65" y="8"/>
                  </a:cubicBezTo>
                  <a:cubicBezTo>
                    <a:pt x="65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5" y="1"/>
                    <a:pt x="6" y="4"/>
                    <a:pt x="2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3" y="35"/>
                    <a:pt x="12" y="33"/>
                    <a:pt x="14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19" y="50"/>
                    <a:pt x="19" y="50"/>
                    <a:pt x="19" y="50"/>
                  </a:cubicBezTo>
                  <a:cubicBezTo>
                    <a:pt x="19" y="43"/>
                    <a:pt x="20" y="37"/>
                    <a:pt x="21" y="32"/>
                  </a:cubicBezTo>
                  <a:cubicBezTo>
                    <a:pt x="20" y="27"/>
                    <a:pt x="12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3" y="10"/>
                    <a:pt x="42" y="9"/>
                    <a:pt x="58" y="10"/>
                  </a:cubicBezTo>
                  <a:cubicBezTo>
                    <a:pt x="58" y="15"/>
                    <a:pt x="58" y="21"/>
                    <a:pt x="58" y="26"/>
                  </a:cubicBezTo>
                  <a:cubicBezTo>
                    <a:pt x="53" y="27"/>
                    <a:pt x="44" y="29"/>
                    <a:pt x="38" y="29"/>
                  </a:cubicBezTo>
                  <a:cubicBezTo>
                    <a:pt x="38" y="36"/>
                    <a:pt x="38" y="43"/>
                    <a:pt x="37" y="5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3" y="50"/>
                    <a:pt x="43" y="49"/>
                    <a:pt x="43" y="49"/>
                  </a:cubicBezTo>
                  <a:cubicBezTo>
                    <a:pt x="44" y="44"/>
                    <a:pt x="44" y="36"/>
                    <a:pt x="47" y="34"/>
                  </a:cubicBezTo>
                  <a:cubicBezTo>
                    <a:pt x="48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2" y="45"/>
                    <a:pt x="53" y="40"/>
                    <a:pt x="54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3" y="25"/>
                    <a:pt x="66" y="21"/>
                    <a:pt x="63" y="15"/>
                  </a:cubicBezTo>
                  <a:cubicBezTo>
                    <a:pt x="90" y="3"/>
                    <a:pt x="114" y="18"/>
                    <a:pt x="112" y="50"/>
                  </a:cubicBezTo>
                  <a:cubicBezTo>
                    <a:pt x="117" y="50"/>
                    <a:pt x="117" y="50"/>
                    <a:pt x="117" y="50"/>
                  </a:cubicBezTo>
                  <a:cubicBezTo>
                    <a:pt x="119" y="35"/>
                    <a:pt x="114" y="18"/>
                    <a:pt x="10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1" name="Freeform 305"/>
            <p:cNvSpPr>
              <a:spLocks noEditPoints="1"/>
            </p:cNvSpPr>
            <p:nvPr/>
          </p:nvSpPr>
          <p:spPr bwMode="auto">
            <a:xfrm>
              <a:off x="55022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7" y="29"/>
                    <a:pt x="16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2" name="Freeform 306"/>
            <p:cNvSpPr>
              <a:spLocks noEditPoints="1"/>
            </p:cNvSpPr>
            <p:nvPr/>
          </p:nvSpPr>
          <p:spPr bwMode="auto">
            <a:xfrm>
              <a:off x="446025" y="2568531"/>
              <a:ext cx="99763" cy="153293"/>
            </a:xfrm>
            <a:custGeom>
              <a:avLst/>
              <a:gdLst>
                <a:gd name="T0" fmla="*/ 4 w 27"/>
                <a:gd name="T1" fmla="*/ 6 h 41"/>
                <a:gd name="T2" fmla="*/ 0 w 27"/>
                <a:gd name="T3" fmla="*/ 37 h 41"/>
                <a:gd name="T4" fmla="*/ 25 w 27"/>
                <a:gd name="T5" fmla="*/ 37 h 41"/>
                <a:gd name="T6" fmla="*/ 27 w 27"/>
                <a:gd name="T7" fmla="*/ 7 h 41"/>
                <a:gd name="T8" fmla="*/ 4 w 27"/>
                <a:gd name="T9" fmla="*/ 6 h 41"/>
                <a:gd name="T10" fmla="*/ 21 w 27"/>
                <a:gd name="T11" fmla="*/ 12 h 41"/>
                <a:gd name="T12" fmla="*/ 20 w 27"/>
                <a:gd name="T13" fmla="*/ 31 h 41"/>
                <a:gd name="T14" fmla="*/ 8 w 27"/>
                <a:gd name="T15" fmla="*/ 31 h 41"/>
                <a:gd name="T16" fmla="*/ 10 w 27"/>
                <a:gd name="T17" fmla="*/ 11 h 41"/>
                <a:gd name="T18" fmla="*/ 21 w 27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41">
                  <a:moveTo>
                    <a:pt x="4" y="6"/>
                  </a:moveTo>
                  <a:cubicBezTo>
                    <a:pt x="8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7" y="28"/>
                    <a:pt x="25" y="15"/>
                    <a:pt x="27" y="7"/>
                  </a:cubicBezTo>
                  <a:cubicBezTo>
                    <a:pt x="18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3" y="33"/>
                    <a:pt x="8" y="31"/>
                  </a:cubicBezTo>
                  <a:cubicBezTo>
                    <a:pt x="7" y="23"/>
                    <a:pt x="11" y="19"/>
                    <a:pt x="10" y="11"/>
                  </a:cubicBezTo>
                  <a:cubicBezTo>
                    <a:pt x="14" y="11"/>
                    <a:pt x="19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3" name="Freeform 307"/>
            <p:cNvSpPr>
              <a:spLocks noEditPoints="1"/>
            </p:cNvSpPr>
            <p:nvPr/>
          </p:nvSpPr>
          <p:spPr bwMode="auto">
            <a:xfrm>
              <a:off x="2232020" y="2629361"/>
              <a:ext cx="138695" cy="126528"/>
            </a:xfrm>
            <a:custGeom>
              <a:avLst/>
              <a:gdLst>
                <a:gd name="T0" fmla="*/ 15 w 37"/>
                <a:gd name="T1" fmla="*/ 2 h 34"/>
                <a:gd name="T2" fmla="*/ 21 w 37"/>
                <a:gd name="T3" fmla="*/ 33 h 34"/>
                <a:gd name="T4" fmla="*/ 35 w 37"/>
                <a:gd name="T5" fmla="*/ 15 h 34"/>
                <a:gd name="T6" fmla="*/ 15 w 37"/>
                <a:gd name="T7" fmla="*/ 2 h 34"/>
                <a:gd name="T8" fmla="*/ 15 w 37"/>
                <a:gd name="T9" fmla="*/ 26 h 34"/>
                <a:gd name="T10" fmla="*/ 29 w 37"/>
                <a:gd name="T11" fmla="*/ 16 h 34"/>
                <a:gd name="T12" fmla="*/ 15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5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5" y="15"/>
                  </a:cubicBezTo>
                  <a:cubicBezTo>
                    <a:pt x="34" y="3"/>
                    <a:pt x="21" y="0"/>
                    <a:pt x="15" y="2"/>
                  </a:cubicBezTo>
                  <a:close/>
                  <a:moveTo>
                    <a:pt x="15" y="26"/>
                  </a:moveTo>
                  <a:cubicBezTo>
                    <a:pt x="3" y="9"/>
                    <a:pt x="28" y="2"/>
                    <a:pt x="29" y="16"/>
                  </a:cubicBezTo>
                  <a:cubicBezTo>
                    <a:pt x="29" y="22"/>
                    <a:pt x="25" y="27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4" name="Freeform 308"/>
            <p:cNvSpPr>
              <a:spLocks noEditPoints="1"/>
            </p:cNvSpPr>
            <p:nvPr/>
          </p:nvSpPr>
          <p:spPr bwMode="auto">
            <a:xfrm>
              <a:off x="2480210" y="2617196"/>
              <a:ext cx="99763" cy="138694"/>
            </a:xfrm>
            <a:custGeom>
              <a:avLst/>
              <a:gdLst>
                <a:gd name="T0" fmla="*/ 1 w 27"/>
                <a:gd name="T1" fmla="*/ 18 h 37"/>
                <a:gd name="T2" fmla="*/ 25 w 27"/>
                <a:gd name="T3" fmla="*/ 26 h 37"/>
                <a:gd name="T4" fmla="*/ 1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1" y="18"/>
                  </a:moveTo>
                  <a:cubicBezTo>
                    <a:pt x="0" y="30"/>
                    <a:pt x="16" y="37"/>
                    <a:pt x="25" y="26"/>
                  </a:cubicBezTo>
                  <a:cubicBezTo>
                    <a:pt x="27" y="3"/>
                    <a:pt x="1" y="0"/>
                    <a:pt x="1" y="18"/>
                  </a:cubicBezTo>
                  <a:close/>
                  <a:moveTo>
                    <a:pt x="10" y="12"/>
                  </a:moveTo>
                  <a:cubicBezTo>
                    <a:pt x="16" y="13"/>
                    <a:pt x="18" y="17"/>
                    <a:pt x="18" y="23"/>
                  </a:cubicBezTo>
                  <a:cubicBezTo>
                    <a:pt x="11" y="29"/>
                    <a:pt x="5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5" name="Freeform 309"/>
            <p:cNvSpPr>
              <a:spLocks noEditPoints="1"/>
            </p:cNvSpPr>
            <p:nvPr/>
          </p:nvSpPr>
          <p:spPr bwMode="auto">
            <a:xfrm>
              <a:off x="1351189" y="2622062"/>
              <a:ext cx="116795" cy="133827"/>
            </a:xfrm>
            <a:custGeom>
              <a:avLst/>
              <a:gdLst>
                <a:gd name="T0" fmla="*/ 30 w 31"/>
                <a:gd name="T1" fmla="*/ 19 h 36"/>
                <a:gd name="T2" fmla="*/ 7 w 31"/>
                <a:gd name="T3" fmla="*/ 36 h 36"/>
                <a:gd name="T4" fmla="*/ 27 w 31"/>
                <a:gd name="T5" fmla="*/ 36 h 36"/>
                <a:gd name="T6" fmla="*/ 30 w 31"/>
                <a:gd name="T7" fmla="*/ 19 h 36"/>
                <a:gd name="T8" fmla="*/ 19 w 31"/>
                <a:gd name="T9" fmla="*/ 34 h 36"/>
                <a:gd name="T10" fmla="*/ 23 w 31"/>
                <a:gd name="T11" fmla="*/ 22 h 36"/>
                <a:gd name="T12" fmla="*/ 19 w 31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36">
                  <a:moveTo>
                    <a:pt x="30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30" y="31"/>
                    <a:pt x="31" y="25"/>
                    <a:pt x="30" y="19"/>
                  </a:cubicBezTo>
                  <a:close/>
                  <a:moveTo>
                    <a:pt x="19" y="34"/>
                  </a:moveTo>
                  <a:cubicBezTo>
                    <a:pt x="7" y="33"/>
                    <a:pt x="13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6" name="Freeform 310"/>
            <p:cNvSpPr>
              <a:spLocks/>
            </p:cNvSpPr>
            <p:nvPr/>
          </p:nvSpPr>
          <p:spPr bwMode="auto">
            <a:xfrm>
              <a:off x="5361163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8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4" y="2"/>
                    <a:pt x="34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7" name="Freeform 311"/>
            <p:cNvSpPr>
              <a:spLocks/>
            </p:cNvSpPr>
            <p:nvPr/>
          </p:nvSpPr>
          <p:spPr bwMode="auto">
            <a:xfrm>
              <a:off x="5998671" y="2495534"/>
              <a:ext cx="104630" cy="260355"/>
            </a:xfrm>
            <a:custGeom>
              <a:avLst/>
              <a:gdLst>
                <a:gd name="T0" fmla="*/ 5 w 28"/>
                <a:gd name="T1" fmla="*/ 24 h 70"/>
                <a:gd name="T2" fmla="*/ 0 w 28"/>
                <a:gd name="T3" fmla="*/ 70 h 70"/>
                <a:gd name="T4" fmla="*/ 4 w 28"/>
                <a:gd name="T5" fmla="*/ 70 h 70"/>
                <a:gd name="T6" fmla="*/ 13 w 28"/>
                <a:gd name="T7" fmla="*/ 10 h 70"/>
                <a:gd name="T8" fmla="*/ 28 w 28"/>
                <a:gd name="T9" fmla="*/ 7 h 70"/>
                <a:gd name="T10" fmla="*/ 28 w 28"/>
                <a:gd name="T11" fmla="*/ 0 h 70"/>
                <a:gd name="T12" fmla="*/ 10 w 28"/>
                <a:gd name="T13" fmla="*/ 3 h 70"/>
                <a:gd name="T14" fmla="*/ 5 w 28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70">
                  <a:moveTo>
                    <a:pt x="5" y="24"/>
                  </a:moveTo>
                  <a:cubicBezTo>
                    <a:pt x="3" y="38"/>
                    <a:pt x="1" y="54"/>
                    <a:pt x="0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6" y="50"/>
                    <a:pt x="9" y="31"/>
                    <a:pt x="13" y="10"/>
                  </a:cubicBezTo>
                  <a:cubicBezTo>
                    <a:pt x="17" y="9"/>
                    <a:pt x="23" y="8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1"/>
                    <a:pt x="16" y="2"/>
                    <a:pt x="10" y="3"/>
                  </a:cubicBezTo>
                  <a:cubicBezTo>
                    <a:pt x="5" y="9"/>
                    <a:pt x="6" y="15"/>
                    <a:pt x="5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8" name="Freeform 312"/>
            <p:cNvSpPr>
              <a:spLocks/>
            </p:cNvSpPr>
            <p:nvPr/>
          </p:nvSpPr>
          <p:spPr bwMode="auto">
            <a:xfrm>
              <a:off x="60741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5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7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7" y="0"/>
                    <a:pt x="6" y="1"/>
                    <a:pt x="5" y="1"/>
                  </a:cubicBezTo>
                  <a:cubicBezTo>
                    <a:pt x="6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9" name="Freeform 314"/>
            <p:cNvSpPr>
              <a:spLocks/>
            </p:cNvSpPr>
            <p:nvPr/>
          </p:nvSpPr>
          <p:spPr bwMode="auto">
            <a:xfrm>
              <a:off x="224599" y="2755889"/>
              <a:ext cx="844334" cy="194659"/>
            </a:xfrm>
            <a:custGeom>
              <a:avLst/>
              <a:gdLst>
                <a:gd name="T0" fmla="*/ 84 w 226"/>
                <a:gd name="T1" fmla="*/ 22 h 52"/>
                <a:gd name="T2" fmla="*/ 81 w 226"/>
                <a:gd name="T3" fmla="*/ 6 h 52"/>
                <a:gd name="T4" fmla="*/ 67 w 226"/>
                <a:gd name="T5" fmla="*/ 7 h 52"/>
                <a:gd name="T6" fmla="*/ 64 w 226"/>
                <a:gd name="T7" fmla="*/ 28 h 52"/>
                <a:gd name="T8" fmla="*/ 55 w 226"/>
                <a:gd name="T9" fmla="*/ 26 h 52"/>
                <a:gd name="T10" fmla="*/ 59 w 226"/>
                <a:gd name="T11" fmla="*/ 18 h 52"/>
                <a:gd name="T12" fmla="*/ 58 w 226"/>
                <a:gd name="T13" fmla="*/ 0 h 52"/>
                <a:gd name="T14" fmla="*/ 50 w 226"/>
                <a:gd name="T15" fmla="*/ 0 h 52"/>
                <a:gd name="T16" fmla="*/ 54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8 w 226"/>
                <a:gd name="T25" fmla="*/ 49 h 52"/>
                <a:gd name="T26" fmla="*/ 69 w 226"/>
                <a:gd name="T27" fmla="*/ 36 h 52"/>
                <a:gd name="T28" fmla="*/ 75 w 226"/>
                <a:gd name="T29" fmla="*/ 13 h 52"/>
                <a:gd name="T30" fmla="*/ 77 w 226"/>
                <a:gd name="T31" fmla="*/ 29 h 52"/>
                <a:gd name="T32" fmla="*/ 108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9 w 226"/>
                <a:gd name="T47" fmla="*/ 2 h 52"/>
                <a:gd name="T48" fmla="*/ 215 w 226"/>
                <a:gd name="T49" fmla="*/ 10 h 52"/>
                <a:gd name="T50" fmla="*/ 188 w 226"/>
                <a:gd name="T51" fmla="*/ 0 h 52"/>
                <a:gd name="T52" fmla="*/ 187 w 226"/>
                <a:gd name="T53" fmla="*/ 0 h 52"/>
                <a:gd name="T54" fmla="*/ 186 w 226"/>
                <a:gd name="T55" fmla="*/ 30 h 52"/>
                <a:gd name="T56" fmla="*/ 166 w 226"/>
                <a:gd name="T57" fmla="*/ 29 h 52"/>
                <a:gd name="T58" fmla="*/ 174 w 226"/>
                <a:gd name="T59" fmla="*/ 14 h 52"/>
                <a:gd name="T60" fmla="*/ 174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8 w 226"/>
                <a:gd name="T69" fmla="*/ 0 h 52"/>
                <a:gd name="T70" fmla="*/ 111 w 226"/>
                <a:gd name="T71" fmla="*/ 0 h 52"/>
                <a:gd name="T72" fmla="*/ 115 w 226"/>
                <a:gd name="T73" fmla="*/ 14 h 52"/>
                <a:gd name="T74" fmla="*/ 84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4" y="22"/>
                  </a:moveTo>
                  <a:cubicBezTo>
                    <a:pt x="83" y="17"/>
                    <a:pt x="82" y="12"/>
                    <a:pt x="81" y="6"/>
                  </a:cubicBezTo>
                  <a:cubicBezTo>
                    <a:pt x="73" y="6"/>
                    <a:pt x="73" y="7"/>
                    <a:pt x="67" y="7"/>
                  </a:cubicBezTo>
                  <a:cubicBezTo>
                    <a:pt x="66" y="14"/>
                    <a:pt x="66" y="19"/>
                    <a:pt x="64" y="28"/>
                  </a:cubicBezTo>
                  <a:cubicBezTo>
                    <a:pt x="60" y="26"/>
                    <a:pt x="57" y="29"/>
                    <a:pt x="55" y="26"/>
                  </a:cubicBezTo>
                  <a:cubicBezTo>
                    <a:pt x="49" y="26"/>
                    <a:pt x="58" y="21"/>
                    <a:pt x="59" y="18"/>
                  </a:cubicBezTo>
                  <a:cubicBezTo>
                    <a:pt x="61" y="11"/>
                    <a:pt x="60" y="5"/>
                    <a:pt x="58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2" y="1"/>
                    <a:pt x="53" y="2"/>
                    <a:pt x="54" y="4"/>
                  </a:cubicBezTo>
                  <a:cubicBezTo>
                    <a:pt x="57" y="17"/>
                    <a:pt x="46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" y="51"/>
                    <a:pt x="5" y="50"/>
                    <a:pt x="8" y="49"/>
                  </a:cubicBezTo>
                  <a:cubicBezTo>
                    <a:pt x="27" y="43"/>
                    <a:pt x="44" y="29"/>
                    <a:pt x="69" y="36"/>
                  </a:cubicBezTo>
                  <a:cubicBezTo>
                    <a:pt x="72" y="29"/>
                    <a:pt x="71" y="18"/>
                    <a:pt x="75" y="13"/>
                  </a:cubicBezTo>
                  <a:cubicBezTo>
                    <a:pt x="78" y="16"/>
                    <a:pt x="78" y="22"/>
                    <a:pt x="77" y="29"/>
                  </a:cubicBezTo>
                  <a:cubicBezTo>
                    <a:pt x="88" y="33"/>
                    <a:pt x="94" y="22"/>
                    <a:pt x="108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5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1" y="12"/>
                    <a:pt x="208" y="15"/>
                    <a:pt x="217" y="17"/>
                  </a:cubicBezTo>
                  <a:cubicBezTo>
                    <a:pt x="221" y="12"/>
                    <a:pt x="224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8" y="0"/>
                    <a:pt x="218" y="1"/>
                    <a:pt x="219" y="2"/>
                  </a:cubicBezTo>
                  <a:cubicBezTo>
                    <a:pt x="219" y="6"/>
                    <a:pt x="215" y="7"/>
                    <a:pt x="215" y="10"/>
                  </a:cubicBezTo>
                  <a:cubicBezTo>
                    <a:pt x="204" y="8"/>
                    <a:pt x="197" y="3"/>
                    <a:pt x="188" y="0"/>
                  </a:cubicBezTo>
                  <a:cubicBezTo>
                    <a:pt x="187" y="0"/>
                    <a:pt x="187" y="0"/>
                    <a:pt x="187" y="0"/>
                  </a:cubicBezTo>
                  <a:cubicBezTo>
                    <a:pt x="182" y="7"/>
                    <a:pt x="187" y="14"/>
                    <a:pt x="186" y="30"/>
                  </a:cubicBezTo>
                  <a:cubicBezTo>
                    <a:pt x="179" y="29"/>
                    <a:pt x="172" y="29"/>
                    <a:pt x="166" y="29"/>
                  </a:cubicBezTo>
                  <a:cubicBezTo>
                    <a:pt x="164" y="22"/>
                    <a:pt x="171" y="19"/>
                    <a:pt x="174" y="14"/>
                  </a:cubicBezTo>
                  <a:cubicBezTo>
                    <a:pt x="177" y="9"/>
                    <a:pt x="176" y="5"/>
                    <a:pt x="174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5" y="23"/>
                    <a:pt x="134" y="39"/>
                    <a:pt x="115" y="24"/>
                  </a:cubicBezTo>
                  <a:cubicBezTo>
                    <a:pt x="116" y="21"/>
                    <a:pt x="122" y="26"/>
                    <a:pt x="123" y="22"/>
                  </a:cubicBezTo>
                  <a:cubicBezTo>
                    <a:pt x="122" y="15"/>
                    <a:pt x="120" y="8"/>
                    <a:pt x="118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5"/>
                    <a:pt x="114" y="10"/>
                    <a:pt x="115" y="14"/>
                  </a:cubicBezTo>
                  <a:cubicBezTo>
                    <a:pt x="105" y="17"/>
                    <a:pt x="94" y="19"/>
                    <a:pt x="8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0" name="Freeform 315"/>
            <p:cNvSpPr>
              <a:spLocks/>
            </p:cNvSpPr>
            <p:nvPr/>
          </p:nvSpPr>
          <p:spPr bwMode="auto">
            <a:xfrm>
              <a:off x="1579913" y="2755889"/>
              <a:ext cx="1284749" cy="145994"/>
            </a:xfrm>
            <a:custGeom>
              <a:avLst/>
              <a:gdLst>
                <a:gd name="T0" fmla="*/ 21 w 344"/>
                <a:gd name="T1" fmla="*/ 33 h 39"/>
                <a:gd name="T2" fmla="*/ 60 w 344"/>
                <a:gd name="T3" fmla="*/ 19 h 39"/>
                <a:gd name="T4" fmla="*/ 104 w 344"/>
                <a:gd name="T5" fmla="*/ 28 h 39"/>
                <a:gd name="T6" fmla="*/ 121 w 344"/>
                <a:gd name="T7" fmla="*/ 30 h 39"/>
                <a:gd name="T8" fmla="*/ 132 w 344"/>
                <a:gd name="T9" fmla="*/ 1 h 39"/>
                <a:gd name="T10" fmla="*/ 134 w 344"/>
                <a:gd name="T11" fmla="*/ 25 h 39"/>
                <a:gd name="T12" fmla="*/ 159 w 344"/>
                <a:gd name="T13" fmla="*/ 26 h 39"/>
                <a:gd name="T14" fmla="*/ 165 w 344"/>
                <a:gd name="T15" fmla="*/ 18 h 39"/>
                <a:gd name="T16" fmla="*/ 220 w 344"/>
                <a:gd name="T17" fmla="*/ 15 h 39"/>
                <a:gd name="T18" fmla="*/ 269 w 344"/>
                <a:gd name="T19" fmla="*/ 18 h 39"/>
                <a:gd name="T20" fmla="*/ 277 w 344"/>
                <a:gd name="T21" fmla="*/ 30 h 39"/>
                <a:gd name="T22" fmla="*/ 342 w 344"/>
                <a:gd name="T23" fmla="*/ 23 h 39"/>
                <a:gd name="T24" fmla="*/ 343 w 344"/>
                <a:gd name="T25" fmla="*/ 0 h 39"/>
                <a:gd name="T26" fmla="*/ 325 w 344"/>
                <a:gd name="T27" fmla="*/ 0 h 39"/>
                <a:gd name="T28" fmla="*/ 337 w 344"/>
                <a:gd name="T29" fmla="*/ 0 h 39"/>
                <a:gd name="T30" fmla="*/ 337 w 344"/>
                <a:gd name="T31" fmla="*/ 17 h 39"/>
                <a:gd name="T32" fmla="*/ 277 w 344"/>
                <a:gd name="T33" fmla="*/ 21 h 39"/>
                <a:gd name="T34" fmla="*/ 284 w 344"/>
                <a:gd name="T35" fmla="*/ 2 h 39"/>
                <a:gd name="T36" fmla="*/ 284 w 344"/>
                <a:gd name="T37" fmla="*/ 0 h 39"/>
                <a:gd name="T38" fmla="*/ 277 w 344"/>
                <a:gd name="T39" fmla="*/ 0 h 39"/>
                <a:gd name="T40" fmla="*/ 227 w 344"/>
                <a:gd name="T41" fmla="*/ 13 h 39"/>
                <a:gd name="T42" fmla="*/ 232 w 344"/>
                <a:gd name="T43" fmla="*/ 0 h 39"/>
                <a:gd name="T44" fmla="*/ 225 w 344"/>
                <a:gd name="T45" fmla="*/ 0 h 39"/>
                <a:gd name="T46" fmla="*/ 165 w 344"/>
                <a:gd name="T47" fmla="*/ 7 h 39"/>
                <a:gd name="T48" fmla="*/ 166 w 344"/>
                <a:gd name="T49" fmla="*/ 0 h 39"/>
                <a:gd name="T50" fmla="*/ 159 w 344"/>
                <a:gd name="T51" fmla="*/ 0 h 39"/>
                <a:gd name="T52" fmla="*/ 156 w 344"/>
                <a:gd name="T53" fmla="*/ 19 h 39"/>
                <a:gd name="T54" fmla="*/ 139 w 344"/>
                <a:gd name="T55" fmla="*/ 19 h 39"/>
                <a:gd name="T56" fmla="*/ 140 w 344"/>
                <a:gd name="T57" fmla="*/ 0 h 39"/>
                <a:gd name="T58" fmla="*/ 123 w 344"/>
                <a:gd name="T59" fmla="*/ 0 h 39"/>
                <a:gd name="T60" fmla="*/ 119 w 344"/>
                <a:gd name="T61" fmla="*/ 25 h 39"/>
                <a:gd name="T62" fmla="*/ 109 w 344"/>
                <a:gd name="T63" fmla="*/ 23 h 39"/>
                <a:gd name="T64" fmla="*/ 116 w 344"/>
                <a:gd name="T65" fmla="*/ 0 h 39"/>
                <a:gd name="T66" fmla="*/ 111 w 344"/>
                <a:gd name="T67" fmla="*/ 0 h 39"/>
                <a:gd name="T68" fmla="*/ 64 w 344"/>
                <a:gd name="T69" fmla="*/ 15 h 39"/>
                <a:gd name="T70" fmla="*/ 70 w 344"/>
                <a:gd name="T71" fmla="*/ 0 h 39"/>
                <a:gd name="T72" fmla="*/ 64 w 344"/>
                <a:gd name="T73" fmla="*/ 0 h 39"/>
                <a:gd name="T74" fmla="*/ 22 w 344"/>
                <a:gd name="T75" fmla="*/ 26 h 39"/>
                <a:gd name="T76" fmla="*/ 6 w 344"/>
                <a:gd name="T77" fmla="*/ 0 h 39"/>
                <a:gd name="T78" fmla="*/ 0 w 344"/>
                <a:gd name="T79" fmla="*/ 0 h 39"/>
                <a:gd name="T80" fmla="*/ 21 w 344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4" h="39">
                  <a:moveTo>
                    <a:pt x="21" y="33"/>
                  </a:moveTo>
                  <a:cubicBezTo>
                    <a:pt x="38" y="38"/>
                    <a:pt x="48" y="31"/>
                    <a:pt x="60" y="19"/>
                  </a:cubicBezTo>
                  <a:cubicBezTo>
                    <a:pt x="65" y="31"/>
                    <a:pt x="91" y="36"/>
                    <a:pt x="104" y="28"/>
                  </a:cubicBezTo>
                  <a:cubicBezTo>
                    <a:pt x="109" y="30"/>
                    <a:pt x="115" y="30"/>
                    <a:pt x="121" y="30"/>
                  </a:cubicBezTo>
                  <a:cubicBezTo>
                    <a:pt x="130" y="25"/>
                    <a:pt x="122" y="4"/>
                    <a:pt x="132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2" y="27"/>
                    <a:pt x="147" y="26"/>
                    <a:pt x="159" y="26"/>
                  </a:cubicBezTo>
                  <a:cubicBezTo>
                    <a:pt x="163" y="26"/>
                    <a:pt x="161" y="19"/>
                    <a:pt x="165" y="18"/>
                  </a:cubicBezTo>
                  <a:cubicBezTo>
                    <a:pt x="175" y="39"/>
                    <a:pt x="208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8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2" y="23"/>
                  </a:cubicBezTo>
                  <a:cubicBezTo>
                    <a:pt x="344" y="17"/>
                    <a:pt x="343" y="8"/>
                    <a:pt x="343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2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3" y="23"/>
                    <a:pt x="299" y="24"/>
                    <a:pt x="277" y="21"/>
                  </a:cubicBezTo>
                  <a:cubicBezTo>
                    <a:pt x="271" y="12"/>
                    <a:pt x="281" y="7"/>
                    <a:pt x="284" y="2"/>
                  </a:cubicBezTo>
                  <a:cubicBezTo>
                    <a:pt x="284" y="1"/>
                    <a:pt x="284" y="0"/>
                    <a:pt x="284" y="0"/>
                  </a:cubicBezTo>
                  <a:cubicBezTo>
                    <a:pt x="277" y="0"/>
                    <a:pt x="277" y="0"/>
                    <a:pt x="277" y="0"/>
                  </a:cubicBezTo>
                  <a:cubicBezTo>
                    <a:pt x="269" y="16"/>
                    <a:pt x="244" y="24"/>
                    <a:pt x="227" y="13"/>
                  </a:cubicBezTo>
                  <a:cubicBezTo>
                    <a:pt x="227" y="6"/>
                    <a:pt x="230" y="3"/>
                    <a:pt x="232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4" y="19"/>
                    <a:pt x="176" y="38"/>
                    <a:pt x="165" y="7"/>
                  </a:cubicBezTo>
                  <a:cubicBezTo>
                    <a:pt x="165" y="5"/>
                    <a:pt x="165" y="2"/>
                    <a:pt x="166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58" y="6"/>
                    <a:pt x="157" y="13"/>
                    <a:pt x="156" y="19"/>
                  </a:cubicBezTo>
                  <a:cubicBezTo>
                    <a:pt x="149" y="20"/>
                    <a:pt x="147" y="20"/>
                    <a:pt x="139" y="19"/>
                  </a:cubicBezTo>
                  <a:cubicBezTo>
                    <a:pt x="139" y="13"/>
                    <a:pt x="138" y="5"/>
                    <a:pt x="140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4" y="22"/>
                    <a:pt x="109" y="23"/>
                  </a:cubicBezTo>
                  <a:cubicBezTo>
                    <a:pt x="112" y="16"/>
                    <a:pt x="116" y="10"/>
                    <a:pt x="116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1" y="25"/>
                    <a:pt x="81" y="33"/>
                    <a:pt x="64" y="15"/>
                  </a:cubicBezTo>
                  <a:cubicBezTo>
                    <a:pt x="66" y="11"/>
                    <a:pt x="68" y="5"/>
                    <a:pt x="70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59" y="17"/>
                    <a:pt x="41" y="33"/>
                    <a:pt x="22" y="26"/>
                  </a:cubicBezTo>
                  <a:cubicBezTo>
                    <a:pt x="14" y="23"/>
                    <a:pt x="5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1" name="Freeform 316"/>
            <p:cNvSpPr>
              <a:spLocks/>
            </p:cNvSpPr>
            <p:nvPr/>
          </p:nvSpPr>
          <p:spPr bwMode="auto">
            <a:xfrm>
              <a:off x="1691842" y="2755889"/>
              <a:ext cx="55965" cy="12165"/>
            </a:xfrm>
            <a:custGeom>
              <a:avLst/>
              <a:gdLst>
                <a:gd name="T0" fmla="*/ 12 w 15"/>
                <a:gd name="T1" fmla="*/ 1 h 3"/>
                <a:gd name="T2" fmla="*/ 15 w 15"/>
                <a:gd name="T3" fmla="*/ 0 h 3"/>
                <a:gd name="T4" fmla="*/ 0 w 15"/>
                <a:gd name="T5" fmla="*/ 0 h 3"/>
                <a:gd name="T6" fmla="*/ 12 w 15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">
                  <a:moveTo>
                    <a:pt x="12" y="1"/>
                  </a:moveTo>
                  <a:cubicBezTo>
                    <a:pt x="13" y="1"/>
                    <a:pt x="14" y="0"/>
                    <a:pt x="1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"/>
                    <a:pt x="7" y="3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2" name="Freeform 317"/>
            <p:cNvSpPr>
              <a:spLocks noEditPoints="1"/>
            </p:cNvSpPr>
            <p:nvPr/>
          </p:nvSpPr>
          <p:spPr bwMode="auto">
            <a:xfrm>
              <a:off x="2993623" y="2755889"/>
              <a:ext cx="627775" cy="362551"/>
            </a:xfrm>
            <a:custGeom>
              <a:avLst/>
              <a:gdLst>
                <a:gd name="T0" fmla="*/ 1 w 168"/>
                <a:gd name="T1" fmla="*/ 91 h 97"/>
                <a:gd name="T2" fmla="*/ 96 w 168"/>
                <a:gd name="T3" fmla="*/ 95 h 97"/>
                <a:gd name="T4" fmla="*/ 167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6 w 168"/>
                <a:gd name="T23" fmla="*/ 12 h 97"/>
                <a:gd name="T24" fmla="*/ 43 w 168"/>
                <a:gd name="T25" fmla="*/ 15 h 97"/>
                <a:gd name="T26" fmla="*/ 49 w 168"/>
                <a:gd name="T27" fmla="*/ 0 h 97"/>
                <a:gd name="T28" fmla="*/ 42 w 168"/>
                <a:gd name="T29" fmla="*/ 0 h 97"/>
                <a:gd name="T30" fmla="*/ 3 w 168"/>
                <a:gd name="T31" fmla="*/ 75 h 97"/>
                <a:gd name="T32" fmla="*/ 1 w 168"/>
                <a:gd name="T33" fmla="*/ 91 h 97"/>
                <a:gd name="T34" fmla="*/ 82 w 168"/>
                <a:gd name="T35" fmla="*/ 13 h 97"/>
                <a:gd name="T36" fmla="*/ 109 w 168"/>
                <a:gd name="T37" fmla="*/ 13 h 97"/>
                <a:gd name="T38" fmla="*/ 59 w 168"/>
                <a:gd name="T39" fmla="*/ 24 h 97"/>
                <a:gd name="T40" fmla="*/ 82 w 168"/>
                <a:gd name="T41" fmla="*/ 13 h 97"/>
                <a:gd name="T42" fmla="*/ 53 w 168"/>
                <a:gd name="T43" fmla="*/ 19 h 97"/>
                <a:gd name="T44" fmla="*/ 45 w 168"/>
                <a:gd name="T45" fmla="*/ 22 h 97"/>
                <a:gd name="T46" fmla="*/ 53 w 168"/>
                <a:gd name="T47" fmla="*/ 19 h 97"/>
                <a:gd name="T48" fmla="*/ 37 w 168"/>
                <a:gd name="T49" fmla="*/ 24 h 97"/>
                <a:gd name="T50" fmla="*/ 50 w 168"/>
                <a:gd name="T51" fmla="*/ 30 h 97"/>
                <a:gd name="T52" fmla="*/ 41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1 w 168"/>
                <a:gd name="T59" fmla="*/ 62 h 97"/>
                <a:gd name="T60" fmla="*/ 41 w 168"/>
                <a:gd name="T61" fmla="*/ 79 h 97"/>
                <a:gd name="T62" fmla="*/ 48 w 168"/>
                <a:gd name="T63" fmla="*/ 62 h 97"/>
                <a:gd name="T64" fmla="*/ 56 w 168"/>
                <a:gd name="T65" fmla="*/ 58 h 97"/>
                <a:gd name="T66" fmla="*/ 50 w 168"/>
                <a:gd name="T67" fmla="*/ 52 h 97"/>
                <a:gd name="T68" fmla="*/ 59 w 168"/>
                <a:gd name="T69" fmla="*/ 45 h 97"/>
                <a:gd name="T70" fmla="*/ 53 w 168"/>
                <a:gd name="T71" fmla="*/ 41 h 97"/>
                <a:gd name="T72" fmla="*/ 56 w 168"/>
                <a:gd name="T73" fmla="*/ 31 h 97"/>
                <a:gd name="T74" fmla="*/ 115 w 168"/>
                <a:gd name="T75" fmla="*/ 18 h 97"/>
                <a:gd name="T76" fmla="*/ 159 w 168"/>
                <a:gd name="T77" fmla="*/ 74 h 97"/>
                <a:gd name="T78" fmla="*/ 8 w 168"/>
                <a:gd name="T79" fmla="*/ 86 h 97"/>
                <a:gd name="T80" fmla="*/ 37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8" y="97"/>
                    <a:pt x="96" y="95"/>
                  </a:cubicBezTo>
                  <a:cubicBezTo>
                    <a:pt x="116" y="93"/>
                    <a:pt x="165" y="86"/>
                    <a:pt x="167" y="74"/>
                  </a:cubicBezTo>
                  <a:cubicBezTo>
                    <a:pt x="168" y="68"/>
                    <a:pt x="156" y="54"/>
                    <a:pt x="150" y="47"/>
                  </a:cubicBezTo>
                  <a:cubicBezTo>
                    <a:pt x="135" y="27"/>
                    <a:pt x="124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2" y="2"/>
                    <a:pt x="102" y="4"/>
                  </a:cubicBezTo>
                  <a:cubicBezTo>
                    <a:pt x="87" y="4"/>
                    <a:pt x="73" y="7"/>
                    <a:pt x="64" y="10"/>
                  </a:cubicBezTo>
                  <a:cubicBezTo>
                    <a:pt x="63" y="7"/>
                    <a:pt x="65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6" y="1"/>
                    <a:pt x="54" y="1"/>
                  </a:cubicBezTo>
                  <a:cubicBezTo>
                    <a:pt x="58" y="3"/>
                    <a:pt x="58" y="8"/>
                    <a:pt x="56" y="12"/>
                  </a:cubicBezTo>
                  <a:cubicBezTo>
                    <a:pt x="51" y="12"/>
                    <a:pt x="46" y="12"/>
                    <a:pt x="43" y="15"/>
                  </a:cubicBezTo>
                  <a:cubicBezTo>
                    <a:pt x="44" y="10"/>
                    <a:pt x="46" y="5"/>
                    <a:pt x="49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9" y="25"/>
                    <a:pt x="14" y="48"/>
                    <a:pt x="3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2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9" y="24"/>
                  </a:cubicBezTo>
                  <a:cubicBezTo>
                    <a:pt x="59" y="14"/>
                    <a:pt x="73" y="15"/>
                    <a:pt x="82" y="13"/>
                  </a:cubicBezTo>
                  <a:close/>
                  <a:moveTo>
                    <a:pt x="53" y="19"/>
                  </a:moveTo>
                  <a:cubicBezTo>
                    <a:pt x="54" y="25"/>
                    <a:pt x="48" y="23"/>
                    <a:pt x="45" y="22"/>
                  </a:cubicBezTo>
                  <a:cubicBezTo>
                    <a:pt x="47" y="20"/>
                    <a:pt x="50" y="19"/>
                    <a:pt x="53" y="19"/>
                  </a:cubicBezTo>
                  <a:close/>
                  <a:moveTo>
                    <a:pt x="37" y="24"/>
                  </a:moveTo>
                  <a:cubicBezTo>
                    <a:pt x="39" y="29"/>
                    <a:pt x="46" y="28"/>
                    <a:pt x="50" y="30"/>
                  </a:cubicBezTo>
                  <a:cubicBezTo>
                    <a:pt x="49" y="36"/>
                    <a:pt x="46" y="41"/>
                    <a:pt x="41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40" y="56"/>
                    <a:pt x="35" y="59"/>
                  </a:cubicBezTo>
                  <a:cubicBezTo>
                    <a:pt x="34" y="63"/>
                    <a:pt x="40" y="66"/>
                    <a:pt x="41" y="62"/>
                  </a:cubicBezTo>
                  <a:cubicBezTo>
                    <a:pt x="44" y="66"/>
                    <a:pt x="35" y="76"/>
                    <a:pt x="41" y="79"/>
                  </a:cubicBezTo>
                  <a:cubicBezTo>
                    <a:pt x="48" y="78"/>
                    <a:pt x="46" y="68"/>
                    <a:pt x="48" y="62"/>
                  </a:cubicBezTo>
                  <a:cubicBezTo>
                    <a:pt x="51" y="62"/>
                    <a:pt x="54" y="60"/>
                    <a:pt x="56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9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6" y="31"/>
                  </a:cubicBezTo>
                  <a:cubicBezTo>
                    <a:pt x="79" y="34"/>
                    <a:pt x="105" y="35"/>
                    <a:pt x="115" y="18"/>
                  </a:cubicBezTo>
                  <a:cubicBezTo>
                    <a:pt x="131" y="34"/>
                    <a:pt x="147" y="52"/>
                    <a:pt x="159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3" y="60"/>
                    <a:pt x="27" y="45"/>
                    <a:pt x="37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3" name="Freeform 318"/>
            <p:cNvSpPr>
              <a:spLocks/>
            </p:cNvSpPr>
            <p:nvPr/>
          </p:nvSpPr>
          <p:spPr bwMode="auto">
            <a:xfrm>
              <a:off x="40423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2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4"/>
                    <a:pt x="2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4" name="Freeform 319"/>
            <p:cNvSpPr>
              <a:spLocks/>
            </p:cNvSpPr>
            <p:nvPr/>
          </p:nvSpPr>
          <p:spPr bwMode="auto">
            <a:xfrm>
              <a:off x="3713861" y="2755889"/>
              <a:ext cx="549911" cy="467181"/>
            </a:xfrm>
            <a:custGeom>
              <a:avLst/>
              <a:gdLst>
                <a:gd name="T0" fmla="*/ 147 w 147"/>
                <a:gd name="T1" fmla="*/ 124 h 125"/>
                <a:gd name="T2" fmla="*/ 134 w 147"/>
                <a:gd name="T3" fmla="*/ 103 h 125"/>
                <a:gd name="T4" fmla="*/ 93 w 147"/>
                <a:gd name="T5" fmla="*/ 42 h 125"/>
                <a:gd name="T6" fmla="*/ 63 w 147"/>
                <a:gd name="T7" fmla="*/ 0 h 125"/>
                <a:gd name="T8" fmla="*/ 52 w 147"/>
                <a:gd name="T9" fmla="*/ 0 h 125"/>
                <a:gd name="T10" fmla="*/ 54 w 147"/>
                <a:gd name="T11" fmla="*/ 3 h 125"/>
                <a:gd name="T12" fmla="*/ 134 w 147"/>
                <a:gd name="T13" fmla="*/ 114 h 125"/>
                <a:gd name="T14" fmla="*/ 19 w 147"/>
                <a:gd name="T15" fmla="*/ 118 h 125"/>
                <a:gd name="T16" fmla="*/ 18 w 147"/>
                <a:gd name="T17" fmla="*/ 106 h 125"/>
                <a:gd name="T18" fmla="*/ 29 w 147"/>
                <a:gd name="T19" fmla="*/ 105 h 125"/>
                <a:gd name="T20" fmla="*/ 18 w 147"/>
                <a:gd name="T21" fmla="*/ 102 h 125"/>
                <a:gd name="T22" fmla="*/ 15 w 147"/>
                <a:gd name="T23" fmla="*/ 92 h 125"/>
                <a:gd name="T24" fmla="*/ 29 w 147"/>
                <a:gd name="T25" fmla="*/ 88 h 125"/>
                <a:gd name="T26" fmla="*/ 15 w 147"/>
                <a:gd name="T27" fmla="*/ 87 h 125"/>
                <a:gd name="T28" fmla="*/ 14 w 147"/>
                <a:gd name="T29" fmla="*/ 77 h 125"/>
                <a:gd name="T30" fmla="*/ 25 w 147"/>
                <a:gd name="T31" fmla="*/ 74 h 125"/>
                <a:gd name="T32" fmla="*/ 12 w 147"/>
                <a:gd name="T33" fmla="*/ 71 h 125"/>
                <a:gd name="T34" fmla="*/ 11 w 147"/>
                <a:gd name="T35" fmla="*/ 61 h 125"/>
                <a:gd name="T36" fmla="*/ 21 w 147"/>
                <a:gd name="T37" fmla="*/ 59 h 125"/>
                <a:gd name="T38" fmla="*/ 11 w 147"/>
                <a:gd name="T39" fmla="*/ 53 h 125"/>
                <a:gd name="T40" fmla="*/ 10 w 147"/>
                <a:gd name="T41" fmla="*/ 43 h 125"/>
                <a:gd name="T42" fmla="*/ 22 w 147"/>
                <a:gd name="T43" fmla="*/ 40 h 125"/>
                <a:gd name="T44" fmla="*/ 8 w 147"/>
                <a:gd name="T45" fmla="*/ 36 h 125"/>
                <a:gd name="T46" fmla="*/ 8 w 147"/>
                <a:gd name="T47" fmla="*/ 25 h 125"/>
                <a:gd name="T48" fmla="*/ 18 w 147"/>
                <a:gd name="T49" fmla="*/ 19 h 125"/>
                <a:gd name="T50" fmla="*/ 8 w 147"/>
                <a:gd name="T51" fmla="*/ 19 h 125"/>
                <a:gd name="T52" fmla="*/ 7 w 147"/>
                <a:gd name="T53" fmla="*/ 5 h 125"/>
                <a:gd name="T54" fmla="*/ 17 w 147"/>
                <a:gd name="T55" fmla="*/ 2 h 125"/>
                <a:gd name="T56" fmla="*/ 16 w 147"/>
                <a:gd name="T57" fmla="*/ 0 h 125"/>
                <a:gd name="T58" fmla="*/ 0 w 147"/>
                <a:gd name="T59" fmla="*/ 0 h 125"/>
                <a:gd name="T60" fmla="*/ 12 w 147"/>
                <a:gd name="T61" fmla="*/ 125 h 125"/>
                <a:gd name="T62" fmla="*/ 147 w 147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7" h="125">
                  <a:moveTo>
                    <a:pt x="147" y="124"/>
                  </a:moveTo>
                  <a:cubicBezTo>
                    <a:pt x="147" y="115"/>
                    <a:pt x="139" y="109"/>
                    <a:pt x="134" y="103"/>
                  </a:cubicBezTo>
                  <a:cubicBezTo>
                    <a:pt x="120" y="83"/>
                    <a:pt x="107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1"/>
                    <a:pt x="53" y="2"/>
                    <a:pt x="54" y="3"/>
                  </a:cubicBezTo>
                  <a:cubicBezTo>
                    <a:pt x="80" y="38"/>
                    <a:pt x="108" y="78"/>
                    <a:pt x="134" y="114"/>
                  </a:cubicBezTo>
                  <a:cubicBezTo>
                    <a:pt x="100" y="114"/>
                    <a:pt x="49" y="113"/>
                    <a:pt x="19" y="118"/>
                  </a:cubicBezTo>
                  <a:cubicBezTo>
                    <a:pt x="20" y="112"/>
                    <a:pt x="17" y="111"/>
                    <a:pt x="18" y="106"/>
                  </a:cubicBezTo>
                  <a:cubicBezTo>
                    <a:pt x="25" y="105"/>
                    <a:pt x="24" y="107"/>
                    <a:pt x="29" y="105"/>
                  </a:cubicBezTo>
                  <a:cubicBezTo>
                    <a:pt x="31" y="99"/>
                    <a:pt x="20" y="100"/>
                    <a:pt x="18" y="102"/>
                  </a:cubicBezTo>
                  <a:cubicBezTo>
                    <a:pt x="14" y="102"/>
                    <a:pt x="19" y="92"/>
                    <a:pt x="15" y="92"/>
                  </a:cubicBezTo>
                  <a:cubicBezTo>
                    <a:pt x="17" y="92"/>
                    <a:pt x="25" y="91"/>
                    <a:pt x="29" y="88"/>
                  </a:cubicBezTo>
                  <a:cubicBezTo>
                    <a:pt x="28" y="83"/>
                    <a:pt x="19" y="86"/>
                    <a:pt x="15" y="87"/>
                  </a:cubicBezTo>
                  <a:cubicBezTo>
                    <a:pt x="15" y="83"/>
                    <a:pt x="13" y="81"/>
                    <a:pt x="14" y="77"/>
                  </a:cubicBezTo>
                  <a:cubicBezTo>
                    <a:pt x="18" y="76"/>
                    <a:pt x="25" y="78"/>
                    <a:pt x="25" y="74"/>
                  </a:cubicBezTo>
                  <a:cubicBezTo>
                    <a:pt x="23" y="70"/>
                    <a:pt x="17" y="71"/>
                    <a:pt x="12" y="71"/>
                  </a:cubicBezTo>
                  <a:cubicBezTo>
                    <a:pt x="12" y="68"/>
                    <a:pt x="14" y="62"/>
                    <a:pt x="11" y="61"/>
                  </a:cubicBezTo>
                  <a:cubicBezTo>
                    <a:pt x="15" y="58"/>
                    <a:pt x="16" y="60"/>
                    <a:pt x="21" y="59"/>
                  </a:cubicBezTo>
                  <a:cubicBezTo>
                    <a:pt x="20" y="52"/>
                    <a:pt x="15" y="55"/>
                    <a:pt x="11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3" y="42"/>
                    <a:pt x="16" y="40"/>
                    <a:pt x="22" y="40"/>
                  </a:cubicBezTo>
                  <a:cubicBezTo>
                    <a:pt x="21" y="33"/>
                    <a:pt x="15" y="36"/>
                    <a:pt x="8" y="36"/>
                  </a:cubicBezTo>
                  <a:cubicBezTo>
                    <a:pt x="8" y="32"/>
                    <a:pt x="8" y="29"/>
                    <a:pt x="8" y="25"/>
                  </a:cubicBezTo>
                  <a:cubicBezTo>
                    <a:pt x="13" y="24"/>
                    <a:pt x="16" y="25"/>
                    <a:pt x="18" y="19"/>
                  </a:cubicBezTo>
                  <a:cubicBezTo>
                    <a:pt x="16" y="16"/>
                    <a:pt x="11" y="19"/>
                    <a:pt x="8" y="19"/>
                  </a:cubicBezTo>
                  <a:cubicBezTo>
                    <a:pt x="9" y="13"/>
                    <a:pt x="6" y="11"/>
                    <a:pt x="7" y="5"/>
                  </a:cubicBezTo>
                  <a:cubicBezTo>
                    <a:pt x="8" y="2"/>
                    <a:pt x="16" y="6"/>
                    <a:pt x="17" y="2"/>
                  </a:cubicBezTo>
                  <a:cubicBezTo>
                    <a:pt x="17" y="1"/>
                    <a:pt x="16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2" y="125"/>
                  </a:cubicBezTo>
                  <a:cubicBezTo>
                    <a:pt x="49" y="123"/>
                    <a:pt x="105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5" name="Freeform 320"/>
            <p:cNvSpPr>
              <a:spLocks/>
            </p:cNvSpPr>
            <p:nvPr/>
          </p:nvSpPr>
          <p:spPr bwMode="auto">
            <a:xfrm>
              <a:off x="1151663" y="2755889"/>
              <a:ext cx="119229" cy="111929"/>
            </a:xfrm>
            <a:custGeom>
              <a:avLst/>
              <a:gdLst>
                <a:gd name="T0" fmla="*/ 29 w 32"/>
                <a:gd name="T1" fmla="*/ 30 h 30"/>
                <a:gd name="T2" fmla="*/ 30 w 32"/>
                <a:gd name="T3" fmla="*/ 0 h 30"/>
                <a:gd name="T4" fmla="*/ 24 w 32"/>
                <a:gd name="T5" fmla="*/ 0 h 30"/>
                <a:gd name="T6" fmla="*/ 24 w 32"/>
                <a:gd name="T7" fmla="*/ 23 h 30"/>
                <a:gd name="T8" fmla="*/ 6 w 32"/>
                <a:gd name="T9" fmla="*/ 21 h 30"/>
                <a:gd name="T10" fmla="*/ 6 w 32"/>
                <a:gd name="T11" fmla="*/ 0 h 30"/>
                <a:gd name="T12" fmla="*/ 1 w 32"/>
                <a:gd name="T13" fmla="*/ 0 h 30"/>
                <a:gd name="T14" fmla="*/ 0 w 32"/>
                <a:gd name="T15" fmla="*/ 26 h 30"/>
                <a:gd name="T16" fmla="*/ 29 w 32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30">
                  <a:moveTo>
                    <a:pt x="29" y="30"/>
                  </a:moveTo>
                  <a:cubicBezTo>
                    <a:pt x="32" y="22"/>
                    <a:pt x="30" y="10"/>
                    <a:pt x="3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8"/>
                    <a:pt x="24" y="16"/>
                    <a:pt x="24" y="23"/>
                  </a:cubicBezTo>
                  <a:cubicBezTo>
                    <a:pt x="18" y="23"/>
                    <a:pt x="13" y="21"/>
                    <a:pt x="6" y="21"/>
                  </a:cubicBezTo>
                  <a:cubicBezTo>
                    <a:pt x="7" y="14"/>
                    <a:pt x="6" y="7"/>
                    <a:pt x="6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0"/>
                    <a:pt x="1" y="18"/>
                    <a:pt x="0" y="26"/>
                  </a:cubicBezTo>
                  <a:cubicBezTo>
                    <a:pt x="9" y="27"/>
                    <a:pt x="19" y="29"/>
                    <a:pt x="2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6" name="Freeform 321"/>
            <p:cNvSpPr>
              <a:spLocks/>
            </p:cNvSpPr>
            <p:nvPr/>
          </p:nvSpPr>
          <p:spPr bwMode="auto">
            <a:xfrm>
              <a:off x="1273325" y="2755889"/>
              <a:ext cx="265224" cy="133827"/>
            </a:xfrm>
            <a:custGeom>
              <a:avLst/>
              <a:gdLst>
                <a:gd name="T0" fmla="*/ 0 w 71"/>
                <a:gd name="T1" fmla="*/ 2 h 36"/>
                <a:gd name="T2" fmla="*/ 67 w 71"/>
                <a:gd name="T3" fmla="*/ 12 h 36"/>
                <a:gd name="T4" fmla="*/ 71 w 71"/>
                <a:gd name="T5" fmla="*/ 0 h 36"/>
                <a:gd name="T6" fmla="*/ 66 w 71"/>
                <a:gd name="T7" fmla="*/ 0 h 36"/>
                <a:gd name="T8" fmla="*/ 65 w 71"/>
                <a:gd name="T9" fmla="*/ 2 h 36"/>
                <a:gd name="T10" fmla="*/ 7 w 71"/>
                <a:gd name="T11" fmla="*/ 0 h 36"/>
                <a:gd name="T12" fmla="*/ 0 w 71"/>
                <a:gd name="T13" fmla="*/ 0 h 36"/>
                <a:gd name="T14" fmla="*/ 0 w 71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36">
                  <a:moveTo>
                    <a:pt x="0" y="2"/>
                  </a:moveTo>
                  <a:cubicBezTo>
                    <a:pt x="5" y="36"/>
                    <a:pt x="54" y="31"/>
                    <a:pt x="67" y="12"/>
                  </a:cubicBezTo>
                  <a:cubicBezTo>
                    <a:pt x="69" y="9"/>
                    <a:pt x="70" y="4"/>
                    <a:pt x="71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5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7" name="Freeform 322"/>
            <p:cNvSpPr>
              <a:spLocks/>
            </p:cNvSpPr>
            <p:nvPr/>
          </p:nvSpPr>
          <p:spPr bwMode="auto">
            <a:xfrm>
              <a:off x="1377954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1" y="8"/>
                    <a:pt x="17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8" name="Freeform 323"/>
            <p:cNvSpPr>
              <a:spLocks noEditPoints="1"/>
            </p:cNvSpPr>
            <p:nvPr/>
          </p:nvSpPr>
          <p:spPr bwMode="auto">
            <a:xfrm>
              <a:off x="4674990" y="2755889"/>
              <a:ext cx="1163087" cy="829732"/>
            </a:xfrm>
            <a:custGeom>
              <a:avLst/>
              <a:gdLst>
                <a:gd name="T0" fmla="*/ 123 w 312"/>
                <a:gd name="T1" fmla="*/ 114 h 222"/>
                <a:gd name="T2" fmla="*/ 113 w 312"/>
                <a:gd name="T3" fmla="*/ 119 h 222"/>
                <a:gd name="T4" fmla="*/ 99 w 312"/>
                <a:gd name="T5" fmla="*/ 125 h 222"/>
                <a:gd name="T6" fmla="*/ 57 w 312"/>
                <a:gd name="T7" fmla="*/ 156 h 222"/>
                <a:gd name="T8" fmla="*/ 40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89 w 312"/>
                <a:gd name="T17" fmla="*/ 194 h 222"/>
                <a:gd name="T18" fmla="*/ 144 w 312"/>
                <a:gd name="T19" fmla="*/ 159 h 222"/>
                <a:gd name="T20" fmla="*/ 207 w 312"/>
                <a:gd name="T21" fmla="*/ 198 h 222"/>
                <a:gd name="T22" fmla="*/ 307 w 312"/>
                <a:gd name="T23" fmla="*/ 126 h 222"/>
                <a:gd name="T24" fmla="*/ 237 w 312"/>
                <a:gd name="T25" fmla="*/ 0 h 222"/>
                <a:gd name="T26" fmla="*/ 184 w 312"/>
                <a:gd name="T27" fmla="*/ 0 h 222"/>
                <a:gd name="T28" fmla="*/ 123 w 312"/>
                <a:gd name="T29" fmla="*/ 114 h 222"/>
                <a:gd name="T30" fmla="*/ 115 w 312"/>
                <a:gd name="T31" fmla="*/ 170 h 222"/>
                <a:gd name="T32" fmla="*/ 106 w 312"/>
                <a:gd name="T33" fmla="*/ 155 h 222"/>
                <a:gd name="T34" fmla="*/ 109 w 312"/>
                <a:gd name="T35" fmla="*/ 173 h 222"/>
                <a:gd name="T36" fmla="*/ 103 w 312"/>
                <a:gd name="T37" fmla="*/ 177 h 222"/>
                <a:gd name="T38" fmla="*/ 96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5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8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7 w 312"/>
                <a:gd name="T63" fmla="*/ 187 h 222"/>
                <a:gd name="T64" fmla="*/ 47 w 312"/>
                <a:gd name="T65" fmla="*/ 203 h 222"/>
                <a:gd name="T66" fmla="*/ 40 w 312"/>
                <a:gd name="T67" fmla="*/ 207 h 222"/>
                <a:gd name="T68" fmla="*/ 33 w 312"/>
                <a:gd name="T69" fmla="*/ 195 h 222"/>
                <a:gd name="T70" fmla="*/ 30 w 312"/>
                <a:gd name="T71" fmla="*/ 209 h 222"/>
                <a:gd name="T72" fmla="*/ 21 w 312"/>
                <a:gd name="T73" fmla="*/ 195 h 222"/>
                <a:gd name="T74" fmla="*/ 22 w 312"/>
                <a:gd name="T75" fmla="*/ 212 h 222"/>
                <a:gd name="T76" fmla="*/ 8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7 w 312"/>
                <a:gd name="T83" fmla="*/ 159 h 222"/>
                <a:gd name="T84" fmla="*/ 115 w 312"/>
                <a:gd name="T85" fmla="*/ 170 h 222"/>
                <a:gd name="T86" fmla="*/ 123 w 312"/>
                <a:gd name="T87" fmla="*/ 124 h 222"/>
                <a:gd name="T88" fmla="*/ 133 w 312"/>
                <a:gd name="T89" fmla="*/ 145 h 222"/>
                <a:gd name="T90" fmla="*/ 123 w 312"/>
                <a:gd name="T91" fmla="*/ 124 h 222"/>
                <a:gd name="T92" fmla="*/ 131 w 312"/>
                <a:gd name="T93" fmla="*/ 156 h 222"/>
                <a:gd name="T94" fmla="*/ 136 w 312"/>
                <a:gd name="T95" fmla="*/ 154 h 222"/>
                <a:gd name="T96" fmla="*/ 131 w 312"/>
                <a:gd name="T97" fmla="*/ 156 h 222"/>
                <a:gd name="T98" fmla="*/ 174 w 312"/>
                <a:gd name="T99" fmla="*/ 11 h 222"/>
                <a:gd name="T100" fmla="*/ 200 w 312"/>
                <a:gd name="T101" fmla="*/ 5 h 222"/>
                <a:gd name="T102" fmla="*/ 278 w 312"/>
                <a:gd name="T103" fmla="*/ 46 h 222"/>
                <a:gd name="T104" fmla="*/ 292 w 312"/>
                <a:gd name="T105" fmla="*/ 152 h 222"/>
                <a:gd name="T106" fmla="*/ 199 w 312"/>
                <a:gd name="T107" fmla="*/ 189 h 222"/>
                <a:gd name="T108" fmla="*/ 169 w 312"/>
                <a:gd name="T109" fmla="*/ 172 h 222"/>
                <a:gd name="T110" fmla="*/ 144 w 312"/>
                <a:gd name="T111" fmla="*/ 151 h 222"/>
                <a:gd name="T112" fmla="*/ 137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3" y="114"/>
                  </a:moveTo>
                  <a:cubicBezTo>
                    <a:pt x="118" y="112"/>
                    <a:pt x="116" y="118"/>
                    <a:pt x="113" y="119"/>
                  </a:cubicBezTo>
                  <a:cubicBezTo>
                    <a:pt x="109" y="122"/>
                    <a:pt x="103" y="123"/>
                    <a:pt x="99" y="125"/>
                  </a:cubicBezTo>
                  <a:cubicBezTo>
                    <a:pt x="84" y="134"/>
                    <a:pt x="70" y="147"/>
                    <a:pt x="57" y="156"/>
                  </a:cubicBezTo>
                  <a:cubicBezTo>
                    <a:pt x="52" y="159"/>
                    <a:pt x="45" y="161"/>
                    <a:pt x="40" y="164"/>
                  </a:cubicBezTo>
                  <a:cubicBezTo>
                    <a:pt x="32" y="170"/>
                    <a:pt x="25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3" y="222"/>
                    <a:pt x="18" y="220"/>
                    <a:pt x="28" y="221"/>
                  </a:cubicBezTo>
                  <a:cubicBezTo>
                    <a:pt x="49" y="211"/>
                    <a:pt x="70" y="205"/>
                    <a:pt x="89" y="194"/>
                  </a:cubicBezTo>
                  <a:cubicBezTo>
                    <a:pt x="108" y="184"/>
                    <a:pt x="126" y="171"/>
                    <a:pt x="144" y="159"/>
                  </a:cubicBezTo>
                  <a:cubicBezTo>
                    <a:pt x="160" y="177"/>
                    <a:pt x="182" y="195"/>
                    <a:pt x="207" y="198"/>
                  </a:cubicBezTo>
                  <a:cubicBezTo>
                    <a:pt x="256" y="204"/>
                    <a:pt x="302" y="169"/>
                    <a:pt x="307" y="126"/>
                  </a:cubicBezTo>
                  <a:cubicBezTo>
                    <a:pt x="312" y="76"/>
                    <a:pt x="281" y="17"/>
                    <a:pt x="237" y="0"/>
                  </a:cubicBezTo>
                  <a:cubicBezTo>
                    <a:pt x="184" y="0"/>
                    <a:pt x="184" y="0"/>
                    <a:pt x="184" y="0"/>
                  </a:cubicBezTo>
                  <a:cubicBezTo>
                    <a:pt x="139" y="14"/>
                    <a:pt x="107" y="60"/>
                    <a:pt x="123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6" y="155"/>
                  </a:cubicBezTo>
                  <a:cubicBezTo>
                    <a:pt x="99" y="159"/>
                    <a:pt x="109" y="167"/>
                    <a:pt x="109" y="173"/>
                  </a:cubicBezTo>
                  <a:cubicBezTo>
                    <a:pt x="107" y="175"/>
                    <a:pt x="105" y="176"/>
                    <a:pt x="103" y="177"/>
                  </a:cubicBezTo>
                  <a:cubicBezTo>
                    <a:pt x="99" y="174"/>
                    <a:pt x="101" y="164"/>
                    <a:pt x="96" y="162"/>
                  </a:cubicBezTo>
                  <a:cubicBezTo>
                    <a:pt x="88" y="163"/>
                    <a:pt x="96" y="176"/>
                    <a:pt x="98" y="180"/>
                  </a:cubicBezTo>
                  <a:cubicBezTo>
                    <a:pt x="95" y="183"/>
                    <a:pt x="93" y="184"/>
                    <a:pt x="88" y="184"/>
                  </a:cubicBezTo>
                  <a:cubicBezTo>
                    <a:pt x="87" y="179"/>
                    <a:pt x="88" y="171"/>
                    <a:pt x="81" y="172"/>
                  </a:cubicBezTo>
                  <a:cubicBezTo>
                    <a:pt x="78" y="178"/>
                    <a:pt x="82" y="182"/>
                    <a:pt x="84" y="187"/>
                  </a:cubicBezTo>
                  <a:cubicBezTo>
                    <a:pt x="82" y="190"/>
                    <a:pt x="79" y="192"/>
                    <a:pt x="75" y="193"/>
                  </a:cubicBezTo>
                  <a:cubicBezTo>
                    <a:pt x="75" y="186"/>
                    <a:pt x="76" y="179"/>
                    <a:pt x="70" y="179"/>
                  </a:cubicBezTo>
                  <a:cubicBezTo>
                    <a:pt x="64" y="183"/>
                    <a:pt x="71" y="187"/>
                    <a:pt x="70" y="196"/>
                  </a:cubicBezTo>
                  <a:cubicBezTo>
                    <a:pt x="66" y="194"/>
                    <a:pt x="66" y="198"/>
                    <a:pt x="63" y="197"/>
                  </a:cubicBezTo>
                  <a:cubicBezTo>
                    <a:pt x="62" y="192"/>
                    <a:pt x="62" y="186"/>
                    <a:pt x="58" y="183"/>
                  </a:cubicBezTo>
                  <a:cubicBezTo>
                    <a:pt x="57" y="183"/>
                    <a:pt x="57" y="184"/>
                    <a:pt x="56" y="184"/>
                  </a:cubicBezTo>
                  <a:cubicBezTo>
                    <a:pt x="51" y="188"/>
                    <a:pt x="61" y="196"/>
                    <a:pt x="56" y="201"/>
                  </a:cubicBezTo>
                  <a:cubicBezTo>
                    <a:pt x="49" y="200"/>
                    <a:pt x="52" y="189"/>
                    <a:pt x="47" y="187"/>
                  </a:cubicBezTo>
                  <a:cubicBezTo>
                    <a:pt x="40" y="188"/>
                    <a:pt x="45" y="198"/>
                    <a:pt x="47" y="203"/>
                  </a:cubicBezTo>
                  <a:cubicBezTo>
                    <a:pt x="46" y="205"/>
                    <a:pt x="41" y="203"/>
                    <a:pt x="40" y="207"/>
                  </a:cubicBezTo>
                  <a:cubicBezTo>
                    <a:pt x="37" y="204"/>
                    <a:pt x="41" y="194"/>
                    <a:pt x="33" y="195"/>
                  </a:cubicBezTo>
                  <a:cubicBezTo>
                    <a:pt x="28" y="199"/>
                    <a:pt x="37" y="208"/>
                    <a:pt x="30" y="209"/>
                  </a:cubicBezTo>
                  <a:cubicBezTo>
                    <a:pt x="23" y="209"/>
                    <a:pt x="31" y="193"/>
                    <a:pt x="21" y="195"/>
                  </a:cubicBezTo>
                  <a:cubicBezTo>
                    <a:pt x="17" y="199"/>
                    <a:pt x="23" y="206"/>
                    <a:pt x="22" y="212"/>
                  </a:cubicBezTo>
                  <a:cubicBezTo>
                    <a:pt x="17" y="212"/>
                    <a:pt x="11" y="213"/>
                    <a:pt x="8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8" y="152"/>
                    <a:pt x="127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3" y="124"/>
                  </a:moveTo>
                  <a:cubicBezTo>
                    <a:pt x="132" y="125"/>
                    <a:pt x="131" y="141"/>
                    <a:pt x="133" y="145"/>
                  </a:cubicBezTo>
                  <a:cubicBezTo>
                    <a:pt x="123" y="150"/>
                    <a:pt x="119" y="133"/>
                    <a:pt x="123" y="124"/>
                  </a:cubicBezTo>
                  <a:close/>
                  <a:moveTo>
                    <a:pt x="131" y="156"/>
                  </a:moveTo>
                  <a:cubicBezTo>
                    <a:pt x="131" y="153"/>
                    <a:pt x="133" y="154"/>
                    <a:pt x="136" y="154"/>
                  </a:cubicBezTo>
                  <a:cubicBezTo>
                    <a:pt x="135" y="155"/>
                    <a:pt x="134" y="156"/>
                    <a:pt x="131" y="156"/>
                  </a:cubicBezTo>
                  <a:close/>
                  <a:moveTo>
                    <a:pt x="174" y="11"/>
                  </a:moveTo>
                  <a:cubicBezTo>
                    <a:pt x="181" y="7"/>
                    <a:pt x="190" y="6"/>
                    <a:pt x="200" y="5"/>
                  </a:cubicBezTo>
                  <a:cubicBezTo>
                    <a:pt x="240" y="0"/>
                    <a:pt x="260" y="20"/>
                    <a:pt x="278" y="46"/>
                  </a:cubicBezTo>
                  <a:cubicBezTo>
                    <a:pt x="295" y="72"/>
                    <a:pt x="311" y="117"/>
                    <a:pt x="292" y="152"/>
                  </a:cubicBezTo>
                  <a:cubicBezTo>
                    <a:pt x="280" y="174"/>
                    <a:pt x="238" y="199"/>
                    <a:pt x="199" y="189"/>
                  </a:cubicBezTo>
                  <a:cubicBezTo>
                    <a:pt x="190" y="187"/>
                    <a:pt x="179" y="179"/>
                    <a:pt x="169" y="172"/>
                  </a:cubicBezTo>
                  <a:cubicBezTo>
                    <a:pt x="160" y="166"/>
                    <a:pt x="150" y="161"/>
                    <a:pt x="144" y="151"/>
                  </a:cubicBezTo>
                  <a:cubicBezTo>
                    <a:pt x="141" y="147"/>
                    <a:pt x="140" y="138"/>
                    <a:pt x="137" y="129"/>
                  </a:cubicBezTo>
                  <a:cubicBezTo>
                    <a:pt x="133" y="119"/>
                    <a:pt x="127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9" name="Freeform 324"/>
            <p:cNvSpPr>
              <a:spLocks/>
            </p:cNvSpPr>
            <p:nvPr/>
          </p:nvSpPr>
          <p:spPr bwMode="auto">
            <a:xfrm>
              <a:off x="2881694" y="2755889"/>
              <a:ext cx="63264" cy="111929"/>
            </a:xfrm>
            <a:custGeom>
              <a:avLst/>
              <a:gdLst>
                <a:gd name="T0" fmla="*/ 13 w 17"/>
                <a:gd name="T1" fmla="*/ 2 h 30"/>
                <a:gd name="T2" fmla="*/ 9 w 17"/>
                <a:gd name="T3" fmla="*/ 1 h 30"/>
                <a:gd name="T4" fmla="*/ 0 w 17"/>
                <a:gd name="T5" fmla="*/ 30 h 30"/>
                <a:gd name="T6" fmla="*/ 13 w 17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0">
                  <a:moveTo>
                    <a:pt x="13" y="2"/>
                  </a:moveTo>
                  <a:cubicBezTo>
                    <a:pt x="12" y="2"/>
                    <a:pt x="12" y="0"/>
                    <a:pt x="9" y="1"/>
                  </a:cubicBezTo>
                  <a:cubicBezTo>
                    <a:pt x="11" y="12"/>
                    <a:pt x="2" y="18"/>
                    <a:pt x="0" y="30"/>
                  </a:cubicBezTo>
                  <a:cubicBezTo>
                    <a:pt x="9" y="26"/>
                    <a:pt x="17" y="15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0" name="Freeform 325"/>
            <p:cNvSpPr>
              <a:spLocks/>
            </p:cNvSpPr>
            <p:nvPr/>
          </p:nvSpPr>
          <p:spPr bwMode="auto">
            <a:xfrm>
              <a:off x="5782112" y="2760756"/>
              <a:ext cx="141128" cy="289554"/>
            </a:xfrm>
            <a:custGeom>
              <a:avLst/>
              <a:gdLst>
                <a:gd name="T0" fmla="*/ 13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3 w 38"/>
                <a:gd name="T13" fmla="*/ 14 h 78"/>
                <a:gd name="T14" fmla="*/ 24 w 38"/>
                <a:gd name="T15" fmla="*/ 59 h 78"/>
                <a:gd name="T16" fmla="*/ 13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3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2" y="71"/>
                    <a:pt x="36" y="66"/>
                    <a:pt x="38" y="58"/>
                  </a:cubicBezTo>
                  <a:cubicBezTo>
                    <a:pt x="35" y="55"/>
                    <a:pt x="33" y="59"/>
                    <a:pt x="28" y="58"/>
                  </a:cubicBezTo>
                  <a:cubicBezTo>
                    <a:pt x="31" y="44"/>
                    <a:pt x="7" y="30"/>
                    <a:pt x="19" y="14"/>
                  </a:cubicBezTo>
                  <a:cubicBezTo>
                    <a:pt x="17" y="9"/>
                    <a:pt x="14" y="0"/>
                    <a:pt x="5" y="4"/>
                  </a:cubicBezTo>
                  <a:cubicBezTo>
                    <a:pt x="6" y="9"/>
                    <a:pt x="13" y="9"/>
                    <a:pt x="13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5" y="59"/>
                    <a:pt x="13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1" name="Freeform 326"/>
            <p:cNvSpPr>
              <a:spLocks/>
            </p:cNvSpPr>
            <p:nvPr/>
          </p:nvSpPr>
          <p:spPr bwMode="auto">
            <a:xfrm>
              <a:off x="5872142" y="6717196"/>
              <a:ext cx="107062" cy="291988"/>
            </a:xfrm>
            <a:custGeom>
              <a:avLst/>
              <a:gdLst>
                <a:gd name="T0" fmla="*/ 25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3 w 29"/>
                <a:gd name="T9" fmla="*/ 63 h 78"/>
                <a:gd name="T10" fmla="*/ 12 w 29"/>
                <a:gd name="T11" fmla="*/ 78 h 78"/>
                <a:gd name="T12" fmla="*/ 9 w 29"/>
                <a:gd name="T13" fmla="*/ 65 h 78"/>
                <a:gd name="T14" fmla="*/ 13 w 29"/>
                <a:gd name="T15" fmla="*/ 19 h 78"/>
                <a:gd name="T16" fmla="*/ 25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5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2" name="Freeform 327"/>
            <p:cNvSpPr>
              <a:spLocks/>
            </p:cNvSpPr>
            <p:nvPr/>
          </p:nvSpPr>
          <p:spPr bwMode="auto">
            <a:xfrm>
              <a:off x="5884308" y="6330312"/>
              <a:ext cx="111929" cy="289554"/>
            </a:xfrm>
            <a:custGeom>
              <a:avLst/>
              <a:gdLst>
                <a:gd name="T0" fmla="*/ 15 w 30"/>
                <a:gd name="T1" fmla="*/ 0 h 78"/>
                <a:gd name="T2" fmla="*/ 0 w 30"/>
                <a:gd name="T3" fmla="*/ 16 h 78"/>
                <a:gd name="T4" fmla="*/ 10 w 30"/>
                <a:gd name="T5" fmla="*/ 19 h 78"/>
                <a:gd name="T6" fmla="*/ 3 w 30"/>
                <a:gd name="T7" fmla="*/ 63 h 78"/>
                <a:gd name="T8" fmla="*/ 13 w 30"/>
                <a:gd name="T9" fmla="*/ 78 h 78"/>
                <a:gd name="T10" fmla="*/ 9 w 30"/>
                <a:gd name="T11" fmla="*/ 65 h 78"/>
                <a:gd name="T12" fmla="*/ 14 w 30"/>
                <a:gd name="T13" fmla="*/ 19 h 78"/>
                <a:gd name="T14" fmla="*/ 25 w 30"/>
                <a:gd name="T15" fmla="*/ 21 h 78"/>
                <a:gd name="T16" fmla="*/ 15 w 30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78">
                  <a:moveTo>
                    <a:pt x="15" y="0"/>
                  </a:moveTo>
                  <a:cubicBezTo>
                    <a:pt x="11" y="6"/>
                    <a:pt x="5" y="9"/>
                    <a:pt x="0" y="16"/>
                  </a:cubicBezTo>
                  <a:cubicBezTo>
                    <a:pt x="2" y="19"/>
                    <a:pt x="6" y="17"/>
                    <a:pt x="10" y="19"/>
                  </a:cubicBezTo>
                  <a:cubicBezTo>
                    <a:pt x="3" y="32"/>
                    <a:pt x="21" y="52"/>
                    <a:pt x="3" y="63"/>
                  </a:cubicBezTo>
                  <a:cubicBezTo>
                    <a:pt x="4" y="69"/>
                    <a:pt x="4" y="78"/>
                    <a:pt x="13" y="78"/>
                  </a:cubicBezTo>
                  <a:cubicBezTo>
                    <a:pt x="14" y="73"/>
                    <a:pt x="8" y="71"/>
                    <a:pt x="9" y="65"/>
                  </a:cubicBezTo>
                  <a:cubicBezTo>
                    <a:pt x="26" y="56"/>
                    <a:pt x="13" y="34"/>
                    <a:pt x="14" y="19"/>
                  </a:cubicBezTo>
                  <a:cubicBezTo>
                    <a:pt x="18" y="21"/>
                    <a:pt x="23" y="23"/>
                    <a:pt x="25" y="21"/>
                  </a:cubicBezTo>
                  <a:cubicBezTo>
                    <a:pt x="30" y="12"/>
                    <a:pt x="22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3" name="Freeform 328"/>
            <p:cNvSpPr>
              <a:spLocks/>
            </p:cNvSpPr>
            <p:nvPr/>
          </p:nvSpPr>
          <p:spPr bwMode="auto">
            <a:xfrm>
              <a:off x="3368341" y="5785268"/>
              <a:ext cx="153295" cy="406349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4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5" y="7"/>
                    <a:pt x="6" y="12"/>
                    <a:pt x="0" y="21"/>
                  </a:cubicBezTo>
                  <a:cubicBezTo>
                    <a:pt x="3" y="26"/>
                    <a:pt x="8" y="23"/>
                    <a:pt x="14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5" y="96"/>
                    <a:pt x="5" y="109"/>
                    <a:pt x="17" y="109"/>
                  </a:cubicBezTo>
                  <a:cubicBezTo>
                    <a:pt x="19" y="102"/>
                    <a:pt x="10" y="99"/>
                    <a:pt x="12" y="91"/>
                  </a:cubicBezTo>
                  <a:cubicBezTo>
                    <a:pt x="36" y="79"/>
                    <a:pt x="18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4" name="Freeform 329"/>
            <p:cNvSpPr>
              <a:spLocks/>
            </p:cNvSpPr>
            <p:nvPr/>
          </p:nvSpPr>
          <p:spPr bwMode="auto">
            <a:xfrm>
              <a:off x="224599" y="2768056"/>
              <a:ext cx="68131" cy="104628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2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10" y="6"/>
                    <a:pt x="12" y="10"/>
                  </a:cubicBezTo>
                  <a:cubicBezTo>
                    <a:pt x="10" y="16"/>
                    <a:pt x="6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8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5" name="Freeform 330"/>
            <p:cNvSpPr>
              <a:spLocks/>
            </p:cNvSpPr>
            <p:nvPr/>
          </p:nvSpPr>
          <p:spPr bwMode="auto">
            <a:xfrm>
              <a:off x="2908460" y="2785088"/>
              <a:ext cx="92463" cy="94895"/>
            </a:xfrm>
            <a:custGeom>
              <a:avLst/>
              <a:gdLst>
                <a:gd name="T0" fmla="*/ 0 w 25"/>
                <a:gd name="T1" fmla="*/ 25 h 25"/>
                <a:gd name="T2" fmla="*/ 20 w 25"/>
                <a:gd name="T3" fmla="*/ 0 h 25"/>
                <a:gd name="T4" fmla="*/ 16 w 25"/>
                <a:gd name="T5" fmla="*/ 0 h 25"/>
                <a:gd name="T6" fmla="*/ 0 w 25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25">
                  <a:moveTo>
                    <a:pt x="0" y="25"/>
                  </a:moveTo>
                  <a:cubicBezTo>
                    <a:pt x="9" y="25"/>
                    <a:pt x="25" y="14"/>
                    <a:pt x="20" y="0"/>
                  </a:cubicBezTo>
                  <a:cubicBezTo>
                    <a:pt x="19" y="0"/>
                    <a:pt x="17" y="0"/>
                    <a:pt x="16" y="0"/>
                  </a:cubicBezTo>
                  <a:cubicBezTo>
                    <a:pt x="16" y="13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6" name="Freeform 331"/>
            <p:cNvSpPr>
              <a:spLocks noEditPoints="1"/>
            </p:cNvSpPr>
            <p:nvPr/>
          </p:nvSpPr>
          <p:spPr bwMode="auto">
            <a:xfrm>
              <a:off x="5178669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1 w 160"/>
                <a:gd name="T3" fmla="*/ 164 h 171"/>
                <a:gd name="T4" fmla="*/ 159 w 160"/>
                <a:gd name="T5" fmla="*/ 94 h 171"/>
                <a:gd name="T6" fmla="*/ 132 w 160"/>
                <a:gd name="T7" fmla="*/ 28 h 171"/>
                <a:gd name="T8" fmla="*/ 63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60 w 160"/>
                <a:gd name="T19" fmla="*/ 12 h 171"/>
                <a:gd name="T20" fmla="*/ 116 w 160"/>
                <a:gd name="T21" fmla="*/ 25 h 171"/>
                <a:gd name="T22" fmla="*/ 132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8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1" y="164"/>
                  </a:cubicBezTo>
                  <a:cubicBezTo>
                    <a:pt x="135" y="151"/>
                    <a:pt x="157" y="126"/>
                    <a:pt x="159" y="94"/>
                  </a:cubicBezTo>
                  <a:cubicBezTo>
                    <a:pt x="160" y="72"/>
                    <a:pt x="146" y="42"/>
                    <a:pt x="132" y="28"/>
                  </a:cubicBezTo>
                  <a:cubicBezTo>
                    <a:pt x="113" y="9"/>
                    <a:pt x="90" y="0"/>
                    <a:pt x="63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20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3" y="38"/>
                    <a:pt x="35" y="16"/>
                    <a:pt x="60" y="12"/>
                  </a:cubicBezTo>
                  <a:cubicBezTo>
                    <a:pt x="86" y="8"/>
                    <a:pt x="102" y="14"/>
                    <a:pt x="116" y="25"/>
                  </a:cubicBezTo>
                  <a:cubicBezTo>
                    <a:pt x="122" y="29"/>
                    <a:pt x="129" y="33"/>
                    <a:pt x="132" y="37"/>
                  </a:cubicBezTo>
                  <a:cubicBezTo>
                    <a:pt x="157" y="67"/>
                    <a:pt x="158" y="117"/>
                    <a:pt x="130" y="143"/>
                  </a:cubicBezTo>
                  <a:cubicBezTo>
                    <a:pt x="119" y="154"/>
                    <a:pt x="92" y="167"/>
                    <a:pt x="68" y="161"/>
                  </a:cubicBezTo>
                  <a:cubicBezTo>
                    <a:pt x="47" y="156"/>
                    <a:pt x="26" y="138"/>
                    <a:pt x="18" y="117"/>
                  </a:cubicBezTo>
                  <a:cubicBezTo>
                    <a:pt x="11" y="101"/>
                    <a:pt x="7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7" name="Freeform 332"/>
            <p:cNvSpPr>
              <a:spLocks noEditPoints="1"/>
            </p:cNvSpPr>
            <p:nvPr/>
          </p:nvSpPr>
          <p:spPr bwMode="auto">
            <a:xfrm>
              <a:off x="5258967" y="2865386"/>
              <a:ext cx="187360" cy="223858"/>
            </a:xfrm>
            <a:custGeom>
              <a:avLst/>
              <a:gdLst>
                <a:gd name="T0" fmla="*/ 12 w 50"/>
                <a:gd name="T1" fmla="*/ 57 h 60"/>
                <a:gd name="T2" fmla="*/ 50 w 50"/>
                <a:gd name="T3" fmla="*/ 16 h 60"/>
                <a:gd name="T4" fmla="*/ 42 w 50"/>
                <a:gd name="T5" fmla="*/ 0 h 60"/>
                <a:gd name="T6" fmla="*/ 0 w 50"/>
                <a:gd name="T7" fmla="*/ 42 h 60"/>
                <a:gd name="T8" fmla="*/ 0 w 50"/>
                <a:gd name="T9" fmla="*/ 48 h 60"/>
                <a:gd name="T10" fmla="*/ 12 w 50"/>
                <a:gd name="T11" fmla="*/ 57 h 60"/>
                <a:gd name="T12" fmla="*/ 12 w 50"/>
                <a:gd name="T13" fmla="*/ 31 h 60"/>
                <a:gd name="T14" fmla="*/ 36 w 50"/>
                <a:gd name="T15" fmla="*/ 9 h 60"/>
                <a:gd name="T16" fmla="*/ 42 w 50"/>
                <a:gd name="T17" fmla="*/ 13 h 60"/>
                <a:gd name="T18" fmla="*/ 10 w 50"/>
                <a:gd name="T19" fmla="*/ 48 h 60"/>
                <a:gd name="T20" fmla="*/ 12 w 50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" h="60">
                  <a:moveTo>
                    <a:pt x="12" y="57"/>
                  </a:moveTo>
                  <a:cubicBezTo>
                    <a:pt x="21" y="39"/>
                    <a:pt x="36" y="27"/>
                    <a:pt x="50" y="16"/>
                  </a:cubicBezTo>
                  <a:cubicBezTo>
                    <a:pt x="47" y="11"/>
                    <a:pt x="45" y="5"/>
                    <a:pt x="42" y="0"/>
                  </a:cubicBezTo>
                  <a:cubicBezTo>
                    <a:pt x="20" y="6"/>
                    <a:pt x="8" y="23"/>
                    <a:pt x="0" y="42"/>
                  </a:cubicBezTo>
                  <a:cubicBezTo>
                    <a:pt x="4" y="44"/>
                    <a:pt x="1" y="46"/>
                    <a:pt x="0" y="48"/>
                  </a:cubicBezTo>
                  <a:cubicBezTo>
                    <a:pt x="5" y="50"/>
                    <a:pt x="7" y="60"/>
                    <a:pt x="12" y="57"/>
                  </a:cubicBezTo>
                  <a:close/>
                  <a:moveTo>
                    <a:pt x="12" y="31"/>
                  </a:moveTo>
                  <a:cubicBezTo>
                    <a:pt x="18" y="23"/>
                    <a:pt x="27" y="13"/>
                    <a:pt x="36" y="9"/>
                  </a:cubicBezTo>
                  <a:cubicBezTo>
                    <a:pt x="40" y="8"/>
                    <a:pt x="41" y="11"/>
                    <a:pt x="42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1" y="45"/>
                    <a:pt x="10" y="36"/>
                    <a:pt x="12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8" name="Freeform 333"/>
            <p:cNvSpPr>
              <a:spLocks noEditPoints="1"/>
            </p:cNvSpPr>
            <p:nvPr/>
          </p:nvSpPr>
          <p:spPr bwMode="auto">
            <a:xfrm>
              <a:off x="3833090" y="2887284"/>
              <a:ext cx="187360" cy="201958"/>
            </a:xfrm>
            <a:custGeom>
              <a:avLst/>
              <a:gdLst>
                <a:gd name="T0" fmla="*/ 50 w 50"/>
                <a:gd name="T1" fmla="*/ 51 h 54"/>
                <a:gd name="T2" fmla="*/ 37 w 50"/>
                <a:gd name="T3" fmla="*/ 36 h 54"/>
                <a:gd name="T4" fmla="*/ 9 w 50"/>
                <a:gd name="T5" fmla="*/ 7 h 54"/>
                <a:gd name="T6" fmla="*/ 7 w 50"/>
                <a:gd name="T7" fmla="*/ 0 h 54"/>
                <a:gd name="T8" fmla="*/ 3 w 50"/>
                <a:gd name="T9" fmla="*/ 0 h 54"/>
                <a:gd name="T10" fmla="*/ 0 w 50"/>
                <a:gd name="T11" fmla="*/ 7 h 54"/>
                <a:gd name="T12" fmla="*/ 8 w 50"/>
                <a:gd name="T13" fmla="*/ 53 h 54"/>
                <a:gd name="T14" fmla="*/ 50 w 50"/>
                <a:gd name="T15" fmla="*/ 51 h 54"/>
                <a:gd name="T16" fmla="*/ 34 w 50"/>
                <a:gd name="T17" fmla="*/ 45 h 54"/>
                <a:gd name="T18" fmla="*/ 15 w 50"/>
                <a:gd name="T19" fmla="*/ 45 h 54"/>
                <a:gd name="T20" fmla="*/ 12 w 50"/>
                <a:gd name="T21" fmla="*/ 19 h 54"/>
                <a:gd name="T22" fmla="*/ 34 w 50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54">
                  <a:moveTo>
                    <a:pt x="50" y="51"/>
                  </a:moveTo>
                  <a:cubicBezTo>
                    <a:pt x="50" y="43"/>
                    <a:pt x="42" y="41"/>
                    <a:pt x="37" y="36"/>
                  </a:cubicBezTo>
                  <a:cubicBezTo>
                    <a:pt x="28" y="27"/>
                    <a:pt x="20" y="14"/>
                    <a:pt x="9" y="7"/>
                  </a:cubicBezTo>
                  <a:cubicBezTo>
                    <a:pt x="11" y="2"/>
                    <a:pt x="8" y="1"/>
                    <a:pt x="7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1" y="2"/>
                    <a:pt x="1" y="5"/>
                    <a:pt x="0" y="7"/>
                  </a:cubicBezTo>
                  <a:cubicBezTo>
                    <a:pt x="7" y="18"/>
                    <a:pt x="5" y="39"/>
                    <a:pt x="8" y="53"/>
                  </a:cubicBezTo>
                  <a:cubicBezTo>
                    <a:pt x="26" y="51"/>
                    <a:pt x="37" y="54"/>
                    <a:pt x="50" y="51"/>
                  </a:cubicBezTo>
                  <a:close/>
                  <a:moveTo>
                    <a:pt x="34" y="45"/>
                  </a:moveTo>
                  <a:cubicBezTo>
                    <a:pt x="25" y="44"/>
                    <a:pt x="24" y="45"/>
                    <a:pt x="15" y="45"/>
                  </a:cubicBezTo>
                  <a:cubicBezTo>
                    <a:pt x="13" y="37"/>
                    <a:pt x="13" y="28"/>
                    <a:pt x="12" y="19"/>
                  </a:cubicBezTo>
                  <a:cubicBezTo>
                    <a:pt x="20" y="27"/>
                    <a:pt x="29" y="35"/>
                    <a:pt x="34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9" name="Freeform 334"/>
            <p:cNvSpPr>
              <a:spLocks/>
            </p:cNvSpPr>
            <p:nvPr/>
          </p:nvSpPr>
          <p:spPr bwMode="auto">
            <a:xfrm>
              <a:off x="5387927" y="2931082"/>
              <a:ext cx="155727" cy="382017"/>
            </a:xfrm>
            <a:custGeom>
              <a:avLst/>
              <a:gdLst>
                <a:gd name="T0" fmla="*/ 0 w 42"/>
                <a:gd name="T1" fmla="*/ 100 h 102"/>
                <a:gd name="T2" fmla="*/ 5 w 42"/>
                <a:gd name="T3" fmla="*/ 93 h 102"/>
                <a:gd name="T4" fmla="*/ 28 w 42"/>
                <a:gd name="T5" fmla="*/ 33 h 102"/>
                <a:gd name="T6" fmla="*/ 35 w 42"/>
                <a:gd name="T7" fmla="*/ 13 h 102"/>
                <a:gd name="T8" fmla="*/ 40 w 42"/>
                <a:gd name="T9" fmla="*/ 2 h 102"/>
                <a:gd name="T10" fmla="*/ 36 w 42"/>
                <a:gd name="T11" fmla="*/ 1 h 102"/>
                <a:gd name="T12" fmla="*/ 33 w 42"/>
                <a:gd name="T13" fmla="*/ 5 h 102"/>
                <a:gd name="T14" fmla="*/ 16 w 42"/>
                <a:gd name="T15" fmla="*/ 53 h 102"/>
                <a:gd name="T16" fmla="*/ 0 w 42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02">
                  <a:moveTo>
                    <a:pt x="0" y="100"/>
                  </a:moveTo>
                  <a:cubicBezTo>
                    <a:pt x="6" y="102"/>
                    <a:pt x="5" y="94"/>
                    <a:pt x="5" y="93"/>
                  </a:cubicBezTo>
                  <a:cubicBezTo>
                    <a:pt x="12" y="72"/>
                    <a:pt x="20" y="51"/>
                    <a:pt x="28" y="33"/>
                  </a:cubicBezTo>
                  <a:cubicBezTo>
                    <a:pt x="31" y="26"/>
                    <a:pt x="32" y="19"/>
                    <a:pt x="35" y="13"/>
                  </a:cubicBezTo>
                  <a:cubicBezTo>
                    <a:pt x="37" y="10"/>
                    <a:pt x="42" y="7"/>
                    <a:pt x="40" y="2"/>
                  </a:cubicBezTo>
                  <a:cubicBezTo>
                    <a:pt x="39" y="2"/>
                    <a:pt x="39" y="0"/>
                    <a:pt x="36" y="1"/>
                  </a:cubicBezTo>
                  <a:cubicBezTo>
                    <a:pt x="36" y="3"/>
                    <a:pt x="34" y="3"/>
                    <a:pt x="33" y="5"/>
                  </a:cubicBezTo>
                  <a:cubicBezTo>
                    <a:pt x="27" y="20"/>
                    <a:pt x="23" y="37"/>
                    <a:pt x="16" y="53"/>
                  </a:cubicBezTo>
                  <a:cubicBezTo>
                    <a:pt x="10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0" name="Freeform 335"/>
            <p:cNvSpPr>
              <a:spLocks/>
            </p:cNvSpPr>
            <p:nvPr/>
          </p:nvSpPr>
          <p:spPr bwMode="auto">
            <a:xfrm>
              <a:off x="54390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10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30" y="30"/>
                    <a:pt x="42" y="3"/>
                  </a:cubicBezTo>
                  <a:cubicBezTo>
                    <a:pt x="42" y="1"/>
                    <a:pt x="40" y="1"/>
                    <a:pt x="39" y="0"/>
                  </a:cubicBezTo>
                  <a:cubicBezTo>
                    <a:pt x="27" y="21"/>
                    <a:pt x="17" y="53"/>
                    <a:pt x="10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1" name="Freeform 336"/>
            <p:cNvSpPr>
              <a:spLocks/>
            </p:cNvSpPr>
            <p:nvPr/>
          </p:nvSpPr>
          <p:spPr bwMode="auto">
            <a:xfrm>
              <a:off x="859675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5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6" y="39"/>
                    <a:pt x="22" y="35"/>
                    <a:pt x="21" y="27"/>
                  </a:cubicBezTo>
                  <a:cubicBezTo>
                    <a:pt x="22" y="18"/>
                    <a:pt x="37" y="23"/>
                    <a:pt x="41" y="15"/>
                  </a:cubicBezTo>
                  <a:cubicBezTo>
                    <a:pt x="39" y="2"/>
                    <a:pt x="18" y="0"/>
                    <a:pt x="5" y="1"/>
                  </a:cubicBezTo>
                  <a:cubicBezTo>
                    <a:pt x="3" y="14"/>
                    <a:pt x="13" y="26"/>
                    <a:pt x="16" y="38"/>
                  </a:cubicBezTo>
                  <a:cubicBezTo>
                    <a:pt x="0" y="38"/>
                    <a:pt x="2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2" name="Freeform 337"/>
            <p:cNvSpPr>
              <a:spLocks/>
            </p:cNvSpPr>
            <p:nvPr/>
          </p:nvSpPr>
          <p:spPr bwMode="auto">
            <a:xfrm>
              <a:off x="1686975" y="3011380"/>
              <a:ext cx="87597" cy="128961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0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3" name="Freeform 338"/>
            <p:cNvSpPr>
              <a:spLocks/>
            </p:cNvSpPr>
            <p:nvPr/>
          </p:nvSpPr>
          <p:spPr bwMode="auto">
            <a:xfrm>
              <a:off x="1759972" y="2994346"/>
              <a:ext cx="77864" cy="165460"/>
            </a:xfrm>
            <a:custGeom>
              <a:avLst/>
              <a:gdLst>
                <a:gd name="T0" fmla="*/ 1 w 21"/>
                <a:gd name="T1" fmla="*/ 38 h 44"/>
                <a:gd name="T2" fmla="*/ 8 w 21"/>
                <a:gd name="T3" fmla="*/ 44 h 44"/>
                <a:gd name="T4" fmla="*/ 21 w 21"/>
                <a:gd name="T5" fmla="*/ 9 h 44"/>
                <a:gd name="T6" fmla="*/ 1 w 21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44">
                  <a:moveTo>
                    <a:pt x="1" y="38"/>
                  </a:moveTo>
                  <a:cubicBezTo>
                    <a:pt x="2" y="41"/>
                    <a:pt x="4" y="43"/>
                    <a:pt x="8" y="44"/>
                  </a:cubicBezTo>
                  <a:cubicBezTo>
                    <a:pt x="4" y="26"/>
                    <a:pt x="13" y="17"/>
                    <a:pt x="21" y="9"/>
                  </a:cubicBezTo>
                  <a:cubicBezTo>
                    <a:pt x="10" y="0"/>
                    <a:pt x="0" y="28"/>
                    <a:pt x="1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4" name="Freeform 339"/>
            <p:cNvSpPr>
              <a:spLocks/>
            </p:cNvSpPr>
            <p:nvPr/>
          </p:nvSpPr>
          <p:spPr bwMode="auto">
            <a:xfrm>
              <a:off x="5594753" y="3077076"/>
              <a:ext cx="87597" cy="214125"/>
            </a:xfrm>
            <a:custGeom>
              <a:avLst/>
              <a:gdLst>
                <a:gd name="T0" fmla="*/ 4 w 23"/>
                <a:gd name="T1" fmla="*/ 57 h 57"/>
                <a:gd name="T2" fmla="*/ 7 w 23"/>
                <a:gd name="T3" fmla="*/ 44 h 57"/>
                <a:gd name="T4" fmla="*/ 23 w 23"/>
                <a:gd name="T5" fmla="*/ 2 h 57"/>
                <a:gd name="T6" fmla="*/ 20 w 23"/>
                <a:gd name="T7" fmla="*/ 0 h 57"/>
                <a:gd name="T8" fmla="*/ 17 w 23"/>
                <a:gd name="T9" fmla="*/ 4 h 57"/>
                <a:gd name="T10" fmla="*/ 3 w 23"/>
                <a:gd name="T11" fmla="*/ 47 h 57"/>
                <a:gd name="T12" fmla="*/ 4 w 23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1" y="30"/>
                    <a:pt x="19" y="15"/>
                    <a:pt x="23" y="2"/>
                  </a:cubicBezTo>
                  <a:cubicBezTo>
                    <a:pt x="22" y="0"/>
                    <a:pt x="22" y="0"/>
                    <a:pt x="20" y="0"/>
                  </a:cubicBezTo>
                  <a:cubicBezTo>
                    <a:pt x="20" y="2"/>
                    <a:pt x="16" y="1"/>
                    <a:pt x="17" y="4"/>
                  </a:cubicBezTo>
                  <a:cubicBezTo>
                    <a:pt x="12" y="15"/>
                    <a:pt x="5" y="33"/>
                    <a:pt x="3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5" name="Freeform 340"/>
            <p:cNvSpPr>
              <a:spLocks noEditPoints="1"/>
            </p:cNvSpPr>
            <p:nvPr/>
          </p:nvSpPr>
          <p:spPr bwMode="auto">
            <a:xfrm>
              <a:off x="5237067" y="3091676"/>
              <a:ext cx="63264" cy="119228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9 w 17"/>
                <a:gd name="T11" fmla="*/ 23 h 32"/>
                <a:gd name="T12" fmla="*/ 9 w 17"/>
                <a:gd name="T13" fmla="*/ 8 h 32"/>
                <a:gd name="T14" fmla="*/ 9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1" y="5"/>
                    <a:pt x="10" y="0"/>
                    <a:pt x="4" y="0"/>
                  </a:cubicBezTo>
                  <a:cubicBezTo>
                    <a:pt x="3" y="7"/>
                    <a:pt x="1" y="13"/>
                    <a:pt x="0" y="27"/>
                  </a:cubicBezTo>
                  <a:cubicBezTo>
                    <a:pt x="5" y="28"/>
                    <a:pt x="12" y="32"/>
                    <a:pt x="17" y="28"/>
                  </a:cubicBezTo>
                  <a:close/>
                  <a:moveTo>
                    <a:pt x="9" y="23"/>
                  </a:moveTo>
                  <a:cubicBezTo>
                    <a:pt x="1" y="21"/>
                    <a:pt x="10" y="13"/>
                    <a:pt x="9" y="8"/>
                  </a:cubicBezTo>
                  <a:cubicBezTo>
                    <a:pt x="11" y="10"/>
                    <a:pt x="11" y="21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6" name="Freeform 341"/>
            <p:cNvSpPr>
              <a:spLocks noEditPoints="1"/>
            </p:cNvSpPr>
            <p:nvPr/>
          </p:nvSpPr>
          <p:spPr bwMode="auto">
            <a:xfrm>
              <a:off x="224599" y="3106275"/>
              <a:ext cx="620476" cy="1557270"/>
            </a:xfrm>
            <a:custGeom>
              <a:avLst/>
              <a:gdLst>
                <a:gd name="T0" fmla="*/ 42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8 w 166"/>
                <a:gd name="T13" fmla="*/ 65 h 417"/>
                <a:gd name="T14" fmla="*/ 123 w 166"/>
                <a:gd name="T15" fmla="*/ 11 h 417"/>
                <a:gd name="T16" fmla="*/ 80 w 166"/>
                <a:gd name="T17" fmla="*/ 67 h 417"/>
                <a:gd name="T18" fmla="*/ 52 w 166"/>
                <a:gd name="T19" fmla="*/ 139 h 417"/>
                <a:gd name="T20" fmla="*/ 34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6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5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2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3 w 166"/>
                <a:gd name="T59" fmla="*/ 237 h 417"/>
                <a:gd name="T60" fmla="*/ 25 w 166"/>
                <a:gd name="T61" fmla="*/ 209 h 417"/>
                <a:gd name="T62" fmla="*/ 37 w 166"/>
                <a:gd name="T63" fmla="*/ 179 h 417"/>
                <a:gd name="T64" fmla="*/ 55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2 w 166"/>
                <a:gd name="T75" fmla="*/ 227 h 417"/>
                <a:gd name="T76" fmla="*/ 79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9 w 166"/>
                <a:gd name="T85" fmla="*/ 196 h 417"/>
                <a:gd name="T86" fmla="*/ 54 w 166"/>
                <a:gd name="T87" fmla="*/ 167 h 417"/>
                <a:gd name="T88" fmla="*/ 96 w 166"/>
                <a:gd name="T89" fmla="*/ 52 h 417"/>
                <a:gd name="T90" fmla="*/ 125 w 166"/>
                <a:gd name="T91" fmla="*/ 20 h 417"/>
                <a:gd name="T92" fmla="*/ 122 w 166"/>
                <a:gd name="T93" fmla="*/ 149 h 417"/>
                <a:gd name="T94" fmla="*/ 54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4 w 166"/>
                <a:gd name="T107" fmla="*/ 306 h 417"/>
                <a:gd name="T108" fmla="*/ 50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2" y="227"/>
                  </a:moveTo>
                  <a:cubicBezTo>
                    <a:pt x="43" y="266"/>
                    <a:pt x="53" y="345"/>
                    <a:pt x="44" y="397"/>
                  </a:cubicBezTo>
                  <a:cubicBezTo>
                    <a:pt x="43" y="404"/>
                    <a:pt x="37" y="412"/>
                    <a:pt x="44" y="417"/>
                  </a:cubicBezTo>
                  <a:cubicBezTo>
                    <a:pt x="70" y="397"/>
                    <a:pt x="89" y="374"/>
                    <a:pt x="98" y="334"/>
                  </a:cubicBezTo>
                  <a:cubicBezTo>
                    <a:pt x="109" y="289"/>
                    <a:pt x="116" y="238"/>
                    <a:pt x="102" y="199"/>
                  </a:cubicBezTo>
                  <a:cubicBezTo>
                    <a:pt x="90" y="197"/>
                    <a:pt x="79" y="187"/>
                    <a:pt x="77" y="179"/>
                  </a:cubicBezTo>
                  <a:cubicBezTo>
                    <a:pt x="121" y="174"/>
                    <a:pt x="164" y="119"/>
                    <a:pt x="158" y="65"/>
                  </a:cubicBezTo>
                  <a:cubicBezTo>
                    <a:pt x="155" y="40"/>
                    <a:pt x="139" y="24"/>
                    <a:pt x="123" y="11"/>
                  </a:cubicBezTo>
                  <a:cubicBezTo>
                    <a:pt x="104" y="24"/>
                    <a:pt x="91" y="44"/>
                    <a:pt x="80" y="67"/>
                  </a:cubicBezTo>
                  <a:cubicBezTo>
                    <a:pt x="69" y="90"/>
                    <a:pt x="63" y="115"/>
                    <a:pt x="52" y="139"/>
                  </a:cubicBezTo>
                  <a:cubicBezTo>
                    <a:pt x="54" y="106"/>
                    <a:pt x="45" y="61"/>
                    <a:pt x="34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10" y="6"/>
                    <a:pt x="5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2" y="15"/>
                    <a:pt x="16" y="10"/>
                  </a:cubicBezTo>
                  <a:cubicBezTo>
                    <a:pt x="17" y="11"/>
                    <a:pt x="17" y="12"/>
                    <a:pt x="18" y="12"/>
                  </a:cubicBezTo>
                  <a:cubicBezTo>
                    <a:pt x="36" y="51"/>
                    <a:pt x="53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2" y="153"/>
                    <a:pt x="25" y="162"/>
                    <a:pt x="39" y="169"/>
                  </a:cubicBezTo>
                  <a:cubicBezTo>
                    <a:pt x="35" y="174"/>
                    <a:pt x="31" y="177"/>
                    <a:pt x="25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7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8" y="186"/>
                    <a:pt x="12" y="181"/>
                  </a:cubicBezTo>
                  <a:cubicBezTo>
                    <a:pt x="16" y="184"/>
                    <a:pt x="23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9" y="249"/>
                    <a:pt x="13" y="237"/>
                  </a:cubicBezTo>
                  <a:cubicBezTo>
                    <a:pt x="17" y="227"/>
                    <a:pt x="20" y="218"/>
                    <a:pt x="25" y="209"/>
                  </a:cubicBezTo>
                  <a:cubicBezTo>
                    <a:pt x="30" y="199"/>
                    <a:pt x="35" y="189"/>
                    <a:pt x="37" y="179"/>
                  </a:cubicBezTo>
                  <a:cubicBezTo>
                    <a:pt x="43" y="177"/>
                    <a:pt x="47" y="169"/>
                    <a:pt x="55" y="174"/>
                  </a:cubicBezTo>
                  <a:cubicBezTo>
                    <a:pt x="50" y="192"/>
                    <a:pt x="43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7" y="310"/>
                    <a:pt x="10" y="302"/>
                  </a:cubicBezTo>
                  <a:cubicBezTo>
                    <a:pt x="21" y="277"/>
                    <a:pt x="30" y="250"/>
                    <a:pt x="42" y="227"/>
                  </a:cubicBezTo>
                  <a:close/>
                  <a:moveTo>
                    <a:pt x="79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6" y="261"/>
                    <a:pt x="94" y="356"/>
                    <a:pt x="65" y="392"/>
                  </a:cubicBezTo>
                  <a:cubicBezTo>
                    <a:pt x="71" y="336"/>
                    <a:pt x="75" y="237"/>
                    <a:pt x="65" y="178"/>
                  </a:cubicBezTo>
                  <a:cubicBezTo>
                    <a:pt x="73" y="180"/>
                    <a:pt x="73" y="190"/>
                    <a:pt x="79" y="196"/>
                  </a:cubicBezTo>
                  <a:close/>
                  <a:moveTo>
                    <a:pt x="54" y="167"/>
                  </a:moveTo>
                  <a:cubicBezTo>
                    <a:pt x="62" y="126"/>
                    <a:pt x="76" y="84"/>
                    <a:pt x="96" y="52"/>
                  </a:cubicBezTo>
                  <a:cubicBezTo>
                    <a:pt x="104" y="39"/>
                    <a:pt x="110" y="26"/>
                    <a:pt x="125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80" y="180"/>
                    <a:pt x="54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7" y="243"/>
                    <a:pt x="67" y="322"/>
                    <a:pt x="60" y="379"/>
                  </a:cubicBezTo>
                  <a:cubicBezTo>
                    <a:pt x="59" y="389"/>
                    <a:pt x="60" y="399"/>
                    <a:pt x="51" y="404"/>
                  </a:cubicBezTo>
                  <a:cubicBezTo>
                    <a:pt x="50" y="373"/>
                    <a:pt x="55" y="340"/>
                    <a:pt x="54" y="306"/>
                  </a:cubicBezTo>
                  <a:cubicBezTo>
                    <a:pt x="53" y="291"/>
                    <a:pt x="51" y="276"/>
                    <a:pt x="50" y="261"/>
                  </a:cubicBezTo>
                  <a:cubicBezTo>
                    <a:pt x="48" y="245"/>
                    <a:pt x="46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7" name="Freeform 342"/>
            <p:cNvSpPr>
              <a:spLocks/>
            </p:cNvSpPr>
            <p:nvPr/>
          </p:nvSpPr>
          <p:spPr bwMode="auto">
            <a:xfrm>
              <a:off x="5650717" y="3140340"/>
              <a:ext cx="68131" cy="124094"/>
            </a:xfrm>
            <a:custGeom>
              <a:avLst/>
              <a:gdLst>
                <a:gd name="T0" fmla="*/ 6 w 18"/>
                <a:gd name="T1" fmla="*/ 33 h 33"/>
                <a:gd name="T2" fmla="*/ 18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9" y="22"/>
                    <a:pt x="18" y="10"/>
                    <a:pt x="18" y="0"/>
                  </a:cubicBezTo>
                  <a:cubicBezTo>
                    <a:pt x="16" y="0"/>
                    <a:pt x="15" y="0"/>
                    <a:pt x="13" y="0"/>
                  </a:cubicBezTo>
                  <a:cubicBezTo>
                    <a:pt x="13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8" name="Freeform 343"/>
            <p:cNvSpPr>
              <a:spLocks/>
            </p:cNvSpPr>
            <p:nvPr/>
          </p:nvSpPr>
          <p:spPr bwMode="auto">
            <a:xfrm>
              <a:off x="1886501" y="3159806"/>
              <a:ext cx="65698" cy="114361"/>
            </a:xfrm>
            <a:custGeom>
              <a:avLst/>
              <a:gdLst>
                <a:gd name="T0" fmla="*/ 18 w 18"/>
                <a:gd name="T1" fmla="*/ 24 h 31"/>
                <a:gd name="T2" fmla="*/ 10 w 18"/>
                <a:gd name="T3" fmla="*/ 3 h 31"/>
                <a:gd name="T4" fmla="*/ 5 w 18"/>
                <a:gd name="T5" fmla="*/ 0 h 31"/>
                <a:gd name="T6" fmla="*/ 18 w 18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1">
                  <a:moveTo>
                    <a:pt x="18" y="24"/>
                  </a:moveTo>
                  <a:cubicBezTo>
                    <a:pt x="14" y="21"/>
                    <a:pt x="8" y="14"/>
                    <a:pt x="10" y="3"/>
                  </a:cubicBezTo>
                  <a:cubicBezTo>
                    <a:pt x="8" y="2"/>
                    <a:pt x="6" y="1"/>
                    <a:pt x="5" y="0"/>
                  </a:cubicBezTo>
                  <a:cubicBezTo>
                    <a:pt x="0" y="11"/>
                    <a:pt x="9" y="31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9" name="Freeform 344"/>
            <p:cNvSpPr>
              <a:spLocks noEditPoints="1"/>
            </p:cNvSpPr>
            <p:nvPr/>
          </p:nvSpPr>
          <p:spPr bwMode="auto">
            <a:xfrm>
              <a:off x="2871961" y="3189005"/>
              <a:ext cx="931930" cy="389318"/>
            </a:xfrm>
            <a:custGeom>
              <a:avLst/>
              <a:gdLst>
                <a:gd name="T0" fmla="*/ 40 w 250"/>
                <a:gd name="T1" fmla="*/ 45 h 104"/>
                <a:gd name="T2" fmla="*/ 40 w 250"/>
                <a:gd name="T3" fmla="*/ 62 h 104"/>
                <a:gd name="T4" fmla="*/ 21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3 w 250"/>
                <a:gd name="T13" fmla="*/ 93 h 104"/>
                <a:gd name="T14" fmla="*/ 200 w 250"/>
                <a:gd name="T15" fmla="*/ 78 h 104"/>
                <a:gd name="T16" fmla="*/ 247 w 250"/>
                <a:gd name="T17" fmla="*/ 44 h 104"/>
                <a:gd name="T18" fmla="*/ 190 w 250"/>
                <a:gd name="T19" fmla="*/ 1 h 104"/>
                <a:gd name="T20" fmla="*/ 40 w 250"/>
                <a:gd name="T21" fmla="*/ 45 h 104"/>
                <a:gd name="T22" fmla="*/ 45 w 250"/>
                <a:gd name="T23" fmla="*/ 49 h 104"/>
                <a:gd name="T24" fmla="*/ 118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6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3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40" y="45"/>
                  </a:moveTo>
                  <a:cubicBezTo>
                    <a:pt x="37" y="53"/>
                    <a:pt x="40" y="53"/>
                    <a:pt x="40" y="62"/>
                  </a:cubicBezTo>
                  <a:cubicBezTo>
                    <a:pt x="34" y="69"/>
                    <a:pt x="28" y="75"/>
                    <a:pt x="21" y="80"/>
                  </a:cubicBezTo>
                  <a:cubicBezTo>
                    <a:pt x="13" y="85"/>
                    <a:pt x="3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8" y="95"/>
                    <a:pt x="60" y="84"/>
                    <a:pt x="72" y="80"/>
                  </a:cubicBezTo>
                  <a:cubicBezTo>
                    <a:pt x="77" y="84"/>
                    <a:pt x="86" y="92"/>
                    <a:pt x="93" y="93"/>
                  </a:cubicBezTo>
                  <a:cubicBezTo>
                    <a:pt x="128" y="98"/>
                    <a:pt x="175" y="86"/>
                    <a:pt x="200" y="78"/>
                  </a:cubicBezTo>
                  <a:cubicBezTo>
                    <a:pt x="225" y="70"/>
                    <a:pt x="245" y="65"/>
                    <a:pt x="247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7" y="3"/>
                    <a:pt x="69" y="14"/>
                    <a:pt x="40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8" y="24"/>
                    <a:pt x="118" y="18"/>
                  </a:cubicBezTo>
                  <a:cubicBezTo>
                    <a:pt x="144" y="12"/>
                    <a:pt x="175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2" y="30"/>
                    <a:pt x="241" y="47"/>
                    <a:pt x="236" y="55"/>
                  </a:cubicBezTo>
                  <a:cubicBezTo>
                    <a:pt x="230" y="63"/>
                    <a:pt x="208" y="70"/>
                    <a:pt x="194" y="74"/>
                  </a:cubicBezTo>
                  <a:cubicBezTo>
                    <a:pt x="180" y="78"/>
                    <a:pt x="160" y="83"/>
                    <a:pt x="146" y="85"/>
                  </a:cubicBezTo>
                  <a:cubicBezTo>
                    <a:pt x="131" y="87"/>
                    <a:pt x="105" y="89"/>
                    <a:pt x="93" y="86"/>
                  </a:cubicBezTo>
                  <a:cubicBezTo>
                    <a:pt x="85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6" y="77"/>
                    <a:pt x="45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0" name="Freeform 345"/>
            <p:cNvSpPr>
              <a:spLocks/>
            </p:cNvSpPr>
            <p:nvPr/>
          </p:nvSpPr>
          <p:spPr bwMode="auto">
            <a:xfrm>
              <a:off x="3584900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8 w 31"/>
                <a:gd name="T11" fmla="*/ 16 h 34"/>
                <a:gd name="T12" fmla="*/ 5 w 31"/>
                <a:gd name="T13" fmla="*/ 0 h 34"/>
                <a:gd name="T14" fmla="*/ 1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5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9" y="23"/>
                    <a:pt x="17" y="16"/>
                  </a:cubicBezTo>
                  <a:cubicBezTo>
                    <a:pt x="19" y="10"/>
                    <a:pt x="26" y="11"/>
                    <a:pt x="25" y="3"/>
                  </a:cubicBezTo>
                  <a:cubicBezTo>
                    <a:pt x="17" y="5"/>
                    <a:pt x="13" y="11"/>
                    <a:pt x="8" y="16"/>
                  </a:cubicBezTo>
                  <a:cubicBezTo>
                    <a:pt x="7" y="8"/>
                    <a:pt x="6" y="5"/>
                    <a:pt x="5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1" name="Freeform 346"/>
            <p:cNvSpPr>
              <a:spLocks noEditPoints="1"/>
            </p:cNvSpPr>
            <p:nvPr/>
          </p:nvSpPr>
          <p:spPr bwMode="auto">
            <a:xfrm>
              <a:off x="3794158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49 w 83"/>
                <a:gd name="T5" fmla="*/ 100 h 103"/>
                <a:gd name="T6" fmla="*/ 80 w 83"/>
                <a:gd name="T7" fmla="*/ 28 h 103"/>
                <a:gd name="T8" fmla="*/ 56 w 83"/>
                <a:gd name="T9" fmla="*/ 0 h 103"/>
                <a:gd name="T10" fmla="*/ 41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6 w 83"/>
                <a:gd name="T17" fmla="*/ 9 h 103"/>
                <a:gd name="T18" fmla="*/ 74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19 w 83"/>
                <a:gd name="T25" fmla="*/ 95 h 103"/>
                <a:gd name="T26" fmla="*/ 5 w 83"/>
                <a:gd name="T27" fmla="*/ 91 h 103"/>
                <a:gd name="T28" fmla="*/ 56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3" y="98"/>
                    <a:pt x="27" y="75"/>
                    <a:pt x="40" y="72"/>
                  </a:cubicBezTo>
                  <a:cubicBezTo>
                    <a:pt x="41" y="77"/>
                    <a:pt x="41" y="94"/>
                    <a:pt x="49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6" y="0"/>
                  </a:cubicBezTo>
                  <a:cubicBezTo>
                    <a:pt x="53" y="0"/>
                    <a:pt x="45" y="2"/>
                    <a:pt x="41" y="4"/>
                  </a:cubicBezTo>
                  <a:cubicBezTo>
                    <a:pt x="16" y="18"/>
                    <a:pt x="1" y="59"/>
                    <a:pt x="0" y="95"/>
                  </a:cubicBezTo>
                  <a:cubicBezTo>
                    <a:pt x="4" y="100"/>
                    <a:pt x="11" y="103"/>
                    <a:pt x="22" y="102"/>
                  </a:cubicBezTo>
                  <a:close/>
                  <a:moveTo>
                    <a:pt x="56" y="9"/>
                  </a:moveTo>
                  <a:cubicBezTo>
                    <a:pt x="72" y="11"/>
                    <a:pt x="75" y="33"/>
                    <a:pt x="74" y="49"/>
                  </a:cubicBezTo>
                  <a:cubicBezTo>
                    <a:pt x="73" y="67"/>
                    <a:pt x="68" y="93"/>
                    <a:pt x="51" y="93"/>
                  </a:cubicBezTo>
                  <a:cubicBezTo>
                    <a:pt x="46" y="86"/>
                    <a:pt x="51" y="71"/>
                    <a:pt x="43" y="65"/>
                  </a:cubicBezTo>
                  <a:cubicBezTo>
                    <a:pt x="22" y="62"/>
                    <a:pt x="27" y="86"/>
                    <a:pt x="19" y="95"/>
                  </a:cubicBezTo>
                  <a:cubicBezTo>
                    <a:pt x="13" y="96"/>
                    <a:pt x="9" y="93"/>
                    <a:pt x="5" y="91"/>
                  </a:cubicBezTo>
                  <a:cubicBezTo>
                    <a:pt x="10" y="52"/>
                    <a:pt x="23" y="14"/>
                    <a:pt x="5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2" name="Freeform 347"/>
            <p:cNvSpPr>
              <a:spLocks noEditPoints="1"/>
            </p:cNvSpPr>
            <p:nvPr/>
          </p:nvSpPr>
          <p:spPr bwMode="auto">
            <a:xfrm>
              <a:off x="3453505" y="3279036"/>
              <a:ext cx="111929" cy="141128"/>
            </a:xfrm>
            <a:custGeom>
              <a:avLst/>
              <a:gdLst>
                <a:gd name="T0" fmla="*/ 27 w 30"/>
                <a:gd name="T1" fmla="*/ 15 h 38"/>
                <a:gd name="T2" fmla="*/ 0 w 30"/>
                <a:gd name="T3" fmla="*/ 16 h 38"/>
                <a:gd name="T4" fmla="*/ 27 w 30"/>
                <a:gd name="T5" fmla="*/ 15 h 38"/>
                <a:gd name="T6" fmla="*/ 22 w 30"/>
                <a:gd name="T7" fmla="*/ 15 h 38"/>
                <a:gd name="T8" fmla="*/ 7 w 30"/>
                <a:gd name="T9" fmla="*/ 19 h 38"/>
                <a:gd name="T10" fmla="*/ 22 w 30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3" y="38"/>
                    <a:pt x="30" y="32"/>
                    <a:pt x="27" y="15"/>
                  </a:cubicBezTo>
                  <a:close/>
                  <a:moveTo>
                    <a:pt x="22" y="15"/>
                  </a:moveTo>
                  <a:cubicBezTo>
                    <a:pt x="23" y="25"/>
                    <a:pt x="10" y="27"/>
                    <a:pt x="7" y="19"/>
                  </a:cubicBezTo>
                  <a:cubicBezTo>
                    <a:pt x="7" y="12"/>
                    <a:pt x="18" y="10"/>
                    <a:pt x="2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3" name="Freeform 348"/>
            <p:cNvSpPr>
              <a:spLocks noEditPoints="1"/>
            </p:cNvSpPr>
            <p:nvPr/>
          </p:nvSpPr>
          <p:spPr bwMode="auto">
            <a:xfrm>
              <a:off x="3215048" y="3300934"/>
              <a:ext cx="119229" cy="150861"/>
            </a:xfrm>
            <a:custGeom>
              <a:avLst/>
              <a:gdLst>
                <a:gd name="T0" fmla="*/ 31 w 32"/>
                <a:gd name="T1" fmla="*/ 32 h 40"/>
                <a:gd name="T2" fmla="*/ 30 w 32"/>
                <a:gd name="T3" fmla="*/ 21 h 40"/>
                <a:gd name="T4" fmla="*/ 21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1 w 32"/>
                <a:gd name="T13" fmla="*/ 32 h 40"/>
                <a:gd name="T14" fmla="*/ 26 w 32"/>
                <a:gd name="T15" fmla="*/ 27 h 40"/>
                <a:gd name="T16" fmla="*/ 9 w 32"/>
                <a:gd name="T17" fmla="*/ 28 h 40"/>
                <a:gd name="T18" fmla="*/ 26 w 32"/>
                <a:gd name="T19" fmla="*/ 27 h 40"/>
                <a:gd name="T20" fmla="*/ 6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6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1" y="32"/>
                  </a:moveTo>
                  <a:cubicBezTo>
                    <a:pt x="32" y="28"/>
                    <a:pt x="30" y="25"/>
                    <a:pt x="30" y="21"/>
                  </a:cubicBezTo>
                  <a:cubicBezTo>
                    <a:pt x="27" y="20"/>
                    <a:pt x="23" y="21"/>
                    <a:pt x="21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8" y="0"/>
                    <a:pt x="0" y="4"/>
                  </a:cubicBezTo>
                  <a:cubicBezTo>
                    <a:pt x="0" y="17"/>
                    <a:pt x="1" y="28"/>
                    <a:pt x="8" y="38"/>
                  </a:cubicBezTo>
                  <a:cubicBezTo>
                    <a:pt x="15" y="40"/>
                    <a:pt x="26" y="37"/>
                    <a:pt x="31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9" y="28"/>
                  </a:cubicBezTo>
                  <a:cubicBezTo>
                    <a:pt x="14" y="26"/>
                    <a:pt x="20" y="26"/>
                    <a:pt x="26" y="27"/>
                  </a:cubicBezTo>
                  <a:close/>
                  <a:moveTo>
                    <a:pt x="6" y="10"/>
                  </a:moveTo>
                  <a:cubicBezTo>
                    <a:pt x="9" y="8"/>
                    <a:pt x="14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6" y="14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4" name="Freeform 349"/>
            <p:cNvSpPr>
              <a:spLocks noEditPoints="1"/>
            </p:cNvSpPr>
            <p:nvPr/>
          </p:nvSpPr>
          <p:spPr bwMode="auto">
            <a:xfrm>
              <a:off x="210000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7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7 w 43"/>
                <a:gd name="T17" fmla="*/ 9 h 90"/>
                <a:gd name="T18" fmla="*/ 38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40" y="59"/>
                    <a:pt x="32" y="22"/>
                    <a:pt x="17" y="0"/>
                  </a:cubicBezTo>
                  <a:cubicBezTo>
                    <a:pt x="11" y="0"/>
                    <a:pt x="7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7" y="9"/>
                  </a:cubicBezTo>
                  <a:cubicBezTo>
                    <a:pt x="26" y="30"/>
                    <a:pt x="31" y="55"/>
                    <a:pt x="38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5" name="Freeform 350"/>
            <p:cNvSpPr>
              <a:spLocks noEditPoints="1"/>
            </p:cNvSpPr>
            <p:nvPr/>
          </p:nvSpPr>
          <p:spPr bwMode="auto">
            <a:xfrm>
              <a:off x="3341576" y="3283902"/>
              <a:ext cx="141128" cy="128961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2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20" y="16"/>
                    <a:pt x="22" y="19"/>
                  </a:cubicBezTo>
                  <a:cubicBezTo>
                    <a:pt x="23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6" name="Freeform 351"/>
            <p:cNvSpPr>
              <a:spLocks noEditPoints="1"/>
            </p:cNvSpPr>
            <p:nvPr/>
          </p:nvSpPr>
          <p:spPr bwMode="auto">
            <a:xfrm>
              <a:off x="3927985" y="3322834"/>
              <a:ext cx="128962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0" y="6"/>
                    <a:pt x="0" y="29"/>
                  </a:cubicBezTo>
                  <a:cubicBezTo>
                    <a:pt x="5" y="37"/>
                    <a:pt x="21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7" y="31"/>
                    <a:pt x="12" y="27"/>
                    <a:pt x="7" y="28"/>
                  </a:cubicBezTo>
                  <a:cubicBezTo>
                    <a:pt x="7" y="17"/>
                    <a:pt x="23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7" name="Freeform 352"/>
            <p:cNvSpPr>
              <a:spLocks noEditPoints="1"/>
            </p:cNvSpPr>
            <p:nvPr/>
          </p:nvSpPr>
          <p:spPr bwMode="auto">
            <a:xfrm>
              <a:off x="1879200" y="3444496"/>
              <a:ext cx="323621" cy="574243"/>
            </a:xfrm>
            <a:custGeom>
              <a:avLst/>
              <a:gdLst>
                <a:gd name="T0" fmla="*/ 87 w 87"/>
                <a:gd name="T1" fmla="*/ 149 h 154"/>
                <a:gd name="T2" fmla="*/ 48 w 87"/>
                <a:gd name="T3" fmla="*/ 0 h 154"/>
                <a:gd name="T4" fmla="*/ 21 w 87"/>
                <a:gd name="T5" fmla="*/ 7 h 154"/>
                <a:gd name="T6" fmla="*/ 2 w 87"/>
                <a:gd name="T7" fmla="*/ 134 h 154"/>
                <a:gd name="T8" fmla="*/ 2 w 87"/>
                <a:gd name="T9" fmla="*/ 148 h 154"/>
                <a:gd name="T10" fmla="*/ 23 w 87"/>
                <a:gd name="T11" fmla="*/ 147 h 154"/>
                <a:gd name="T12" fmla="*/ 35 w 87"/>
                <a:gd name="T13" fmla="*/ 147 h 154"/>
                <a:gd name="T14" fmla="*/ 36 w 87"/>
                <a:gd name="T15" fmla="*/ 114 h 154"/>
                <a:gd name="T16" fmla="*/ 39 w 87"/>
                <a:gd name="T17" fmla="*/ 92 h 154"/>
                <a:gd name="T18" fmla="*/ 52 w 87"/>
                <a:gd name="T19" fmla="*/ 149 h 154"/>
                <a:gd name="T20" fmla="*/ 75 w 87"/>
                <a:gd name="T21" fmla="*/ 149 h 154"/>
                <a:gd name="T22" fmla="*/ 87 w 87"/>
                <a:gd name="T23" fmla="*/ 149 h 154"/>
                <a:gd name="T24" fmla="*/ 58 w 87"/>
                <a:gd name="T25" fmla="*/ 143 h 154"/>
                <a:gd name="T26" fmla="*/ 45 w 87"/>
                <a:gd name="T27" fmla="*/ 84 h 154"/>
                <a:gd name="T28" fmla="*/ 29 w 87"/>
                <a:gd name="T29" fmla="*/ 86 h 154"/>
                <a:gd name="T30" fmla="*/ 28 w 87"/>
                <a:gd name="T31" fmla="*/ 140 h 154"/>
                <a:gd name="T32" fmla="*/ 9 w 87"/>
                <a:gd name="T33" fmla="*/ 141 h 154"/>
                <a:gd name="T34" fmla="*/ 25 w 87"/>
                <a:gd name="T35" fmla="*/ 13 h 154"/>
                <a:gd name="T36" fmla="*/ 43 w 87"/>
                <a:gd name="T37" fmla="*/ 9 h 154"/>
                <a:gd name="T38" fmla="*/ 50 w 87"/>
                <a:gd name="T39" fmla="*/ 24 h 154"/>
                <a:gd name="T40" fmla="*/ 79 w 87"/>
                <a:gd name="T41" fmla="*/ 143 h 154"/>
                <a:gd name="T42" fmla="*/ 58 w 87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7" h="154">
                  <a:moveTo>
                    <a:pt x="87" y="149"/>
                  </a:moveTo>
                  <a:cubicBezTo>
                    <a:pt x="78" y="102"/>
                    <a:pt x="62" y="42"/>
                    <a:pt x="48" y="0"/>
                  </a:cubicBezTo>
                  <a:cubicBezTo>
                    <a:pt x="41" y="0"/>
                    <a:pt x="27" y="5"/>
                    <a:pt x="21" y="7"/>
                  </a:cubicBezTo>
                  <a:cubicBezTo>
                    <a:pt x="10" y="46"/>
                    <a:pt x="8" y="93"/>
                    <a:pt x="2" y="134"/>
                  </a:cubicBezTo>
                  <a:cubicBezTo>
                    <a:pt x="1" y="141"/>
                    <a:pt x="0" y="149"/>
                    <a:pt x="2" y="148"/>
                  </a:cubicBezTo>
                  <a:cubicBezTo>
                    <a:pt x="7" y="153"/>
                    <a:pt x="15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5" y="127"/>
                    <a:pt x="36" y="114"/>
                  </a:cubicBezTo>
                  <a:cubicBezTo>
                    <a:pt x="36" y="105"/>
                    <a:pt x="34" y="95"/>
                    <a:pt x="39" y="92"/>
                  </a:cubicBezTo>
                  <a:cubicBezTo>
                    <a:pt x="45" y="109"/>
                    <a:pt x="45" y="132"/>
                    <a:pt x="52" y="149"/>
                  </a:cubicBezTo>
                  <a:cubicBezTo>
                    <a:pt x="58" y="151"/>
                    <a:pt x="64" y="148"/>
                    <a:pt x="75" y="149"/>
                  </a:cubicBezTo>
                  <a:cubicBezTo>
                    <a:pt x="82" y="148"/>
                    <a:pt x="83" y="154"/>
                    <a:pt x="87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8" y="106"/>
                    <a:pt x="45" y="84"/>
                  </a:cubicBezTo>
                  <a:cubicBezTo>
                    <a:pt x="40" y="81"/>
                    <a:pt x="34" y="87"/>
                    <a:pt x="29" y="86"/>
                  </a:cubicBezTo>
                  <a:cubicBezTo>
                    <a:pt x="30" y="102"/>
                    <a:pt x="29" y="120"/>
                    <a:pt x="28" y="140"/>
                  </a:cubicBezTo>
                  <a:cubicBezTo>
                    <a:pt x="24" y="143"/>
                    <a:pt x="15" y="141"/>
                    <a:pt x="9" y="141"/>
                  </a:cubicBezTo>
                  <a:cubicBezTo>
                    <a:pt x="12" y="96"/>
                    <a:pt x="15" y="53"/>
                    <a:pt x="25" y="13"/>
                  </a:cubicBezTo>
                  <a:cubicBezTo>
                    <a:pt x="32" y="12"/>
                    <a:pt x="36" y="9"/>
                    <a:pt x="43" y="9"/>
                  </a:cubicBezTo>
                  <a:cubicBezTo>
                    <a:pt x="47" y="12"/>
                    <a:pt x="48" y="19"/>
                    <a:pt x="50" y="24"/>
                  </a:cubicBezTo>
                  <a:cubicBezTo>
                    <a:pt x="61" y="60"/>
                    <a:pt x="72" y="100"/>
                    <a:pt x="79" y="143"/>
                  </a:cubicBezTo>
                  <a:cubicBezTo>
                    <a:pt x="76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8" name="Freeform 353"/>
            <p:cNvSpPr>
              <a:spLocks noEditPoints="1"/>
            </p:cNvSpPr>
            <p:nvPr/>
          </p:nvSpPr>
          <p:spPr bwMode="auto">
            <a:xfrm>
              <a:off x="2217421" y="3425030"/>
              <a:ext cx="311454" cy="596142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6 w 83"/>
                <a:gd name="T5" fmla="*/ 158 h 160"/>
                <a:gd name="T6" fmla="*/ 14 w 83"/>
                <a:gd name="T7" fmla="*/ 153 h 160"/>
                <a:gd name="T8" fmla="*/ 81 w 83"/>
                <a:gd name="T9" fmla="*/ 106 h 160"/>
                <a:gd name="T10" fmla="*/ 56 w 83"/>
                <a:gd name="T11" fmla="*/ 83 h 160"/>
                <a:gd name="T12" fmla="*/ 69 w 83"/>
                <a:gd name="T13" fmla="*/ 24 h 160"/>
                <a:gd name="T14" fmla="*/ 41 w 83"/>
                <a:gd name="T15" fmla="*/ 82 h 160"/>
                <a:gd name="T16" fmla="*/ 72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5 w 83"/>
                <a:gd name="T25" fmla="*/ 13 h 160"/>
                <a:gd name="T26" fmla="*/ 67 w 83"/>
                <a:gd name="T27" fmla="*/ 34 h 160"/>
                <a:gd name="T28" fmla="*/ 60 w 83"/>
                <a:gd name="T29" fmla="*/ 70 h 160"/>
                <a:gd name="T30" fmla="*/ 41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9" y="0"/>
                    <a:pt x="15" y="1"/>
                    <a:pt x="0" y="20"/>
                  </a:cubicBezTo>
                  <a:cubicBezTo>
                    <a:pt x="0" y="64"/>
                    <a:pt x="1" y="115"/>
                    <a:pt x="6" y="158"/>
                  </a:cubicBezTo>
                  <a:cubicBezTo>
                    <a:pt x="11" y="160"/>
                    <a:pt x="9" y="153"/>
                    <a:pt x="14" y="153"/>
                  </a:cubicBezTo>
                  <a:cubicBezTo>
                    <a:pt x="38" y="152"/>
                    <a:pt x="83" y="138"/>
                    <a:pt x="81" y="106"/>
                  </a:cubicBezTo>
                  <a:cubicBezTo>
                    <a:pt x="81" y="93"/>
                    <a:pt x="70" y="83"/>
                    <a:pt x="56" y="83"/>
                  </a:cubicBezTo>
                  <a:cubicBezTo>
                    <a:pt x="68" y="76"/>
                    <a:pt x="76" y="39"/>
                    <a:pt x="69" y="24"/>
                  </a:cubicBezTo>
                  <a:close/>
                  <a:moveTo>
                    <a:pt x="41" y="82"/>
                  </a:moveTo>
                  <a:cubicBezTo>
                    <a:pt x="47" y="91"/>
                    <a:pt x="65" y="88"/>
                    <a:pt x="72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6" y="91"/>
                    <a:pt x="5" y="53"/>
                    <a:pt x="7" y="20"/>
                  </a:cubicBezTo>
                  <a:cubicBezTo>
                    <a:pt x="13" y="21"/>
                    <a:pt x="17" y="14"/>
                    <a:pt x="25" y="13"/>
                  </a:cubicBezTo>
                  <a:cubicBezTo>
                    <a:pt x="42" y="10"/>
                    <a:pt x="64" y="19"/>
                    <a:pt x="67" y="34"/>
                  </a:cubicBezTo>
                  <a:cubicBezTo>
                    <a:pt x="68" y="41"/>
                    <a:pt x="64" y="63"/>
                    <a:pt x="60" y="70"/>
                  </a:cubicBezTo>
                  <a:cubicBezTo>
                    <a:pt x="56" y="77"/>
                    <a:pt x="48" y="77"/>
                    <a:pt x="41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9" name="Freeform 354"/>
            <p:cNvSpPr>
              <a:spLocks noEditPoints="1"/>
            </p:cNvSpPr>
            <p:nvPr/>
          </p:nvSpPr>
          <p:spPr bwMode="auto">
            <a:xfrm>
              <a:off x="5424427" y="3483427"/>
              <a:ext cx="459882" cy="537744"/>
            </a:xfrm>
            <a:custGeom>
              <a:avLst/>
              <a:gdLst>
                <a:gd name="T0" fmla="*/ 28 w 123"/>
                <a:gd name="T1" fmla="*/ 137 h 144"/>
                <a:gd name="T2" fmla="*/ 120 w 123"/>
                <a:gd name="T3" fmla="*/ 139 h 144"/>
                <a:gd name="T4" fmla="*/ 121 w 123"/>
                <a:gd name="T5" fmla="*/ 124 h 144"/>
                <a:gd name="T6" fmla="*/ 118 w 123"/>
                <a:gd name="T7" fmla="*/ 34 h 144"/>
                <a:gd name="T8" fmla="*/ 113 w 123"/>
                <a:gd name="T9" fmla="*/ 0 h 144"/>
                <a:gd name="T10" fmla="*/ 6 w 123"/>
                <a:gd name="T11" fmla="*/ 17 h 144"/>
                <a:gd name="T12" fmla="*/ 6 w 123"/>
                <a:gd name="T13" fmla="*/ 138 h 144"/>
                <a:gd name="T14" fmla="*/ 28 w 123"/>
                <a:gd name="T15" fmla="*/ 137 h 144"/>
                <a:gd name="T16" fmla="*/ 114 w 123"/>
                <a:gd name="T17" fmla="*/ 132 h 144"/>
                <a:gd name="T18" fmla="*/ 12 w 123"/>
                <a:gd name="T19" fmla="*/ 129 h 144"/>
                <a:gd name="T20" fmla="*/ 26 w 123"/>
                <a:gd name="T21" fmla="*/ 90 h 144"/>
                <a:gd name="T22" fmla="*/ 36 w 123"/>
                <a:gd name="T23" fmla="*/ 81 h 144"/>
                <a:gd name="T24" fmla="*/ 50 w 123"/>
                <a:gd name="T25" fmla="*/ 89 h 144"/>
                <a:gd name="T26" fmla="*/ 84 w 123"/>
                <a:gd name="T27" fmla="*/ 76 h 144"/>
                <a:gd name="T28" fmla="*/ 114 w 123"/>
                <a:gd name="T29" fmla="*/ 101 h 144"/>
                <a:gd name="T30" fmla="*/ 114 w 123"/>
                <a:gd name="T31" fmla="*/ 132 h 144"/>
                <a:gd name="T32" fmla="*/ 113 w 123"/>
                <a:gd name="T33" fmla="*/ 85 h 144"/>
                <a:gd name="T34" fmla="*/ 94 w 123"/>
                <a:gd name="T35" fmla="*/ 72 h 144"/>
                <a:gd name="T36" fmla="*/ 110 w 123"/>
                <a:gd name="T37" fmla="*/ 58 h 144"/>
                <a:gd name="T38" fmla="*/ 113 w 123"/>
                <a:gd name="T39" fmla="*/ 85 h 144"/>
                <a:gd name="T40" fmla="*/ 14 w 123"/>
                <a:gd name="T41" fmla="*/ 24 h 144"/>
                <a:gd name="T42" fmla="*/ 108 w 123"/>
                <a:gd name="T43" fmla="*/ 9 h 144"/>
                <a:gd name="T44" fmla="*/ 113 w 123"/>
                <a:gd name="T45" fmla="*/ 47 h 144"/>
                <a:gd name="T46" fmla="*/ 49 w 123"/>
                <a:gd name="T47" fmla="*/ 79 h 144"/>
                <a:gd name="T48" fmla="*/ 9 w 123"/>
                <a:gd name="T49" fmla="*/ 57 h 144"/>
                <a:gd name="T50" fmla="*/ 14 w 123"/>
                <a:gd name="T51" fmla="*/ 24 h 144"/>
                <a:gd name="T52" fmla="*/ 9 w 123"/>
                <a:gd name="T53" fmla="*/ 67 h 144"/>
                <a:gd name="T54" fmla="*/ 30 w 123"/>
                <a:gd name="T55" fmla="*/ 77 h 144"/>
                <a:gd name="T56" fmla="*/ 9 w 123"/>
                <a:gd name="T57" fmla="*/ 101 h 144"/>
                <a:gd name="T58" fmla="*/ 9 w 123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3" h="144">
                  <a:moveTo>
                    <a:pt x="28" y="137"/>
                  </a:moveTo>
                  <a:cubicBezTo>
                    <a:pt x="60" y="136"/>
                    <a:pt x="93" y="144"/>
                    <a:pt x="120" y="139"/>
                  </a:cubicBezTo>
                  <a:cubicBezTo>
                    <a:pt x="123" y="135"/>
                    <a:pt x="121" y="129"/>
                    <a:pt x="121" y="124"/>
                  </a:cubicBezTo>
                  <a:cubicBezTo>
                    <a:pt x="121" y="85"/>
                    <a:pt x="119" y="63"/>
                    <a:pt x="118" y="34"/>
                  </a:cubicBezTo>
                  <a:cubicBezTo>
                    <a:pt x="118" y="22"/>
                    <a:pt x="120" y="10"/>
                    <a:pt x="113" y="0"/>
                  </a:cubicBezTo>
                  <a:cubicBezTo>
                    <a:pt x="75" y="3"/>
                    <a:pt x="43" y="10"/>
                    <a:pt x="6" y="17"/>
                  </a:cubicBezTo>
                  <a:cubicBezTo>
                    <a:pt x="2" y="54"/>
                    <a:pt x="0" y="102"/>
                    <a:pt x="6" y="138"/>
                  </a:cubicBezTo>
                  <a:cubicBezTo>
                    <a:pt x="14" y="139"/>
                    <a:pt x="20" y="137"/>
                    <a:pt x="28" y="137"/>
                  </a:cubicBezTo>
                  <a:close/>
                  <a:moveTo>
                    <a:pt x="114" y="132"/>
                  </a:moveTo>
                  <a:cubicBezTo>
                    <a:pt x="79" y="132"/>
                    <a:pt x="46" y="125"/>
                    <a:pt x="12" y="129"/>
                  </a:cubicBezTo>
                  <a:cubicBezTo>
                    <a:pt x="11" y="116"/>
                    <a:pt x="15" y="102"/>
                    <a:pt x="26" y="90"/>
                  </a:cubicBezTo>
                  <a:cubicBezTo>
                    <a:pt x="29" y="87"/>
                    <a:pt x="36" y="81"/>
                    <a:pt x="36" y="81"/>
                  </a:cubicBezTo>
                  <a:cubicBezTo>
                    <a:pt x="40" y="81"/>
                    <a:pt x="46" y="88"/>
                    <a:pt x="50" y="89"/>
                  </a:cubicBezTo>
                  <a:cubicBezTo>
                    <a:pt x="64" y="90"/>
                    <a:pt x="72" y="81"/>
                    <a:pt x="84" y="76"/>
                  </a:cubicBezTo>
                  <a:cubicBezTo>
                    <a:pt x="98" y="80"/>
                    <a:pt x="107" y="90"/>
                    <a:pt x="114" y="101"/>
                  </a:cubicBezTo>
                  <a:cubicBezTo>
                    <a:pt x="114" y="111"/>
                    <a:pt x="114" y="122"/>
                    <a:pt x="114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3" y="73"/>
                    <a:pt x="94" y="72"/>
                  </a:cubicBezTo>
                  <a:cubicBezTo>
                    <a:pt x="96" y="64"/>
                    <a:pt x="107" y="65"/>
                    <a:pt x="110" y="58"/>
                  </a:cubicBezTo>
                  <a:cubicBezTo>
                    <a:pt x="116" y="62"/>
                    <a:pt x="111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4" y="17"/>
                    <a:pt x="74" y="11"/>
                    <a:pt x="108" y="9"/>
                  </a:cubicBezTo>
                  <a:cubicBezTo>
                    <a:pt x="114" y="18"/>
                    <a:pt x="109" y="36"/>
                    <a:pt x="113" y="47"/>
                  </a:cubicBezTo>
                  <a:cubicBezTo>
                    <a:pt x="94" y="57"/>
                    <a:pt x="75" y="82"/>
                    <a:pt x="49" y="79"/>
                  </a:cubicBezTo>
                  <a:cubicBezTo>
                    <a:pt x="35" y="77"/>
                    <a:pt x="23" y="62"/>
                    <a:pt x="9" y="57"/>
                  </a:cubicBezTo>
                  <a:cubicBezTo>
                    <a:pt x="11" y="47"/>
                    <a:pt x="12" y="35"/>
                    <a:pt x="14" y="24"/>
                  </a:cubicBezTo>
                  <a:close/>
                  <a:moveTo>
                    <a:pt x="9" y="67"/>
                  </a:moveTo>
                  <a:cubicBezTo>
                    <a:pt x="17" y="70"/>
                    <a:pt x="22" y="75"/>
                    <a:pt x="30" y="77"/>
                  </a:cubicBezTo>
                  <a:cubicBezTo>
                    <a:pt x="21" y="83"/>
                    <a:pt x="17" y="94"/>
                    <a:pt x="9" y="101"/>
                  </a:cubicBezTo>
                  <a:cubicBezTo>
                    <a:pt x="9" y="90"/>
                    <a:pt x="9" y="78"/>
                    <a:pt x="9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0" name="Freeform 355"/>
            <p:cNvSpPr>
              <a:spLocks noEditPoints="1"/>
            </p:cNvSpPr>
            <p:nvPr/>
          </p:nvSpPr>
          <p:spPr bwMode="auto">
            <a:xfrm>
              <a:off x="2502109" y="3461527"/>
              <a:ext cx="306588" cy="559644"/>
            </a:xfrm>
            <a:custGeom>
              <a:avLst/>
              <a:gdLst>
                <a:gd name="T0" fmla="*/ 46 w 82"/>
                <a:gd name="T1" fmla="*/ 36 h 150"/>
                <a:gd name="T2" fmla="*/ 58 w 82"/>
                <a:gd name="T3" fmla="*/ 37 h 150"/>
                <a:gd name="T4" fmla="*/ 61 w 82"/>
                <a:gd name="T5" fmla="*/ 6 h 150"/>
                <a:gd name="T6" fmla="*/ 27 w 82"/>
                <a:gd name="T7" fmla="*/ 14 h 150"/>
                <a:gd name="T8" fmla="*/ 8 w 82"/>
                <a:gd name="T9" fmla="*/ 113 h 150"/>
                <a:gd name="T10" fmla="*/ 79 w 82"/>
                <a:gd name="T11" fmla="*/ 133 h 150"/>
                <a:gd name="T12" fmla="*/ 76 w 82"/>
                <a:gd name="T13" fmla="*/ 105 h 150"/>
                <a:gd name="T14" fmla="*/ 57 w 82"/>
                <a:gd name="T15" fmla="*/ 112 h 150"/>
                <a:gd name="T16" fmla="*/ 46 w 82"/>
                <a:gd name="T17" fmla="*/ 36 h 150"/>
                <a:gd name="T18" fmla="*/ 73 w 82"/>
                <a:gd name="T19" fmla="*/ 114 h 150"/>
                <a:gd name="T20" fmla="*/ 72 w 82"/>
                <a:gd name="T21" fmla="*/ 130 h 150"/>
                <a:gd name="T22" fmla="*/ 15 w 82"/>
                <a:gd name="T23" fmla="*/ 113 h 150"/>
                <a:gd name="T24" fmla="*/ 14 w 82"/>
                <a:gd name="T25" fmla="*/ 66 h 150"/>
                <a:gd name="T26" fmla="*/ 39 w 82"/>
                <a:gd name="T27" fmla="*/ 12 h 150"/>
                <a:gd name="T28" fmla="*/ 52 w 82"/>
                <a:gd name="T29" fmla="*/ 9 h 150"/>
                <a:gd name="T30" fmla="*/ 54 w 82"/>
                <a:gd name="T31" fmla="*/ 29 h 150"/>
                <a:gd name="T32" fmla="*/ 42 w 82"/>
                <a:gd name="T33" fmla="*/ 30 h 150"/>
                <a:gd name="T34" fmla="*/ 73 w 82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2" h="150">
                  <a:moveTo>
                    <a:pt x="46" y="36"/>
                  </a:moveTo>
                  <a:cubicBezTo>
                    <a:pt x="49" y="37"/>
                    <a:pt x="56" y="39"/>
                    <a:pt x="58" y="37"/>
                  </a:cubicBezTo>
                  <a:cubicBezTo>
                    <a:pt x="60" y="28"/>
                    <a:pt x="61" y="20"/>
                    <a:pt x="61" y="6"/>
                  </a:cubicBezTo>
                  <a:cubicBezTo>
                    <a:pt x="48" y="0"/>
                    <a:pt x="35" y="5"/>
                    <a:pt x="27" y="14"/>
                  </a:cubicBezTo>
                  <a:cubicBezTo>
                    <a:pt x="11" y="34"/>
                    <a:pt x="0" y="83"/>
                    <a:pt x="8" y="113"/>
                  </a:cubicBezTo>
                  <a:cubicBezTo>
                    <a:pt x="16" y="142"/>
                    <a:pt x="60" y="150"/>
                    <a:pt x="79" y="133"/>
                  </a:cubicBezTo>
                  <a:cubicBezTo>
                    <a:pt x="77" y="122"/>
                    <a:pt x="82" y="112"/>
                    <a:pt x="76" y="105"/>
                  </a:cubicBezTo>
                  <a:cubicBezTo>
                    <a:pt x="67" y="107"/>
                    <a:pt x="65" y="113"/>
                    <a:pt x="57" y="112"/>
                  </a:cubicBezTo>
                  <a:cubicBezTo>
                    <a:pt x="29" y="110"/>
                    <a:pt x="23" y="51"/>
                    <a:pt x="46" y="36"/>
                  </a:cubicBezTo>
                  <a:close/>
                  <a:moveTo>
                    <a:pt x="73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1" y="102"/>
                    <a:pt x="12" y="81"/>
                    <a:pt x="14" y="66"/>
                  </a:cubicBezTo>
                  <a:cubicBezTo>
                    <a:pt x="16" y="43"/>
                    <a:pt x="29" y="18"/>
                    <a:pt x="39" y="12"/>
                  </a:cubicBezTo>
                  <a:cubicBezTo>
                    <a:pt x="43" y="10"/>
                    <a:pt x="48" y="10"/>
                    <a:pt x="52" y="9"/>
                  </a:cubicBezTo>
                  <a:cubicBezTo>
                    <a:pt x="57" y="11"/>
                    <a:pt x="52" y="27"/>
                    <a:pt x="54" y="29"/>
                  </a:cubicBezTo>
                  <a:cubicBezTo>
                    <a:pt x="51" y="33"/>
                    <a:pt x="44" y="26"/>
                    <a:pt x="42" y="30"/>
                  </a:cubicBezTo>
                  <a:cubicBezTo>
                    <a:pt x="12" y="52"/>
                    <a:pt x="26" y="136"/>
                    <a:pt x="73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1" name="Freeform 356"/>
            <p:cNvSpPr>
              <a:spLocks noEditPoints="1"/>
            </p:cNvSpPr>
            <p:nvPr/>
          </p:nvSpPr>
          <p:spPr bwMode="auto">
            <a:xfrm>
              <a:off x="2278251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6 w 36"/>
                <a:gd name="T7" fmla="*/ 46 h 47"/>
                <a:gd name="T8" fmla="*/ 9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9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6" y="46"/>
                  </a:cubicBezTo>
                  <a:cubicBezTo>
                    <a:pt x="7" y="46"/>
                    <a:pt x="9" y="46"/>
                    <a:pt x="9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9" y="19"/>
                    <a:pt x="9" y="8"/>
                  </a:cubicBezTo>
                  <a:cubicBezTo>
                    <a:pt x="31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2" name="Freeform 357"/>
            <p:cNvSpPr>
              <a:spLocks/>
            </p:cNvSpPr>
            <p:nvPr/>
          </p:nvSpPr>
          <p:spPr bwMode="auto">
            <a:xfrm>
              <a:off x="769644" y="3515059"/>
              <a:ext cx="250624" cy="328486"/>
            </a:xfrm>
            <a:custGeom>
              <a:avLst/>
              <a:gdLst>
                <a:gd name="T0" fmla="*/ 46 w 67"/>
                <a:gd name="T1" fmla="*/ 25 h 88"/>
                <a:gd name="T2" fmla="*/ 62 w 67"/>
                <a:gd name="T3" fmla="*/ 34 h 88"/>
                <a:gd name="T4" fmla="*/ 47 w 67"/>
                <a:gd name="T5" fmla="*/ 0 h 88"/>
                <a:gd name="T6" fmla="*/ 43 w 67"/>
                <a:gd name="T7" fmla="*/ 0 h 88"/>
                <a:gd name="T8" fmla="*/ 26 w 67"/>
                <a:gd name="T9" fmla="*/ 55 h 88"/>
                <a:gd name="T10" fmla="*/ 4 w 67"/>
                <a:gd name="T11" fmla="*/ 83 h 88"/>
                <a:gd name="T12" fmla="*/ 46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6" y="25"/>
                  </a:moveTo>
                  <a:cubicBezTo>
                    <a:pt x="54" y="25"/>
                    <a:pt x="54" y="34"/>
                    <a:pt x="62" y="34"/>
                  </a:cubicBezTo>
                  <a:cubicBezTo>
                    <a:pt x="67" y="23"/>
                    <a:pt x="55" y="8"/>
                    <a:pt x="47" y="0"/>
                  </a:cubicBezTo>
                  <a:cubicBezTo>
                    <a:pt x="46" y="0"/>
                    <a:pt x="45" y="0"/>
                    <a:pt x="43" y="0"/>
                  </a:cubicBezTo>
                  <a:cubicBezTo>
                    <a:pt x="36" y="17"/>
                    <a:pt x="37" y="38"/>
                    <a:pt x="26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3" y="46"/>
                    <a:pt x="46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3" name="Freeform 358"/>
            <p:cNvSpPr>
              <a:spLocks noEditPoints="1"/>
            </p:cNvSpPr>
            <p:nvPr/>
          </p:nvSpPr>
          <p:spPr bwMode="auto">
            <a:xfrm>
              <a:off x="1966797" y="3539391"/>
              <a:ext cx="97329" cy="187358"/>
            </a:xfrm>
            <a:custGeom>
              <a:avLst/>
              <a:gdLst>
                <a:gd name="T0" fmla="*/ 7 w 26"/>
                <a:gd name="T1" fmla="*/ 2 h 50"/>
                <a:gd name="T2" fmla="*/ 0 w 26"/>
                <a:gd name="T3" fmla="*/ 46 h 50"/>
                <a:gd name="T4" fmla="*/ 21 w 26"/>
                <a:gd name="T5" fmla="*/ 48 h 50"/>
                <a:gd name="T6" fmla="*/ 17 w 26"/>
                <a:gd name="T7" fmla="*/ 1 h 50"/>
                <a:gd name="T8" fmla="*/ 7 w 26"/>
                <a:gd name="T9" fmla="*/ 2 h 50"/>
                <a:gd name="T10" fmla="*/ 9 w 26"/>
                <a:gd name="T11" fmla="*/ 44 h 50"/>
                <a:gd name="T12" fmla="*/ 11 w 26"/>
                <a:gd name="T13" fmla="*/ 8 h 50"/>
                <a:gd name="T14" fmla="*/ 15 w 26"/>
                <a:gd name="T15" fmla="*/ 8 h 50"/>
                <a:gd name="T16" fmla="*/ 17 w 26"/>
                <a:gd name="T17" fmla="*/ 42 h 50"/>
                <a:gd name="T18" fmla="*/ 9 w 26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0">
                  <a:moveTo>
                    <a:pt x="7" y="2"/>
                  </a:moveTo>
                  <a:cubicBezTo>
                    <a:pt x="2" y="16"/>
                    <a:pt x="4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6" y="33"/>
                    <a:pt x="23" y="13"/>
                    <a:pt x="17" y="1"/>
                  </a:cubicBezTo>
                  <a:cubicBezTo>
                    <a:pt x="14" y="1"/>
                    <a:pt x="9" y="0"/>
                    <a:pt x="7" y="2"/>
                  </a:cubicBezTo>
                  <a:close/>
                  <a:moveTo>
                    <a:pt x="9" y="44"/>
                  </a:moveTo>
                  <a:cubicBezTo>
                    <a:pt x="3" y="35"/>
                    <a:pt x="11" y="19"/>
                    <a:pt x="11" y="8"/>
                  </a:cubicBezTo>
                  <a:cubicBezTo>
                    <a:pt x="12" y="8"/>
                    <a:pt x="13" y="8"/>
                    <a:pt x="15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10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4" name="Freeform 359"/>
            <p:cNvSpPr>
              <a:spLocks noEditPoints="1"/>
            </p:cNvSpPr>
            <p:nvPr/>
          </p:nvSpPr>
          <p:spPr bwMode="auto">
            <a:xfrm>
              <a:off x="3110418" y="3641587"/>
              <a:ext cx="128962" cy="160594"/>
            </a:xfrm>
            <a:custGeom>
              <a:avLst/>
              <a:gdLst>
                <a:gd name="T0" fmla="*/ 30 w 35"/>
                <a:gd name="T1" fmla="*/ 28 h 43"/>
                <a:gd name="T2" fmla="*/ 26 w 35"/>
                <a:gd name="T3" fmla="*/ 18 h 43"/>
                <a:gd name="T4" fmla="*/ 33 w 35"/>
                <a:gd name="T5" fmla="*/ 8 h 43"/>
                <a:gd name="T6" fmla="*/ 17 w 35"/>
                <a:gd name="T7" fmla="*/ 0 h 43"/>
                <a:gd name="T8" fmla="*/ 0 w 35"/>
                <a:gd name="T9" fmla="*/ 26 h 43"/>
                <a:gd name="T10" fmla="*/ 30 w 35"/>
                <a:gd name="T11" fmla="*/ 28 h 43"/>
                <a:gd name="T12" fmla="*/ 19 w 35"/>
                <a:gd name="T13" fmla="*/ 8 h 43"/>
                <a:gd name="T14" fmla="*/ 25 w 35"/>
                <a:gd name="T15" fmla="*/ 10 h 43"/>
                <a:gd name="T16" fmla="*/ 17 w 35"/>
                <a:gd name="T17" fmla="*/ 15 h 43"/>
                <a:gd name="T18" fmla="*/ 19 w 35"/>
                <a:gd name="T19" fmla="*/ 8 h 43"/>
                <a:gd name="T20" fmla="*/ 10 w 35"/>
                <a:gd name="T21" fmla="*/ 21 h 43"/>
                <a:gd name="T22" fmla="*/ 23 w 35"/>
                <a:gd name="T23" fmla="*/ 28 h 43"/>
                <a:gd name="T24" fmla="*/ 8 w 35"/>
                <a:gd name="T25" fmla="*/ 30 h 43"/>
                <a:gd name="T26" fmla="*/ 10 w 35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5" h="43">
                  <a:moveTo>
                    <a:pt x="30" y="28"/>
                  </a:moveTo>
                  <a:cubicBezTo>
                    <a:pt x="31" y="23"/>
                    <a:pt x="26" y="23"/>
                    <a:pt x="26" y="18"/>
                  </a:cubicBezTo>
                  <a:cubicBezTo>
                    <a:pt x="31" y="17"/>
                    <a:pt x="35" y="13"/>
                    <a:pt x="33" y="8"/>
                  </a:cubicBezTo>
                  <a:cubicBezTo>
                    <a:pt x="29" y="4"/>
                    <a:pt x="22" y="3"/>
                    <a:pt x="17" y="0"/>
                  </a:cubicBezTo>
                  <a:cubicBezTo>
                    <a:pt x="15" y="9"/>
                    <a:pt x="0" y="18"/>
                    <a:pt x="0" y="26"/>
                  </a:cubicBezTo>
                  <a:cubicBezTo>
                    <a:pt x="1" y="40"/>
                    <a:pt x="25" y="43"/>
                    <a:pt x="30" y="28"/>
                  </a:cubicBezTo>
                  <a:close/>
                  <a:moveTo>
                    <a:pt x="19" y="8"/>
                  </a:moveTo>
                  <a:cubicBezTo>
                    <a:pt x="21" y="9"/>
                    <a:pt x="22" y="10"/>
                    <a:pt x="25" y="10"/>
                  </a:cubicBezTo>
                  <a:cubicBezTo>
                    <a:pt x="24" y="13"/>
                    <a:pt x="21" y="15"/>
                    <a:pt x="17" y="15"/>
                  </a:cubicBezTo>
                  <a:cubicBezTo>
                    <a:pt x="13" y="12"/>
                    <a:pt x="19" y="11"/>
                    <a:pt x="19" y="8"/>
                  </a:cubicBezTo>
                  <a:close/>
                  <a:moveTo>
                    <a:pt x="10" y="21"/>
                  </a:moveTo>
                  <a:cubicBezTo>
                    <a:pt x="18" y="20"/>
                    <a:pt x="19" y="25"/>
                    <a:pt x="23" y="28"/>
                  </a:cubicBezTo>
                  <a:cubicBezTo>
                    <a:pt x="20" y="32"/>
                    <a:pt x="14" y="32"/>
                    <a:pt x="8" y="30"/>
                  </a:cubicBezTo>
                  <a:cubicBezTo>
                    <a:pt x="7" y="26"/>
                    <a:pt x="10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5" name="Freeform 360"/>
            <p:cNvSpPr>
              <a:spLocks/>
            </p:cNvSpPr>
            <p:nvPr/>
          </p:nvSpPr>
          <p:spPr bwMode="auto">
            <a:xfrm>
              <a:off x="4901280" y="3661053"/>
              <a:ext cx="53531" cy="114361"/>
            </a:xfrm>
            <a:custGeom>
              <a:avLst/>
              <a:gdLst>
                <a:gd name="T0" fmla="*/ 10 w 14"/>
                <a:gd name="T1" fmla="*/ 31 h 31"/>
                <a:gd name="T2" fmla="*/ 14 w 14"/>
                <a:gd name="T3" fmla="*/ 0 h 31"/>
                <a:gd name="T4" fmla="*/ 9 w 14"/>
                <a:gd name="T5" fmla="*/ 0 h 31"/>
                <a:gd name="T6" fmla="*/ 10 w 14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1">
                  <a:moveTo>
                    <a:pt x="10" y="31"/>
                  </a:moveTo>
                  <a:cubicBezTo>
                    <a:pt x="10" y="24"/>
                    <a:pt x="13" y="11"/>
                    <a:pt x="14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8" y="10"/>
                    <a:pt x="0" y="26"/>
                    <a:pt x="1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6" name="Freeform 361"/>
            <p:cNvSpPr>
              <a:spLocks/>
            </p:cNvSpPr>
            <p:nvPr/>
          </p:nvSpPr>
          <p:spPr bwMode="auto">
            <a:xfrm>
              <a:off x="4928046" y="3668353"/>
              <a:ext cx="85164" cy="128961"/>
            </a:xfrm>
            <a:custGeom>
              <a:avLst/>
              <a:gdLst>
                <a:gd name="T0" fmla="*/ 17 w 23"/>
                <a:gd name="T1" fmla="*/ 34 h 35"/>
                <a:gd name="T2" fmla="*/ 13 w 23"/>
                <a:gd name="T3" fmla="*/ 0 h 35"/>
                <a:gd name="T4" fmla="*/ 17 w 23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17" y="34"/>
                  </a:moveTo>
                  <a:cubicBezTo>
                    <a:pt x="6" y="24"/>
                    <a:pt x="23" y="7"/>
                    <a:pt x="13" y="0"/>
                  </a:cubicBezTo>
                  <a:cubicBezTo>
                    <a:pt x="7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7" name="Freeform 362"/>
            <p:cNvSpPr>
              <a:spLocks noEditPoints="1"/>
            </p:cNvSpPr>
            <p:nvPr/>
          </p:nvSpPr>
          <p:spPr bwMode="auto">
            <a:xfrm>
              <a:off x="3215048" y="3690252"/>
              <a:ext cx="289556" cy="233591"/>
            </a:xfrm>
            <a:custGeom>
              <a:avLst/>
              <a:gdLst>
                <a:gd name="T0" fmla="*/ 8 w 78"/>
                <a:gd name="T1" fmla="*/ 32 h 63"/>
                <a:gd name="T2" fmla="*/ 27 w 78"/>
                <a:gd name="T3" fmla="*/ 26 h 63"/>
                <a:gd name="T4" fmla="*/ 39 w 78"/>
                <a:gd name="T5" fmla="*/ 10 h 63"/>
                <a:gd name="T6" fmla="*/ 30 w 78"/>
                <a:gd name="T7" fmla="*/ 18 h 63"/>
                <a:gd name="T8" fmla="*/ 16 w 78"/>
                <a:gd name="T9" fmla="*/ 0 h 63"/>
                <a:gd name="T10" fmla="*/ 8 w 78"/>
                <a:gd name="T11" fmla="*/ 32 h 63"/>
                <a:gd name="T12" fmla="*/ 46 w 78"/>
                <a:gd name="T13" fmla="*/ 24 h 63"/>
                <a:gd name="T14" fmla="*/ 34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8" y="32"/>
                  </a:moveTo>
                  <a:cubicBezTo>
                    <a:pt x="15" y="35"/>
                    <a:pt x="22" y="30"/>
                    <a:pt x="27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6" y="18"/>
                    <a:pt x="30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8" y="32"/>
                  </a:cubicBezTo>
                  <a:close/>
                  <a:moveTo>
                    <a:pt x="46" y="24"/>
                  </a:moveTo>
                  <a:cubicBezTo>
                    <a:pt x="46" y="29"/>
                    <a:pt x="41" y="32"/>
                    <a:pt x="34" y="33"/>
                  </a:cubicBezTo>
                  <a:cubicBezTo>
                    <a:pt x="30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30" y="11"/>
                    <a:pt x="23" y="29"/>
                    <a:pt x="10" y="26"/>
                  </a:cubicBezTo>
                  <a:cubicBezTo>
                    <a:pt x="10" y="17"/>
                    <a:pt x="16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8" name="Freeform 363"/>
            <p:cNvSpPr>
              <a:spLocks/>
            </p:cNvSpPr>
            <p:nvPr/>
          </p:nvSpPr>
          <p:spPr bwMode="auto">
            <a:xfrm>
              <a:off x="3794158" y="3692686"/>
              <a:ext cx="102196" cy="209258"/>
            </a:xfrm>
            <a:custGeom>
              <a:avLst/>
              <a:gdLst>
                <a:gd name="T0" fmla="*/ 0 w 28"/>
                <a:gd name="T1" fmla="*/ 53 h 56"/>
                <a:gd name="T2" fmla="*/ 20 w 28"/>
                <a:gd name="T3" fmla="*/ 37 h 56"/>
                <a:gd name="T4" fmla="*/ 15 w 28"/>
                <a:gd name="T5" fmla="*/ 14 h 56"/>
                <a:gd name="T6" fmla="*/ 25 w 28"/>
                <a:gd name="T7" fmla="*/ 0 h 56"/>
                <a:gd name="T8" fmla="*/ 7 w 28"/>
                <a:gd name="T9" fmla="*/ 15 h 56"/>
                <a:gd name="T10" fmla="*/ 14 w 28"/>
                <a:gd name="T11" fmla="*/ 34 h 56"/>
                <a:gd name="T12" fmla="*/ 0 w 28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56">
                  <a:moveTo>
                    <a:pt x="0" y="53"/>
                  </a:moveTo>
                  <a:cubicBezTo>
                    <a:pt x="9" y="56"/>
                    <a:pt x="19" y="46"/>
                    <a:pt x="20" y="37"/>
                  </a:cubicBezTo>
                  <a:cubicBezTo>
                    <a:pt x="22" y="28"/>
                    <a:pt x="16" y="22"/>
                    <a:pt x="15" y="14"/>
                  </a:cubicBezTo>
                  <a:cubicBezTo>
                    <a:pt x="17" y="9"/>
                    <a:pt x="28" y="7"/>
                    <a:pt x="25" y="0"/>
                  </a:cubicBezTo>
                  <a:cubicBezTo>
                    <a:pt x="15" y="3"/>
                    <a:pt x="7" y="7"/>
                    <a:pt x="7" y="15"/>
                  </a:cubicBezTo>
                  <a:cubicBezTo>
                    <a:pt x="6" y="22"/>
                    <a:pt x="14" y="26"/>
                    <a:pt x="14" y="34"/>
                  </a:cubicBezTo>
                  <a:cubicBezTo>
                    <a:pt x="13" y="45"/>
                    <a:pt x="4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9" name="Freeform 364"/>
            <p:cNvSpPr>
              <a:spLocks/>
            </p:cNvSpPr>
            <p:nvPr/>
          </p:nvSpPr>
          <p:spPr bwMode="auto">
            <a:xfrm>
              <a:off x="3390241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3 w 40"/>
                <a:gd name="T3" fmla="*/ 28 h 43"/>
                <a:gd name="T4" fmla="*/ 24 w 40"/>
                <a:gd name="T5" fmla="*/ 43 h 43"/>
                <a:gd name="T6" fmla="*/ 20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20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3" y="28"/>
                  </a:cubicBezTo>
                  <a:cubicBezTo>
                    <a:pt x="15" y="35"/>
                    <a:pt x="16" y="42"/>
                    <a:pt x="24" y="43"/>
                  </a:cubicBezTo>
                  <a:cubicBezTo>
                    <a:pt x="27" y="38"/>
                    <a:pt x="19" y="34"/>
                    <a:pt x="20" y="27"/>
                  </a:cubicBezTo>
                  <a:cubicBezTo>
                    <a:pt x="22" y="18"/>
                    <a:pt x="39" y="24"/>
                    <a:pt x="40" y="15"/>
                  </a:cubicBezTo>
                  <a:cubicBezTo>
                    <a:pt x="34" y="11"/>
                    <a:pt x="23" y="19"/>
                    <a:pt x="18" y="17"/>
                  </a:cubicBezTo>
                  <a:cubicBezTo>
                    <a:pt x="20" y="11"/>
                    <a:pt x="25" y="9"/>
                    <a:pt x="25" y="2"/>
                  </a:cubicBezTo>
                  <a:cubicBezTo>
                    <a:pt x="23" y="1"/>
                    <a:pt x="23" y="0"/>
                    <a:pt x="20" y="0"/>
                  </a:cubicBezTo>
                  <a:cubicBezTo>
                    <a:pt x="17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0" name="Freeform 365"/>
            <p:cNvSpPr>
              <a:spLocks/>
            </p:cNvSpPr>
            <p:nvPr/>
          </p:nvSpPr>
          <p:spPr bwMode="auto">
            <a:xfrm>
              <a:off x="4689589" y="3734050"/>
              <a:ext cx="104630" cy="55964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0" y="12"/>
                    <a:pt x="21" y="7"/>
                    <a:pt x="28" y="0"/>
                  </a:cubicBezTo>
                  <a:cubicBezTo>
                    <a:pt x="15" y="1"/>
                    <a:pt x="1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1" name="Freeform 366"/>
            <p:cNvSpPr>
              <a:spLocks/>
            </p:cNvSpPr>
            <p:nvPr/>
          </p:nvSpPr>
          <p:spPr bwMode="auto">
            <a:xfrm>
              <a:off x="4730954" y="3768115"/>
              <a:ext cx="80298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1" y="13"/>
                    <a:pt x="15" y="6"/>
                    <a:pt x="22" y="2"/>
                  </a:cubicBezTo>
                  <a:cubicBezTo>
                    <a:pt x="14" y="0"/>
                    <a:pt x="1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2" name="Freeform 367"/>
            <p:cNvSpPr>
              <a:spLocks/>
            </p:cNvSpPr>
            <p:nvPr/>
          </p:nvSpPr>
          <p:spPr bwMode="auto">
            <a:xfrm>
              <a:off x="3069054" y="3763249"/>
              <a:ext cx="343087" cy="201958"/>
            </a:xfrm>
            <a:custGeom>
              <a:avLst/>
              <a:gdLst>
                <a:gd name="T0" fmla="*/ 2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2 w 92"/>
                <a:gd name="T13" fmla="*/ 7 h 54"/>
                <a:gd name="T14" fmla="*/ 2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2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6" y="43"/>
                    <a:pt x="84" y="54"/>
                    <a:pt x="92" y="44"/>
                  </a:cubicBezTo>
                  <a:cubicBezTo>
                    <a:pt x="81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2" y="7"/>
                  </a:cubicBezTo>
                  <a:cubicBezTo>
                    <a:pt x="1" y="9"/>
                    <a:pt x="0" y="9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3" name="Freeform 368"/>
            <p:cNvSpPr>
              <a:spLocks noEditPoints="1"/>
            </p:cNvSpPr>
            <p:nvPr/>
          </p:nvSpPr>
          <p:spPr bwMode="auto">
            <a:xfrm>
              <a:off x="2287984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2 w 38"/>
                <a:gd name="T3" fmla="*/ 37 h 37"/>
                <a:gd name="T4" fmla="*/ 33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6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1" y="16"/>
                    <a:pt x="3" y="27"/>
                    <a:pt x="2" y="37"/>
                  </a:cubicBezTo>
                  <a:cubicBezTo>
                    <a:pt x="15" y="36"/>
                    <a:pt x="38" y="33"/>
                    <a:pt x="33" y="8"/>
                  </a:cubicBezTo>
                  <a:cubicBezTo>
                    <a:pt x="27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6" y="20"/>
                    <a:pt x="26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4" name="Freeform 369"/>
            <p:cNvSpPr>
              <a:spLocks/>
            </p:cNvSpPr>
            <p:nvPr/>
          </p:nvSpPr>
          <p:spPr bwMode="auto">
            <a:xfrm>
              <a:off x="725846" y="3892211"/>
              <a:ext cx="72997" cy="65697"/>
            </a:xfrm>
            <a:custGeom>
              <a:avLst/>
              <a:gdLst>
                <a:gd name="T0" fmla="*/ 4 w 20"/>
                <a:gd name="T1" fmla="*/ 18 h 18"/>
                <a:gd name="T2" fmla="*/ 18 w 20"/>
                <a:gd name="T3" fmla="*/ 6 h 18"/>
                <a:gd name="T4" fmla="*/ 0 w 20"/>
                <a:gd name="T5" fmla="*/ 12 h 18"/>
                <a:gd name="T6" fmla="*/ 4 w 2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4" y="18"/>
                  </a:moveTo>
                  <a:cubicBezTo>
                    <a:pt x="13" y="18"/>
                    <a:pt x="20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2" y="14"/>
                    <a:pt x="3" y="16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5" name="Freeform 370"/>
            <p:cNvSpPr>
              <a:spLocks/>
            </p:cNvSpPr>
            <p:nvPr/>
          </p:nvSpPr>
          <p:spPr bwMode="auto">
            <a:xfrm>
              <a:off x="4188343" y="3950608"/>
              <a:ext cx="68131" cy="104628"/>
            </a:xfrm>
            <a:custGeom>
              <a:avLst/>
              <a:gdLst>
                <a:gd name="T0" fmla="*/ 13 w 18"/>
                <a:gd name="T1" fmla="*/ 0 h 28"/>
                <a:gd name="T2" fmla="*/ 0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8" y="8"/>
                    <a:pt x="0" y="19"/>
                    <a:pt x="0" y="28"/>
                  </a:cubicBezTo>
                  <a:cubicBezTo>
                    <a:pt x="6" y="26"/>
                    <a:pt x="7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6" name="Freeform 371"/>
            <p:cNvSpPr>
              <a:spLocks/>
            </p:cNvSpPr>
            <p:nvPr/>
          </p:nvSpPr>
          <p:spPr bwMode="auto">
            <a:xfrm>
              <a:off x="694215" y="3957907"/>
              <a:ext cx="145994" cy="87596"/>
            </a:xfrm>
            <a:custGeom>
              <a:avLst/>
              <a:gdLst>
                <a:gd name="T0" fmla="*/ 38 w 39"/>
                <a:gd name="T1" fmla="*/ 10 h 23"/>
                <a:gd name="T2" fmla="*/ 37 w 39"/>
                <a:gd name="T3" fmla="*/ 2 h 23"/>
                <a:gd name="T4" fmla="*/ 19 w 39"/>
                <a:gd name="T5" fmla="*/ 4 h 23"/>
                <a:gd name="T6" fmla="*/ 0 w 39"/>
                <a:gd name="T7" fmla="*/ 11 h 23"/>
                <a:gd name="T8" fmla="*/ 38 w 39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8" y="10"/>
                  </a:moveTo>
                  <a:cubicBezTo>
                    <a:pt x="36" y="6"/>
                    <a:pt x="39" y="4"/>
                    <a:pt x="37" y="2"/>
                  </a:cubicBezTo>
                  <a:cubicBezTo>
                    <a:pt x="32" y="0"/>
                    <a:pt x="25" y="3"/>
                    <a:pt x="19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7" name="Freeform 372"/>
            <p:cNvSpPr>
              <a:spLocks noEditPoints="1"/>
            </p:cNvSpPr>
            <p:nvPr/>
          </p:nvSpPr>
          <p:spPr bwMode="auto">
            <a:xfrm>
              <a:off x="4740686" y="4026038"/>
              <a:ext cx="369852" cy="343085"/>
            </a:xfrm>
            <a:custGeom>
              <a:avLst/>
              <a:gdLst>
                <a:gd name="T0" fmla="*/ 12 w 99"/>
                <a:gd name="T1" fmla="*/ 16 h 92"/>
                <a:gd name="T2" fmla="*/ 11 w 99"/>
                <a:gd name="T3" fmla="*/ 22 h 92"/>
                <a:gd name="T4" fmla="*/ 45 w 99"/>
                <a:gd name="T5" fmla="*/ 18 h 92"/>
                <a:gd name="T6" fmla="*/ 19 w 99"/>
                <a:gd name="T7" fmla="*/ 28 h 92"/>
                <a:gd name="T8" fmla="*/ 57 w 99"/>
                <a:gd name="T9" fmla="*/ 28 h 92"/>
                <a:gd name="T10" fmla="*/ 28 w 99"/>
                <a:gd name="T11" fmla="*/ 39 h 92"/>
                <a:gd name="T12" fmla="*/ 67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5 w 99"/>
                <a:gd name="T19" fmla="*/ 50 h 92"/>
                <a:gd name="T20" fmla="*/ 46 w 99"/>
                <a:gd name="T21" fmla="*/ 61 h 92"/>
                <a:gd name="T22" fmla="*/ 81 w 99"/>
                <a:gd name="T23" fmla="*/ 58 h 92"/>
                <a:gd name="T24" fmla="*/ 60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1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8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3 w 99"/>
                <a:gd name="T47" fmla="*/ 0 h 92"/>
                <a:gd name="T48" fmla="*/ 25 w 99"/>
                <a:gd name="T49" fmla="*/ 0 h 92"/>
                <a:gd name="T50" fmla="*/ 0 w 99"/>
                <a:gd name="T51" fmla="*/ 16 h 92"/>
                <a:gd name="T52" fmla="*/ 12 w 99"/>
                <a:gd name="T53" fmla="*/ 16 h 92"/>
                <a:gd name="T54" fmla="*/ 32 w 99"/>
                <a:gd name="T55" fmla="*/ 10 h 92"/>
                <a:gd name="T56" fmla="*/ 15 w 99"/>
                <a:gd name="T57" fmla="*/ 15 h 92"/>
                <a:gd name="T58" fmla="*/ 32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2" y="16"/>
                  </a:moveTo>
                  <a:cubicBezTo>
                    <a:pt x="10" y="17"/>
                    <a:pt x="11" y="20"/>
                    <a:pt x="11" y="22"/>
                  </a:cubicBezTo>
                  <a:cubicBezTo>
                    <a:pt x="19" y="24"/>
                    <a:pt x="37" y="9"/>
                    <a:pt x="45" y="18"/>
                  </a:cubicBezTo>
                  <a:cubicBezTo>
                    <a:pt x="36" y="21"/>
                    <a:pt x="23" y="19"/>
                    <a:pt x="19" y="28"/>
                  </a:cubicBezTo>
                  <a:cubicBezTo>
                    <a:pt x="30" y="32"/>
                    <a:pt x="48" y="16"/>
                    <a:pt x="57" y="28"/>
                  </a:cubicBezTo>
                  <a:cubicBezTo>
                    <a:pt x="47" y="32"/>
                    <a:pt x="31" y="29"/>
                    <a:pt x="28" y="39"/>
                  </a:cubicBezTo>
                  <a:cubicBezTo>
                    <a:pt x="39" y="42"/>
                    <a:pt x="65" y="25"/>
                    <a:pt x="67" y="40"/>
                  </a:cubicBezTo>
                  <a:cubicBezTo>
                    <a:pt x="54" y="42"/>
                    <a:pt x="45" y="39"/>
                    <a:pt x="38" y="46"/>
                  </a:cubicBezTo>
                  <a:cubicBezTo>
                    <a:pt x="46" y="52"/>
                    <a:pt x="60" y="43"/>
                    <a:pt x="73" y="44"/>
                  </a:cubicBezTo>
                  <a:cubicBezTo>
                    <a:pt x="73" y="46"/>
                    <a:pt x="75" y="48"/>
                    <a:pt x="75" y="50"/>
                  </a:cubicBezTo>
                  <a:cubicBezTo>
                    <a:pt x="65" y="53"/>
                    <a:pt x="50" y="51"/>
                    <a:pt x="46" y="61"/>
                  </a:cubicBezTo>
                  <a:cubicBezTo>
                    <a:pt x="55" y="65"/>
                    <a:pt x="77" y="48"/>
                    <a:pt x="81" y="58"/>
                  </a:cubicBezTo>
                  <a:cubicBezTo>
                    <a:pt x="73" y="59"/>
                    <a:pt x="64" y="58"/>
                    <a:pt x="60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5" y="73"/>
                    <a:pt x="71" y="75"/>
                  </a:cubicBezTo>
                  <a:cubicBezTo>
                    <a:pt x="71" y="78"/>
                    <a:pt x="73" y="78"/>
                    <a:pt x="73" y="81"/>
                  </a:cubicBezTo>
                  <a:cubicBezTo>
                    <a:pt x="81" y="80"/>
                    <a:pt x="86" y="83"/>
                    <a:pt x="91" y="81"/>
                  </a:cubicBezTo>
                  <a:cubicBezTo>
                    <a:pt x="93" y="84"/>
                    <a:pt x="91" y="90"/>
                    <a:pt x="94" y="92"/>
                  </a:cubicBezTo>
                  <a:cubicBezTo>
                    <a:pt x="94" y="91"/>
                    <a:pt x="96" y="91"/>
                    <a:pt x="98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0" y="50"/>
                    <a:pt x="75" y="35"/>
                    <a:pt x="66" y="26"/>
                  </a:cubicBezTo>
                  <a:cubicBezTo>
                    <a:pt x="59" y="19"/>
                    <a:pt x="49" y="16"/>
                    <a:pt x="45" y="7"/>
                  </a:cubicBezTo>
                  <a:cubicBezTo>
                    <a:pt x="39" y="7"/>
                    <a:pt x="35" y="4"/>
                    <a:pt x="33" y="0"/>
                  </a:cubicBezTo>
                  <a:cubicBezTo>
                    <a:pt x="29" y="1"/>
                    <a:pt x="29" y="1"/>
                    <a:pt x="25" y="0"/>
                  </a:cubicBezTo>
                  <a:cubicBezTo>
                    <a:pt x="20" y="9"/>
                    <a:pt x="4" y="6"/>
                    <a:pt x="0" y="16"/>
                  </a:cubicBezTo>
                  <a:cubicBezTo>
                    <a:pt x="3" y="21"/>
                    <a:pt x="11" y="14"/>
                    <a:pt x="12" y="16"/>
                  </a:cubicBezTo>
                  <a:close/>
                  <a:moveTo>
                    <a:pt x="32" y="10"/>
                  </a:moveTo>
                  <a:cubicBezTo>
                    <a:pt x="28" y="13"/>
                    <a:pt x="19" y="12"/>
                    <a:pt x="15" y="15"/>
                  </a:cubicBezTo>
                  <a:cubicBezTo>
                    <a:pt x="14" y="13"/>
                    <a:pt x="28" y="7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8" name="Freeform 373"/>
            <p:cNvSpPr>
              <a:spLocks/>
            </p:cNvSpPr>
            <p:nvPr/>
          </p:nvSpPr>
          <p:spPr bwMode="auto">
            <a:xfrm>
              <a:off x="3998550" y="4026038"/>
              <a:ext cx="104630" cy="77864"/>
            </a:xfrm>
            <a:custGeom>
              <a:avLst/>
              <a:gdLst>
                <a:gd name="T0" fmla="*/ 21 w 28"/>
                <a:gd name="T1" fmla="*/ 0 h 21"/>
                <a:gd name="T2" fmla="*/ 8 w 28"/>
                <a:gd name="T3" fmla="*/ 21 h 21"/>
                <a:gd name="T4" fmla="*/ 21 w 28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1">
                  <a:moveTo>
                    <a:pt x="21" y="0"/>
                  </a:moveTo>
                  <a:cubicBezTo>
                    <a:pt x="19" y="6"/>
                    <a:pt x="0" y="14"/>
                    <a:pt x="8" y="21"/>
                  </a:cubicBezTo>
                  <a:cubicBezTo>
                    <a:pt x="10" y="20"/>
                    <a:pt x="28" y="4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9" name="Freeform 374"/>
            <p:cNvSpPr>
              <a:spLocks/>
            </p:cNvSpPr>
            <p:nvPr/>
          </p:nvSpPr>
          <p:spPr bwMode="auto">
            <a:xfrm>
              <a:off x="1030001" y="3977373"/>
              <a:ext cx="165460" cy="204392"/>
            </a:xfrm>
            <a:custGeom>
              <a:avLst/>
              <a:gdLst>
                <a:gd name="T0" fmla="*/ 1 w 44"/>
                <a:gd name="T1" fmla="*/ 26 h 55"/>
                <a:gd name="T2" fmla="*/ 12 w 44"/>
                <a:gd name="T3" fmla="*/ 34 h 55"/>
                <a:gd name="T4" fmla="*/ 3 w 44"/>
                <a:gd name="T5" fmla="*/ 48 h 55"/>
                <a:gd name="T6" fmla="*/ 15 w 44"/>
                <a:gd name="T7" fmla="*/ 55 h 55"/>
                <a:gd name="T8" fmla="*/ 25 w 44"/>
                <a:gd name="T9" fmla="*/ 41 h 55"/>
                <a:gd name="T10" fmla="*/ 40 w 44"/>
                <a:gd name="T11" fmla="*/ 51 h 55"/>
                <a:gd name="T12" fmla="*/ 42 w 44"/>
                <a:gd name="T13" fmla="*/ 36 h 55"/>
                <a:gd name="T14" fmla="*/ 33 w 44"/>
                <a:gd name="T15" fmla="*/ 29 h 55"/>
                <a:gd name="T16" fmla="*/ 42 w 44"/>
                <a:gd name="T17" fmla="*/ 15 h 55"/>
                <a:gd name="T18" fmla="*/ 23 w 44"/>
                <a:gd name="T19" fmla="*/ 21 h 55"/>
                <a:gd name="T20" fmla="*/ 13 w 44"/>
                <a:gd name="T21" fmla="*/ 10 h 55"/>
                <a:gd name="T22" fmla="*/ 1 w 44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4" h="55">
                  <a:moveTo>
                    <a:pt x="1" y="26"/>
                  </a:moveTo>
                  <a:cubicBezTo>
                    <a:pt x="5" y="29"/>
                    <a:pt x="11" y="29"/>
                    <a:pt x="12" y="34"/>
                  </a:cubicBezTo>
                  <a:cubicBezTo>
                    <a:pt x="10" y="40"/>
                    <a:pt x="4" y="42"/>
                    <a:pt x="3" y="48"/>
                  </a:cubicBezTo>
                  <a:cubicBezTo>
                    <a:pt x="7" y="50"/>
                    <a:pt x="9" y="54"/>
                    <a:pt x="15" y="55"/>
                  </a:cubicBezTo>
                  <a:cubicBezTo>
                    <a:pt x="19" y="52"/>
                    <a:pt x="22" y="46"/>
                    <a:pt x="25" y="41"/>
                  </a:cubicBezTo>
                  <a:cubicBezTo>
                    <a:pt x="32" y="42"/>
                    <a:pt x="32" y="51"/>
                    <a:pt x="40" y="51"/>
                  </a:cubicBezTo>
                  <a:cubicBezTo>
                    <a:pt x="41" y="45"/>
                    <a:pt x="44" y="42"/>
                    <a:pt x="42" y="36"/>
                  </a:cubicBezTo>
                  <a:cubicBezTo>
                    <a:pt x="38" y="35"/>
                    <a:pt x="36" y="32"/>
                    <a:pt x="33" y="29"/>
                  </a:cubicBezTo>
                  <a:cubicBezTo>
                    <a:pt x="35" y="24"/>
                    <a:pt x="42" y="23"/>
                    <a:pt x="42" y="15"/>
                  </a:cubicBezTo>
                  <a:cubicBezTo>
                    <a:pt x="37" y="0"/>
                    <a:pt x="27" y="13"/>
                    <a:pt x="23" y="21"/>
                  </a:cubicBezTo>
                  <a:cubicBezTo>
                    <a:pt x="20" y="16"/>
                    <a:pt x="17" y="13"/>
                    <a:pt x="13" y="10"/>
                  </a:cubicBezTo>
                  <a:cubicBezTo>
                    <a:pt x="8" y="14"/>
                    <a:pt x="0" y="15"/>
                    <a:pt x="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0" name="Freeform 375"/>
            <p:cNvSpPr>
              <a:spLocks noEditPoints="1"/>
            </p:cNvSpPr>
            <p:nvPr/>
          </p:nvSpPr>
          <p:spPr bwMode="auto">
            <a:xfrm>
              <a:off x="5480390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20 w 117"/>
                <a:gd name="T3" fmla="*/ 209 h 266"/>
                <a:gd name="T4" fmla="*/ 31 w 117"/>
                <a:gd name="T5" fmla="*/ 243 h 266"/>
                <a:gd name="T6" fmla="*/ 64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7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1 w 117"/>
                <a:gd name="T33" fmla="*/ 237 h 266"/>
                <a:gd name="T34" fmla="*/ 61 w 117"/>
                <a:gd name="T35" fmla="*/ 256 h 266"/>
                <a:gd name="T36" fmla="*/ 30 w 117"/>
                <a:gd name="T37" fmla="*/ 204 h 266"/>
                <a:gd name="T38" fmla="*/ 10 w 117"/>
                <a:gd name="T39" fmla="*/ 189 h 266"/>
                <a:gd name="T40" fmla="*/ 40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4" y="198"/>
                    <a:pt x="14" y="198"/>
                    <a:pt x="20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4" y="265"/>
                  </a:cubicBezTo>
                  <a:cubicBezTo>
                    <a:pt x="68" y="264"/>
                    <a:pt x="85" y="253"/>
                    <a:pt x="89" y="250"/>
                  </a:cubicBezTo>
                  <a:cubicBezTo>
                    <a:pt x="92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6" y="74"/>
                    <a:pt x="117" y="14"/>
                    <a:pt x="92" y="3"/>
                  </a:cubicBezTo>
                  <a:cubicBezTo>
                    <a:pt x="85" y="0"/>
                    <a:pt x="74" y="1"/>
                    <a:pt x="66" y="3"/>
                  </a:cubicBezTo>
                  <a:cubicBezTo>
                    <a:pt x="58" y="6"/>
                    <a:pt x="50" y="16"/>
                    <a:pt x="47" y="21"/>
                  </a:cubicBezTo>
                  <a:cubicBezTo>
                    <a:pt x="23" y="61"/>
                    <a:pt x="37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8" y="29"/>
                    <a:pt x="61" y="3"/>
                    <a:pt x="92" y="12"/>
                  </a:cubicBezTo>
                  <a:cubicBezTo>
                    <a:pt x="102" y="25"/>
                    <a:pt x="110" y="48"/>
                    <a:pt x="110" y="73"/>
                  </a:cubicBezTo>
                  <a:cubicBezTo>
                    <a:pt x="111" y="82"/>
                    <a:pt x="109" y="90"/>
                    <a:pt x="109" y="99"/>
                  </a:cubicBezTo>
                  <a:cubicBezTo>
                    <a:pt x="111" y="145"/>
                    <a:pt x="110" y="209"/>
                    <a:pt x="91" y="237"/>
                  </a:cubicBezTo>
                  <a:cubicBezTo>
                    <a:pt x="84" y="246"/>
                    <a:pt x="71" y="256"/>
                    <a:pt x="61" y="256"/>
                  </a:cubicBezTo>
                  <a:cubicBezTo>
                    <a:pt x="38" y="256"/>
                    <a:pt x="31" y="225"/>
                    <a:pt x="30" y="204"/>
                  </a:cubicBezTo>
                  <a:cubicBezTo>
                    <a:pt x="25" y="198"/>
                    <a:pt x="15" y="195"/>
                    <a:pt x="10" y="189"/>
                  </a:cubicBezTo>
                  <a:cubicBezTo>
                    <a:pt x="20" y="183"/>
                    <a:pt x="30" y="178"/>
                    <a:pt x="40" y="172"/>
                  </a:cubicBezTo>
                  <a:cubicBezTo>
                    <a:pt x="43" y="143"/>
                    <a:pt x="34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1" name="Freeform 376"/>
            <p:cNvSpPr>
              <a:spLocks/>
            </p:cNvSpPr>
            <p:nvPr/>
          </p:nvSpPr>
          <p:spPr bwMode="auto">
            <a:xfrm>
              <a:off x="4064247" y="4062537"/>
              <a:ext cx="68131" cy="75430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9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2" name="Freeform 377"/>
            <p:cNvSpPr>
              <a:spLocks/>
            </p:cNvSpPr>
            <p:nvPr/>
          </p:nvSpPr>
          <p:spPr bwMode="auto">
            <a:xfrm>
              <a:off x="728280" y="4018739"/>
              <a:ext cx="77864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6" name="Freeform 381"/>
            <p:cNvSpPr>
              <a:spLocks/>
            </p:cNvSpPr>
            <p:nvPr/>
          </p:nvSpPr>
          <p:spPr bwMode="auto">
            <a:xfrm>
              <a:off x="2246620" y="4108768"/>
              <a:ext cx="321187" cy="630207"/>
            </a:xfrm>
            <a:custGeom>
              <a:avLst/>
              <a:gdLst>
                <a:gd name="T0" fmla="*/ 49 w 86"/>
                <a:gd name="T1" fmla="*/ 125 h 169"/>
                <a:gd name="T2" fmla="*/ 13 w 86"/>
                <a:gd name="T3" fmla="*/ 128 h 169"/>
                <a:gd name="T4" fmla="*/ 84 w 86"/>
                <a:gd name="T5" fmla="*/ 111 h 169"/>
                <a:gd name="T6" fmla="*/ 57 w 86"/>
                <a:gd name="T7" fmla="*/ 59 h 169"/>
                <a:gd name="T8" fmla="*/ 75 w 86"/>
                <a:gd name="T9" fmla="*/ 28 h 169"/>
                <a:gd name="T10" fmla="*/ 21 w 86"/>
                <a:gd name="T11" fmla="*/ 5 h 169"/>
                <a:gd name="T12" fmla="*/ 2 w 86"/>
                <a:gd name="T13" fmla="*/ 23 h 169"/>
                <a:gd name="T14" fmla="*/ 15 w 86"/>
                <a:gd name="T15" fmla="*/ 44 h 169"/>
                <a:gd name="T16" fmla="*/ 45 w 86"/>
                <a:gd name="T17" fmla="*/ 32 h 169"/>
                <a:gd name="T18" fmla="*/ 21 w 86"/>
                <a:gd name="T19" fmla="*/ 49 h 169"/>
                <a:gd name="T20" fmla="*/ 15 w 86"/>
                <a:gd name="T21" fmla="*/ 70 h 169"/>
                <a:gd name="T22" fmla="*/ 49 w 86"/>
                <a:gd name="T23" fmla="*/ 91 h 169"/>
                <a:gd name="T24" fmla="*/ 49 w 86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" h="169">
                  <a:moveTo>
                    <a:pt x="49" y="125"/>
                  </a:moveTo>
                  <a:cubicBezTo>
                    <a:pt x="35" y="125"/>
                    <a:pt x="19" y="114"/>
                    <a:pt x="13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6" y="86"/>
                    <a:pt x="72" y="68"/>
                    <a:pt x="57" y="59"/>
                  </a:cubicBezTo>
                  <a:cubicBezTo>
                    <a:pt x="76" y="54"/>
                    <a:pt x="78" y="39"/>
                    <a:pt x="75" y="28"/>
                  </a:cubicBezTo>
                  <a:cubicBezTo>
                    <a:pt x="70" y="10"/>
                    <a:pt x="41" y="0"/>
                    <a:pt x="21" y="5"/>
                  </a:cubicBezTo>
                  <a:cubicBezTo>
                    <a:pt x="15" y="6"/>
                    <a:pt x="4" y="14"/>
                    <a:pt x="2" y="23"/>
                  </a:cubicBezTo>
                  <a:cubicBezTo>
                    <a:pt x="0" y="29"/>
                    <a:pt x="6" y="43"/>
                    <a:pt x="15" y="44"/>
                  </a:cubicBezTo>
                  <a:cubicBezTo>
                    <a:pt x="26" y="44"/>
                    <a:pt x="29" y="27"/>
                    <a:pt x="45" y="32"/>
                  </a:cubicBezTo>
                  <a:cubicBezTo>
                    <a:pt x="42" y="43"/>
                    <a:pt x="27" y="42"/>
                    <a:pt x="21" y="49"/>
                  </a:cubicBezTo>
                  <a:cubicBezTo>
                    <a:pt x="17" y="53"/>
                    <a:pt x="14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7" name="Freeform 382"/>
            <p:cNvSpPr>
              <a:spLocks/>
            </p:cNvSpPr>
            <p:nvPr/>
          </p:nvSpPr>
          <p:spPr bwMode="auto">
            <a:xfrm>
              <a:off x="5670183" y="4118501"/>
              <a:ext cx="158161" cy="216557"/>
            </a:xfrm>
            <a:custGeom>
              <a:avLst/>
              <a:gdLst>
                <a:gd name="T0" fmla="*/ 42 w 42"/>
                <a:gd name="T1" fmla="*/ 32 h 58"/>
                <a:gd name="T2" fmla="*/ 20 w 42"/>
                <a:gd name="T3" fmla="*/ 37 h 58"/>
                <a:gd name="T4" fmla="*/ 30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20" y="37"/>
                  </a:cubicBezTo>
                  <a:cubicBezTo>
                    <a:pt x="20" y="41"/>
                    <a:pt x="29" y="36"/>
                    <a:pt x="30" y="40"/>
                  </a:cubicBezTo>
                  <a:cubicBezTo>
                    <a:pt x="27" y="42"/>
                    <a:pt x="26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8" y="0"/>
                    <a:pt x="0" y="27"/>
                    <a:pt x="11" y="47"/>
                  </a:cubicBezTo>
                  <a:cubicBezTo>
                    <a:pt x="25" y="58"/>
                    <a:pt x="39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8" name="Freeform 383"/>
            <p:cNvSpPr>
              <a:spLocks/>
            </p:cNvSpPr>
            <p:nvPr/>
          </p:nvSpPr>
          <p:spPr bwMode="auto">
            <a:xfrm>
              <a:off x="1893800" y="4186631"/>
              <a:ext cx="260357" cy="145994"/>
            </a:xfrm>
            <a:custGeom>
              <a:avLst/>
              <a:gdLst>
                <a:gd name="T0" fmla="*/ 68 w 70"/>
                <a:gd name="T1" fmla="*/ 17 h 39"/>
                <a:gd name="T2" fmla="*/ 36 w 70"/>
                <a:gd name="T3" fmla="*/ 4 h 39"/>
                <a:gd name="T4" fmla="*/ 4 w 70"/>
                <a:gd name="T5" fmla="*/ 6 h 39"/>
                <a:gd name="T6" fmla="*/ 1 w 70"/>
                <a:gd name="T7" fmla="*/ 31 h 39"/>
                <a:gd name="T8" fmla="*/ 68 w 70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6" y="4"/>
                    <a:pt x="15" y="3"/>
                    <a:pt x="4" y="6"/>
                  </a:cubicBezTo>
                  <a:cubicBezTo>
                    <a:pt x="3" y="14"/>
                    <a:pt x="0" y="20"/>
                    <a:pt x="1" y="31"/>
                  </a:cubicBezTo>
                  <a:cubicBezTo>
                    <a:pt x="18" y="37"/>
                    <a:pt x="70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9" name="Freeform 384"/>
            <p:cNvSpPr>
              <a:spLocks/>
            </p:cNvSpPr>
            <p:nvPr/>
          </p:nvSpPr>
          <p:spPr bwMode="auto">
            <a:xfrm>
              <a:off x="2830597" y="4242597"/>
              <a:ext cx="141128" cy="51097"/>
            </a:xfrm>
            <a:custGeom>
              <a:avLst/>
              <a:gdLst>
                <a:gd name="T0" fmla="*/ 0 w 38"/>
                <a:gd name="T1" fmla="*/ 3 h 14"/>
                <a:gd name="T2" fmla="*/ 2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1" y="6"/>
                    <a:pt x="2" y="7"/>
                  </a:cubicBezTo>
                  <a:cubicBezTo>
                    <a:pt x="13" y="6"/>
                    <a:pt x="29" y="14"/>
                    <a:pt x="38" y="9"/>
                  </a:cubicBezTo>
                  <a:cubicBezTo>
                    <a:pt x="26" y="7"/>
                    <a:pt x="12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0" name="Freeform 385"/>
            <p:cNvSpPr>
              <a:spLocks/>
            </p:cNvSpPr>
            <p:nvPr/>
          </p:nvSpPr>
          <p:spPr bwMode="auto">
            <a:xfrm>
              <a:off x="31663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4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1" name="Freeform 386"/>
            <p:cNvSpPr>
              <a:spLocks/>
            </p:cNvSpPr>
            <p:nvPr/>
          </p:nvSpPr>
          <p:spPr bwMode="auto">
            <a:xfrm>
              <a:off x="3015523" y="4293694"/>
              <a:ext cx="124096" cy="46231"/>
            </a:xfrm>
            <a:custGeom>
              <a:avLst/>
              <a:gdLst>
                <a:gd name="T0" fmla="*/ 3 w 33"/>
                <a:gd name="T1" fmla="*/ 0 h 12"/>
                <a:gd name="T2" fmla="*/ 1 w 33"/>
                <a:gd name="T3" fmla="*/ 5 h 12"/>
                <a:gd name="T4" fmla="*/ 33 w 33"/>
                <a:gd name="T5" fmla="*/ 12 h 12"/>
                <a:gd name="T6" fmla="*/ 3 w 33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12">
                  <a:moveTo>
                    <a:pt x="3" y="0"/>
                  </a:moveTo>
                  <a:cubicBezTo>
                    <a:pt x="3" y="3"/>
                    <a:pt x="0" y="1"/>
                    <a:pt x="1" y="5"/>
                  </a:cubicBezTo>
                  <a:cubicBezTo>
                    <a:pt x="10" y="9"/>
                    <a:pt x="23" y="9"/>
                    <a:pt x="33" y="12"/>
                  </a:cubicBezTo>
                  <a:cubicBezTo>
                    <a:pt x="28" y="3"/>
                    <a:pt x="14" y="6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2" name="Freeform 387"/>
            <p:cNvSpPr>
              <a:spLocks noEditPoints="1"/>
            </p:cNvSpPr>
            <p:nvPr/>
          </p:nvSpPr>
          <p:spPr bwMode="auto">
            <a:xfrm>
              <a:off x="5648284" y="4283961"/>
              <a:ext cx="175193" cy="211691"/>
            </a:xfrm>
            <a:custGeom>
              <a:avLst/>
              <a:gdLst>
                <a:gd name="T0" fmla="*/ 33 w 47"/>
                <a:gd name="T1" fmla="*/ 56 h 57"/>
                <a:gd name="T2" fmla="*/ 46 w 47"/>
                <a:gd name="T3" fmla="*/ 28 h 57"/>
                <a:gd name="T4" fmla="*/ 33 w 47"/>
                <a:gd name="T5" fmla="*/ 56 h 57"/>
                <a:gd name="T6" fmla="*/ 31 w 47"/>
                <a:gd name="T7" fmla="*/ 49 h 57"/>
                <a:gd name="T8" fmla="*/ 26 w 47"/>
                <a:gd name="T9" fmla="*/ 29 h 57"/>
                <a:gd name="T10" fmla="*/ 40 w 47"/>
                <a:gd name="T11" fmla="*/ 30 h 57"/>
                <a:gd name="T12" fmla="*/ 31 w 47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7">
                  <a:moveTo>
                    <a:pt x="33" y="56"/>
                  </a:moveTo>
                  <a:cubicBezTo>
                    <a:pt x="41" y="51"/>
                    <a:pt x="47" y="38"/>
                    <a:pt x="46" y="28"/>
                  </a:cubicBezTo>
                  <a:cubicBezTo>
                    <a:pt x="21" y="0"/>
                    <a:pt x="0" y="57"/>
                    <a:pt x="33" y="56"/>
                  </a:cubicBezTo>
                  <a:close/>
                  <a:moveTo>
                    <a:pt x="31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5" y="29"/>
                    <a:pt x="40" y="30"/>
                  </a:cubicBezTo>
                  <a:cubicBezTo>
                    <a:pt x="38" y="37"/>
                    <a:pt x="37" y="46"/>
                    <a:pt x="31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3" name="Freeform 388"/>
            <p:cNvSpPr>
              <a:spLocks/>
            </p:cNvSpPr>
            <p:nvPr/>
          </p:nvSpPr>
          <p:spPr bwMode="auto">
            <a:xfrm>
              <a:off x="2740566" y="4366691"/>
              <a:ext cx="119229" cy="77864"/>
            </a:xfrm>
            <a:custGeom>
              <a:avLst/>
              <a:gdLst>
                <a:gd name="T0" fmla="*/ 15 w 32"/>
                <a:gd name="T1" fmla="*/ 18 h 21"/>
                <a:gd name="T2" fmla="*/ 32 w 32"/>
                <a:gd name="T3" fmla="*/ 13 h 21"/>
                <a:gd name="T4" fmla="*/ 11 w 32"/>
                <a:gd name="T5" fmla="*/ 10 h 21"/>
                <a:gd name="T6" fmla="*/ 1 w 32"/>
                <a:gd name="T7" fmla="*/ 0 h 21"/>
                <a:gd name="T8" fmla="*/ 0 w 32"/>
                <a:gd name="T9" fmla="*/ 5 h 21"/>
                <a:gd name="T10" fmla="*/ 15 w 32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1">
                  <a:moveTo>
                    <a:pt x="15" y="18"/>
                  </a:moveTo>
                  <a:cubicBezTo>
                    <a:pt x="20" y="19"/>
                    <a:pt x="32" y="21"/>
                    <a:pt x="32" y="13"/>
                  </a:cubicBezTo>
                  <a:cubicBezTo>
                    <a:pt x="27" y="13"/>
                    <a:pt x="17" y="12"/>
                    <a:pt x="11" y="10"/>
                  </a:cubicBezTo>
                  <a:cubicBezTo>
                    <a:pt x="7" y="7"/>
                    <a:pt x="6" y="1"/>
                    <a:pt x="1" y="0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2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4" name="Freeform 389"/>
            <p:cNvSpPr>
              <a:spLocks noEditPoints="1"/>
            </p:cNvSpPr>
            <p:nvPr/>
          </p:nvSpPr>
          <p:spPr bwMode="auto">
            <a:xfrm>
              <a:off x="3455938" y="4395890"/>
              <a:ext cx="985462" cy="1209317"/>
            </a:xfrm>
            <a:custGeom>
              <a:avLst/>
              <a:gdLst>
                <a:gd name="T0" fmla="*/ 225 w 264"/>
                <a:gd name="T1" fmla="*/ 22 h 324"/>
                <a:gd name="T2" fmla="*/ 152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2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8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4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6 w 264"/>
                <a:gd name="T33" fmla="*/ 316 h 324"/>
                <a:gd name="T34" fmla="*/ 24 w 264"/>
                <a:gd name="T35" fmla="*/ 288 h 324"/>
                <a:gd name="T36" fmla="*/ 10 w 264"/>
                <a:gd name="T37" fmla="*/ 177 h 324"/>
                <a:gd name="T38" fmla="*/ 17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2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5" y="0"/>
                    <a:pt x="152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3" y="73"/>
                    <a:pt x="8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2" y="306"/>
                  </a:cubicBezTo>
                  <a:cubicBezTo>
                    <a:pt x="35" y="309"/>
                    <a:pt x="37" y="314"/>
                    <a:pt x="40" y="316"/>
                  </a:cubicBezTo>
                  <a:cubicBezTo>
                    <a:pt x="49" y="321"/>
                    <a:pt x="68" y="324"/>
                    <a:pt x="81" y="324"/>
                  </a:cubicBezTo>
                  <a:cubicBezTo>
                    <a:pt x="106" y="323"/>
                    <a:pt x="128" y="314"/>
                    <a:pt x="142" y="306"/>
                  </a:cubicBezTo>
                  <a:cubicBezTo>
                    <a:pt x="164" y="293"/>
                    <a:pt x="182" y="279"/>
                    <a:pt x="198" y="262"/>
                  </a:cubicBezTo>
                  <a:cubicBezTo>
                    <a:pt x="232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1" y="250"/>
                    <a:pt x="192" y="258"/>
                    <a:pt x="184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6" y="316"/>
                  </a:cubicBezTo>
                  <a:cubicBezTo>
                    <a:pt x="57" y="317"/>
                    <a:pt x="34" y="308"/>
                    <a:pt x="24" y="288"/>
                  </a:cubicBezTo>
                  <a:cubicBezTo>
                    <a:pt x="9" y="260"/>
                    <a:pt x="6" y="205"/>
                    <a:pt x="10" y="177"/>
                  </a:cubicBezTo>
                  <a:cubicBezTo>
                    <a:pt x="11" y="168"/>
                    <a:pt x="14" y="157"/>
                    <a:pt x="17" y="147"/>
                  </a:cubicBezTo>
                  <a:cubicBezTo>
                    <a:pt x="22" y="129"/>
                    <a:pt x="28" y="115"/>
                    <a:pt x="36" y="100"/>
                  </a:cubicBezTo>
                  <a:cubicBezTo>
                    <a:pt x="40" y="94"/>
                    <a:pt x="44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3" y="34"/>
                    <a:pt x="117" y="12"/>
                    <a:pt x="162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3" y="40"/>
                    <a:pt x="245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5" name="Freeform 390"/>
            <p:cNvSpPr>
              <a:spLocks noEditPoints="1"/>
            </p:cNvSpPr>
            <p:nvPr/>
          </p:nvSpPr>
          <p:spPr bwMode="auto">
            <a:xfrm>
              <a:off x="574985" y="4373991"/>
              <a:ext cx="138695" cy="143560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3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2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6" y="23"/>
                    <a:pt x="28" y="31"/>
                  </a:cubicBezTo>
                  <a:cubicBezTo>
                    <a:pt x="23" y="29"/>
                    <a:pt x="17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6" name="Freeform 391"/>
            <p:cNvSpPr>
              <a:spLocks/>
            </p:cNvSpPr>
            <p:nvPr/>
          </p:nvSpPr>
          <p:spPr bwMode="auto">
            <a:xfrm>
              <a:off x="2740566" y="4432389"/>
              <a:ext cx="119229" cy="60830"/>
            </a:xfrm>
            <a:custGeom>
              <a:avLst/>
              <a:gdLst>
                <a:gd name="T0" fmla="*/ 0 w 32"/>
                <a:gd name="T1" fmla="*/ 7 h 16"/>
                <a:gd name="T2" fmla="*/ 12 w 32"/>
                <a:gd name="T3" fmla="*/ 14 h 16"/>
                <a:gd name="T4" fmla="*/ 32 w 32"/>
                <a:gd name="T5" fmla="*/ 12 h 16"/>
                <a:gd name="T6" fmla="*/ 12 w 32"/>
                <a:gd name="T7" fmla="*/ 7 h 16"/>
                <a:gd name="T8" fmla="*/ 0 w 32"/>
                <a:gd name="T9" fmla="*/ 3 h 16"/>
                <a:gd name="T10" fmla="*/ 0 w 32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16">
                  <a:moveTo>
                    <a:pt x="0" y="7"/>
                  </a:moveTo>
                  <a:cubicBezTo>
                    <a:pt x="3" y="7"/>
                    <a:pt x="6" y="13"/>
                    <a:pt x="12" y="14"/>
                  </a:cubicBezTo>
                  <a:cubicBezTo>
                    <a:pt x="19" y="16"/>
                    <a:pt x="32" y="16"/>
                    <a:pt x="32" y="12"/>
                  </a:cubicBezTo>
                  <a:cubicBezTo>
                    <a:pt x="26" y="7"/>
                    <a:pt x="21" y="8"/>
                    <a:pt x="12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7" name="Freeform 392"/>
            <p:cNvSpPr>
              <a:spLocks noEditPoints="1"/>
            </p:cNvSpPr>
            <p:nvPr/>
          </p:nvSpPr>
          <p:spPr bwMode="auto">
            <a:xfrm>
              <a:off x="3976650" y="4451855"/>
              <a:ext cx="223858" cy="274955"/>
            </a:xfrm>
            <a:custGeom>
              <a:avLst/>
              <a:gdLst>
                <a:gd name="T0" fmla="*/ 14 w 60"/>
                <a:gd name="T1" fmla="*/ 62 h 74"/>
                <a:gd name="T2" fmla="*/ 57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4 w 60"/>
                <a:gd name="T9" fmla="*/ 62 h 74"/>
                <a:gd name="T10" fmla="*/ 17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5 w 60"/>
                <a:gd name="T17" fmla="*/ 58 h 74"/>
                <a:gd name="T18" fmla="*/ 17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4" y="62"/>
                  </a:moveTo>
                  <a:cubicBezTo>
                    <a:pt x="31" y="74"/>
                    <a:pt x="60" y="63"/>
                    <a:pt x="57" y="36"/>
                  </a:cubicBezTo>
                  <a:cubicBezTo>
                    <a:pt x="48" y="30"/>
                    <a:pt x="42" y="16"/>
                    <a:pt x="52" y="6"/>
                  </a:cubicBezTo>
                  <a:cubicBezTo>
                    <a:pt x="39" y="0"/>
                    <a:pt x="24" y="14"/>
                    <a:pt x="13" y="15"/>
                  </a:cubicBezTo>
                  <a:cubicBezTo>
                    <a:pt x="6" y="28"/>
                    <a:pt x="0" y="51"/>
                    <a:pt x="14" y="62"/>
                  </a:cubicBezTo>
                  <a:close/>
                  <a:moveTo>
                    <a:pt x="17" y="22"/>
                  </a:moveTo>
                  <a:cubicBezTo>
                    <a:pt x="21" y="17"/>
                    <a:pt x="30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1" y="51"/>
                    <a:pt x="39" y="61"/>
                    <a:pt x="25" y="58"/>
                  </a:cubicBezTo>
                  <a:cubicBezTo>
                    <a:pt x="12" y="55"/>
                    <a:pt x="8" y="34"/>
                    <a:pt x="17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8" name="Freeform 393"/>
            <p:cNvSpPr>
              <a:spLocks noEditPoints="1"/>
            </p:cNvSpPr>
            <p:nvPr/>
          </p:nvSpPr>
          <p:spPr bwMode="auto">
            <a:xfrm>
              <a:off x="5658017" y="4537017"/>
              <a:ext cx="172761" cy="160594"/>
            </a:xfrm>
            <a:custGeom>
              <a:avLst/>
              <a:gdLst>
                <a:gd name="T0" fmla="*/ 27 w 46"/>
                <a:gd name="T1" fmla="*/ 39 h 43"/>
                <a:gd name="T2" fmla="*/ 24 w 46"/>
                <a:gd name="T3" fmla="*/ 2 h 43"/>
                <a:gd name="T4" fmla="*/ 27 w 46"/>
                <a:gd name="T5" fmla="*/ 39 h 43"/>
                <a:gd name="T6" fmla="*/ 34 w 46"/>
                <a:gd name="T7" fmla="*/ 16 h 43"/>
                <a:gd name="T8" fmla="*/ 18 w 46"/>
                <a:gd name="T9" fmla="*/ 32 h 43"/>
                <a:gd name="T10" fmla="*/ 34 w 46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" h="43">
                  <a:moveTo>
                    <a:pt x="27" y="39"/>
                  </a:moveTo>
                  <a:cubicBezTo>
                    <a:pt x="46" y="36"/>
                    <a:pt x="42" y="1"/>
                    <a:pt x="24" y="2"/>
                  </a:cubicBezTo>
                  <a:cubicBezTo>
                    <a:pt x="0" y="3"/>
                    <a:pt x="4" y="43"/>
                    <a:pt x="27" y="39"/>
                  </a:cubicBezTo>
                  <a:close/>
                  <a:moveTo>
                    <a:pt x="34" y="16"/>
                  </a:moveTo>
                  <a:cubicBezTo>
                    <a:pt x="36" y="22"/>
                    <a:pt x="32" y="34"/>
                    <a:pt x="18" y="32"/>
                  </a:cubicBezTo>
                  <a:cubicBezTo>
                    <a:pt x="6" y="15"/>
                    <a:pt x="28" y="0"/>
                    <a:pt x="3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9" name="Freeform 394"/>
            <p:cNvSpPr>
              <a:spLocks/>
            </p:cNvSpPr>
            <p:nvPr/>
          </p:nvSpPr>
          <p:spPr bwMode="auto">
            <a:xfrm>
              <a:off x="2991190" y="4515119"/>
              <a:ext cx="58398" cy="133827"/>
            </a:xfrm>
            <a:custGeom>
              <a:avLst/>
              <a:gdLst>
                <a:gd name="T0" fmla="*/ 14 w 16"/>
                <a:gd name="T1" fmla="*/ 36 h 36"/>
                <a:gd name="T2" fmla="*/ 14 w 16"/>
                <a:gd name="T3" fmla="*/ 0 h 36"/>
                <a:gd name="T4" fmla="*/ 14 w 16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36">
                  <a:moveTo>
                    <a:pt x="14" y="36"/>
                  </a:moveTo>
                  <a:cubicBezTo>
                    <a:pt x="16" y="28"/>
                    <a:pt x="10" y="11"/>
                    <a:pt x="14" y="0"/>
                  </a:cubicBezTo>
                  <a:cubicBezTo>
                    <a:pt x="0" y="0"/>
                    <a:pt x="6" y="32"/>
                    <a:pt x="1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0" name="Freeform 395"/>
            <p:cNvSpPr>
              <a:spLocks noEditPoints="1"/>
            </p:cNvSpPr>
            <p:nvPr/>
          </p:nvSpPr>
          <p:spPr bwMode="auto">
            <a:xfrm>
              <a:off x="3777125" y="4527284"/>
              <a:ext cx="262790" cy="294421"/>
            </a:xfrm>
            <a:custGeom>
              <a:avLst/>
              <a:gdLst>
                <a:gd name="T0" fmla="*/ 29 w 70"/>
                <a:gd name="T1" fmla="*/ 75 h 79"/>
                <a:gd name="T2" fmla="*/ 49 w 70"/>
                <a:gd name="T3" fmla="*/ 19 h 79"/>
                <a:gd name="T4" fmla="*/ 33 w 70"/>
                <a:gd name="T5" fmla="*/ 13 h 79"/>
                <a:gd name="T6" fmla="*/ 33 w 70"/>
                <a:gd name="T7" fmla="*/ 0 h 79"/>
                <a:gd name="T8" fmla="*/ 29 w 70"/>
                <a:gd name="T9" fmla="*/ 0 h 79"/>
                <a:gd name="T10" fmla="*/ 19 w 70"/>
                <a:gd name="T11" fmla="*/ 9 h 79"/>
                <a:gd name="T12" fmla="*/ 29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9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3" y="13"/>
                  </a:cubicBezTo>
                  <a:cubicBezTo>
                    <a:pt x="35" y="7"/>
                    <a:pt x="36" y="5"/>
                    <a:pt x="33" y="0"/>
                  </a:cubicBezTo>
                  <a:cubicBezTo>
                    <a:pt x="31" y="0"/>
                    <a:pt x="30" y="0"/>
                    <a:pt x="29" y="0"/>
                  </a:cubicBezTo>
                  <a:cubicBezTo>
                    <a:pt x="28" y="6"/>
                    <a:pt x="22" y="6"/>
                    <a:pt x="19" y="9"/>
                  </a:cubicBezTo>
                  <a:cubicBezTo>
                    <a:pt x="4" y="25"/>
                    <a:pt x="0" y="69"/>
                    <a:pt x="29" y="75"/>
                  </a:cubicBezTo>
                  <a:close/>
                  <a:moveTo>
                    <a:pt x="24" y="13"/>
                  </a:moveTo>
                  <a:cubicBezTo>
                    <a:pt x="28" y="22"/>
                    <a:pt x="40" y="24"/>
                    <a:pt x="49" y="27"/>
                  </a:cubicBezTo>
                  <a:cubicBezTo>
                    <a:pt x="58" y="45"/>
                    <a:pt x="45" y="68"/>
                    <a:pt x="31" y="68"/>
                  </a:cubicBezTo>
                  <a:cubicBezTo>
                    <a:pt x="19" y="68"/>
                    <a:pt x="13" y="52"/>
                    <a:pt x="13" y="34"/>
                  </a:cubicBezTo>
                  <a:cubicBezTo>
                    <a:pt x="19" y="29"/>
                    <a:pt x="19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1" name="Freeform 396"/>
            <p:cNvSpPr>
              <a:spLocks/>
            </p:cNvSpPr>
            <p:nvPr/>
          </p:nvSpPr>
          <p:spPr bwMode="auto">
            <a:xfrm>
              <a:off x="3047154" y="4527284"/>
              <a:ext cx="43798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6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8" y="0"/>
                    <a:pt x="6" y="0"/>
                  </a:cubicBezTo>
                  <a:cubicBezTo>
                    <a:pt x="4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2" name="Freeform 397"/>
            <p:cNvSpPr>
              <a:spLocks/>
            </p:cNvSpPr>
            <p:nvPr/>
          </p:nvSpPr>
          <p:spPr bwMode="auto">
            <a:xfrm>
              <a:off x="3487570" y="4551617"/>
              <a:ext cx="63264" cy="124094"/>
            </a:xfrm>
            <a:custGeom>
              <a:avLst/>
              <a:gdLst>
                <a:gd name="T0" fmla="*/ 7 w 17"/>
                <a:gd name="T1" fmla="*/ 33 h 33"/>
                <a:gd name="T2" fmla="*/ 5 w 17"/>
                <a:gd name="T3" fmla="*/ 0 h 33"/>
                <a:gd name="T4" fmla="*/ 6 w 17"/>
                <a:gd name="T5" fmla="*/ 21 h 33"/>
                <a:gd name="T6" fmla="*/ 7 w 17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3">
                  <a:moveTo>
                    <a:pt x="7" y="33"/>
                  </a:moveTo>
                  <a:cubicBezTo>
                    <a:pt x="12" y="24"/>
                    <a:pt x="17" y="3"/>
                    <a:pt x="5" y="0"/>
                  </a:cubicBezTo>
                  <a:cubicBezTo>
                    <a:pt x="4" y="5"/>
                    <a:pt x="6" y="13"/>
                    <a:pt x="6" y="21"/>
                  </a:cubicBezTo>
                  <a:cubicBezTo>
                    <a:pt x="6" y="25"/>
                    <a:pt x="0" y="32"/>
                    <a:pt x="7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3" name="Freeform 398"/>
            <p:cNvSpPr>
              <a:spLocks/>
            </p:cNvSpPr>
            <p:nvPr/>
          </p:nvSpPr>
          <p:spPr bwMode="auto">
            <a:xfrm>
              <a:off x="4042348" y="4558917"/>
              <a:ext cx="55965" cy="75430"/>
            </a:xfrm>
            <a:custGeom>
              <a:avLst/>
              <a:gdLst>
                <a:gd name="T0" fmla="*/ 14 w 15"/>
                <a:gd name="T1" fmla="*/ 20 h 20"/>
                <a:gd name="T2" fmla="*/ 9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9" y="9"/>
                  </a:cubicBezTo>
                  <a:cubicBezTo>
                    <a:pt x="7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4" name="Freeform 399"/>
            <p:cNvSpPr>
              <a:spLocks/>
            </p:cNvSpPr>
            <p:nvPr/>
          </p:nvSpPr>
          <p:spPr bwMode="auto">
            <a:xfrm>
              <a:off x="3536235" y="4563784"/>
              <a:ext cx="41366" cy="111929"/>
            </a:xfrm>
            <a:custGeom>
              <a:avLst/>
              <a:gdLst>
                <a:gd name="T0" fmla="*/ 7 w 11"/>
                <a:gd name="T1" fmla="*/ 0 h 30"/>
                <a:gd name="T2" fmla="*/ 4 w 11"/>
                <a:gd name="T3" fmla="*/ 30 h 30"/>
                <a:gd name="T4" fmla="*/ 11 w 11"/>
                <a:gd name="T5" fmla="*/ 0 h 30"/>
                <a:gd name="T6" fmla="*/ 7 w 11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0">
                  <a:moveTo>
                    <a:pt x="7" y="0"/>
                  </a:moveTo>
                  <a:cubicBezTo>
                    <a:pt x="6" y="9"/>
                    <a:pt x="0" y="25"/>
                    <a:pt x="4" y="30"/>
                  </a:cubicBezTo>
                  <a:cubicBezTo>
                    <a:pt x="8" y="22"/>
                    <a:pt x="11" y="13"/>
                    <a:pt x="11" y="0"/>
                  </a:cubicBezTo>
                  <a:cubicBezTo>
                    <a:pt x="10" y="0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5" name="Freeform 400"/>
            <p:cNvSpPr>
              <a:spLocks/>
            </p:cNvSpPr>
            <p:nvPr/>
          </p:nvSpPr>
          <p:spPr bwMode="auto">
            <a:xfrm>
              <a:off x="224599" y="4541884"/>
              <a:ext cx="7300" cy="31631"/>
            </a:xfrm>
            <a:custGeom>
              <a:avLst/>
              <a:gdLst>
                <a:gd name="T0" fmla="*/ 1 w 2"/>
                <a:gd name="T1" fmla="*/ 0 h 9"/>
                <a:gd name="T2" fmla="*/ 0 w 2"/>
                <a:gd name="T3" fmla="*/ 0 h 9"/>
                <a:gd name="T4" fmla="*/ 0 w 2"/>
                <a:gd name="T5" fmla="*/ 9 h 9"/>
                <a:gd name="T6" fmla="*/ 1 w 2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9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2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6" name="Freeform 401"/>
            <p:cNvSpPr>
              <a:spLocks/>
            </p:cNvSpPr>
            <p:nvPr/>
          </p:nvSpPr>
          <p:spPr bwMode="auto">
            <a:xfrm>
              <a:off x="210000" y="4573517"/>
              <a:ext cx="63264" cy="138694"/>
            </a:xfrm>
            <a:custGeom>
              <a:avLst/>
              <a:gdLst>
                <a:gd name="T0" fmla="*/ 10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0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0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5" y="0"/>
                    <a:pt x="13" y="0"/>
                    <a:pt x="12" y="0"/>
                  </a:cubicBezTo>
                  <a:cubicBezTo>
                    <a:pt x="11" y="11"/>
                    <a:pt x="0" y="32"/>
                    <a:pt x="10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7" name="Freeform 402"/>
            <p:cNvSpPr>
              <a:spLocks/>
            </p:cNvSpPr>
            <p:nvPr/>
          </p:nvSpPr>
          <p:spPr bwMode="auto">
            <a:xfrm>
              <a:off x="3845255" y="4641647"/>
              <a:ext cx="55965" cy="104628"/>
            </a:xfrm>
            <a:custGeom>
              <a:avLst/>
              <a:gdLst>
                <a:gd name="T0" fmla="*/ 15 w 15"/>
                <a:gd name="T1" fmla="*/ 26 h 28"/>
                <a:gd name="T2" fmla="*/ 9 w 15"/>
                <a:gd name="T3" fmla="*/ 0 h 28"/>
                <a:gd name="T4" fmla="*/ 5 w 15"/>
                <a:gd name="T5" fmla="*/ 0 h 28"/>
                <a:gd name="T6" fmla="*/ 15 w 15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5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8" y="0"/>
                    <a:pt x="6" y="0"/>
                    <a:pt x="5" y="0"/>
                  </a:cubicBezTo>
                  <a:cubicBezTo>
                    <a:pt x="0" y="11"/>
                    <a:pt x="7" y="28"/>
                    <a:pt x="15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8" name="Freeform 403"/>
            <p:cNvSpPr>
              <a:spLocks/>
            </p:cNvSpPr>
            <p:nvPr/>
          </p:nvSpPr>
          <p:spPr bwMode="auto">
            <a:xfrm>
              <a:off x="265965" y="4590548"/>
              <a:ext cx="51099" cy="119228"/>
            </a:xfrm>
            <a:custGeom>
              <a:avLst/>
              <a:gdLst>
                <a:gd name="T0" fmla="*/ 8 w 14"/>
                <a:gd name="T1" fmla="*/ 1 h 32"/>
                <a:gd name="T2" fmla="*/ 8 w 14"/>
                <a:gd name="T3" fmla="*/ 32 h 32"/>
                <a:gd name="T4" fmla="*/ 12 w 14"/>
                <a:gd name="T5" fmla="*/ 2 h 32"/>
                <a:gd name="T6" fmla="*/ 8 w 14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8" y="1"/>
                  </a:moveTo>
                  <a:cubicBezTo>
                    <a:pt x="8" y="10"/>
                    <a:pt x="0" y="26"/>
                    <a:pt x="8" y="32"/>
                  </a:cubicBezTo>
                  <a:cubicBezTo>
                    <a:pt x="11" y="26"/>
                    <a:pt x="14" y="11"/>
                    <a:pt x="12" y="2"/>
                  </a:cubicBezTo>
                  <a:cubicBezTo>
                    <a:pt x="11" y="2"/>
                    <a:pt x="11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9" name="Freeform 404"/>
            <p:cNvSpPr>
              <a:spLocks noEditPoints="1"/>
            </p:cNvSpPr>
            <p:nvPr/>
          </p:nvSpPr>
          <p:spPr bwMode="auto">
            <a:xfrm>
              <a:off x="3601932" y="4661113"/>
              <a:ext cx="199525" cy="306588"/>
            </a:xfrm>
            <a:custGeom>
              <a:avLst/>
              <a:gdLst>
                <a:gd name="T0" fmla="*/ 49 w 53"/>
                <a:gd name="T1" fmla="*/ 30 h 82"/>
                <a:gd name="T2" fmla="*/ 33 w 53"/>
                <a:gd name="T3" fmla="*/ 14 h 82"/>
                <a:gd name="T4" fmla="*/ 34 w 53"/>
                <a:gd name="T5" fmla="*/ 2 h 82"/>
                <a:gd name="T6" fmla="*/ 27 w 53"/>
                <a:gd name="T7" fmla="*/ 0 h 82"/>
                <a:gd name="T8" fmla="*/ 9 w 53"/>
                <a:gd name="T9" fmla="*/ 21 h 82"/>
                <a:gd name="T10" fmla="*/ 12 w 53"/>
                <a:gd name="T11" fmla="*/ 70 h 82"/>
                <a:gd name="T12" fmla="*/ 49 w 53"/>
                <a:gd name="T13" fmla="*/ 30 h 82"/>
                <a:gd name="T14" fmla="*/ 19 w 53"/>
                <a:gd name="T15" fmla="*/ 66 h 82"/>
                <a:gd name="T16" fmla="*/ 9 w 53"/>
                <a:gd name="T17" fmla="*/ 50 h 82"/>
                <a:gd name="T18" fmla="*/ 23 w 53"/>
                <a:gd name="T19" fmla="*/ 16 h 82"/>
                <a:gd name="T20" fmla="*/ 29 w 53"/>
                <a:gd name="T21" fmla="*/ 24 h 82"/>
                <a:gd name="T22" fmla="*/ 44 w 53"/>
                <a:gd name="T23" fmla="*/ 33 h 82"/>
                <a:gd name="T24" fmla="*/ 19 w 53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3" h="82">
                  <a:moveTo>
                    <a:pt x="49" y="30"/>
                  </a:moveTo>
                  <a:cubicBezTo>
                    <a:pt x="46" y="22"/>
                    <a:pt x="34" y="23"/>
                    <a:pt x="33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3" y="0"/>
                    <a:pt x="31" y="0"/>
                    <a:pt x="27" y="0"/>
                  </a:cubicBezTo>
                  <a:cubicBezTo>
                    <a:pt x="23" y="10"/>
                    <a:pt x="15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3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7" y="60"/>
                    <a:pt x="11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8" y="16"/>
                    <a:pt x="26" y="22"/>
                    <a:pt x="29" y="24"/>
                  </a:cubicBezTo>
                  <a:cubicBezTo>
                    <a:pt x="35" y="26"/>
                    <a:pt x="39" y="29"/>
                    <a:pt x="44" y="33"/>
                  </a:cubicBezTo>
                  <a:cubicBezTo>
                    <a:pt x="43" y="51"/>
                    <a:pt x="40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0" name="Freeform 405"/>
            <p:cNvSpPr>
              <a:spLocks/>
            </p:cNvSpPr>
            <p:nvPr/>
          </p:nvSpPr>
          <p:spPr bwMode="auto">
            <a:xfrm>
              <a:off x="599318" y="4612448"/>
              <a:ext cx="192226" cy="265222"/>
            </a:xfrm>
            <a:custGeom>
              <a:avLst/>
              <a:gdLst>
                <a:gd name="T0" fmla="*/ 50 w 52"/>
                <a:gd name="T1" fmla="*/ 32 h 71"/>
                <a:gd name="T2" fmla="*/ 34 w 52"/>
                <a:gd name="T3" fmla="*/ 31 h 71"/>
                <a:gd name="T4" fmla="*/ 33 w 52"/>
                <a:gd name="T5" fmla="*/ 9 h 71"/>
                <a:gd name="T6" fmla="*/ 14 w 52"/>
                <a:gd name="T7" fmla="*/ 30 h 71"/>
                <a:gd name="T8" fmla="*/ 0 w 52"/>
                <a:gd name="T9" fmla="*/ 33 h 71"/>
                <a:gd name="T10" fmla="*/ 2 w 52"/>
                <a:gd name="T11" fmla="*/ 47 h 71"/>
                <a:gd name="T12" fmla="*/ 15 w 52"/>
                <a:gd name="T13" fmla="*/ 50 h 71"/>
                <a:gd name="T14" fmla="*/ 13 w 52"/>
                <a:gd name="T15" fmla="*/ 63 h 71"/>
                <a:gd name="T16" fmla="*/ 31 w 52"/>
                <a:gd name="T17" fmla="*/ 71 h 71"/>
                <a:gd name="T18" fmla="*/ 37 w 52"/>
                <a:gd name="T19" fmla="*/ 51 h 71"/>
                <a:gd name="T20" fmla="*/ 51 w 52"/>
                <a:gd name="T21" fmla="*/ 50 h 71"/>
                <a:gd name="T22" fmla="*/ 50 w 52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71">
                  <a:moveTo>
                    <a:pt x="50" y="32"/>
                  </a:moveTo>
                  <a:cubicBezTo>
                    <a:pt x="45" y="32"/>
                    <a:pt x="37" y="33"/>
                    <a:pt x="34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2" y="0"/>
                    <a:pt x="22" y="19"/>
                    <a:pt x="14" y="30"/>
                  </a:cubicBezTo>
                  <a:cubicBezTo>
                    <a:pt x="9" y="28"/>
                    <a:pt x="3" y="30"/>
                    <a:pt x="0" y="33"/>
                  </a:cubicBezTo>
                  <a:cubicBezTo>
                    <a:pt x="0" y="41"/>
                    <a:pt x="0" y="41"/>
                    <a:pt x="2" y="47"/>
                  </a:cubicBezTo>
                  <a:cubicBezTo>
                    <a:pt x="7" y="49"/>
                    <a:pt x="11" y="46"/>
                    <a:pt x="15" y="50"/>
                  </a:cubicBezTo>
                  <a:cubicBezTo>
                    <a:pt x="15" y="58"/>
                    <a:pt x="16" y="58"/>
                    <a:pt x="13" y="63"/>
                  </a:cubicBezTo>
                  <a:cubicBezTo>
                    <a:pt x="18" y="67"/>
                    <a:pt x="24" y="70"/>
                    <a:pt x="31" y="71"/>
                  </a:cubicBezTo>
                  <a:cubicBezTo>
                    <a:pt x="34" y="65"/>
                    <a:pt x="31" y="54"/>
                    <a:pt x="37" y="51"/>
                  </a:cubicBezTo>
                  <a:cubicBezTo>
                    <a:pt x="41" y="51"/>
                    <a:pt x="48" y="53"/>
                    <a:pt x="51" y="50"/>
                  </a:cubicBezTo>
                  <a:cubicBezTo>
                    <a:pt x="52" y="46"/>
                    <a:pt x="52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1" name="Freeform 407"/>
            <p:cNvSpPr>
              <a:spLocks noEditPoints="1"/>
            </p:cNvSpPr>
            <p:nvPr/>
          </p:nvSpPr>
          <p:spPr bwMode="auto">
            <a:xfrm>
              <a:off x="5662884" y="4702477"/>
              <a:ext cx="155727" cy="223858"/>
            </a:xfrm>
            <a:custGeom>
              <a:avLst/>
              <a:gdLst>
                <a:gd name="T0" fmla="*/ 32 w 42"/>
                <a:gd name="T1" fmla="*/ 12 h 60"/>
                <a:gd name="T2" fmla="*/ 3 w 42"/>
                <a:gd name="T3" fmla="*/ 6 h 60"/>
                <a:gd name="T4" fmla="*/ 2 w 42"/>
                <a:gd name="T5" fmla="*/ 54 h 60"/>
                <a:gd name="T6" fmla="*/ 32 w 42"/>
                <a:gd name="T7" fmla="*/ 12 h 60"/>
                <a:gd name="T8" fmla="*/ 10 w 42"/>
                <a:gd name="T9" fmla="*/ 12 h 60"/>
                <a:gd name="T10" fmla="*/ 9 w 42"/>
                <a:gd name="T11" fmla="*/ 47 h 60"/>
                <a:gd name="T12" fmla="*/ 10 w 42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60">
                  <a:moveTo>
                    <a:pt x="32" y="12"/>
                  </a:moveTo>
                  <a:cubicBezTo>
                    <a:pt x="26" y="7"/>
                    <a:pt x="12" y="0"/>
                    <a:pt x="3" y="6"/>
                  </a:cubicBezTo>
                  <a:cubicBezTo>
                    <a:pt x="3" y="22"/>
                    <a:pt x="0" y="42"/>
                    <a:pt x="2" y="54"/>
                  </a:cubicBezTo>
                  <a:cubicBezTo>
                    <a:pt x="21" y="60"/>
                    <a:pt x="42" y="37"/>
                    <a:pt x="32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1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2" name="Freeform 408"/>
            <p:cNvSpPr>
              <a:spLocks noEditPoints="1"/>
            </p:cNvSpPr>
            <p:nvPr/>
          </p:nvSpPr>
          <p:spPr bwMode="auto">
            <a:xfrm>
              <a:off x="3747926" y="4690310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5 w 150"/>
                <a:gd name="T3" fmla="*/ 57 h 150"/>
                <a:gd name="T4" fmla="*/ 12 w 150"/>
                <a:gd name="T5" fmla="*/ 85 h 150"/>
                <a:gd name="T6" fmla="*/ 17 w 150"/>
                <a:gd name="T7" fmla="*/ 141 h 150"/>
                <a:gd name="T8" fmla="*/ 53 w 150"/>
                <a:gd name="T9" fmla="*/ 142 h 150"/>
                <a:gd name="T10" fmla="*/ 117 w 150"/>
                <a:gd name="T11" fmla="*/ 136 h 150"/>
                <a:gd name="T12" fmla="*/ 139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6 w 150"/>
                <a:gd name="T19" fmla="*/ 75 h 150"/>
                <a:gd name="T20" fmla="*/ 124 w 150"/>
                <a:gd name="T21" fmla="*/ 115 h 150"/>
                <a:gd name="T22" fmla="*/ 97 w 150"/>
                <a:gd name="T23" fmla="*/ 137 h 150"/>
                <a:gd name="T24" fmla="*/ 49 w 150"/>
                <a:gd name="T25" fmla="*/ 135 h 150"/>
                <a:gd name="T26" fmla="*/ 38 w 150"/>
                <a:gd name="T27" fmla="*/ 138 h 150"/>
                <a:gd name="T28" fmla="*/ 21 w 150"/>
                <a:gd name="T29" fmla="*/ 136 h 150"/>
                <a:gd name="T30" fmla="*/ 63 w 150"/>
                <a:gd name="T31" fmla="*/ 45 h 150"/>
                <a:gd name="T32" fmla="*/ 125 w 150"/>
                <a:gd name="T33" fmla="*/ 13 h 150"/>
                <a:gd name="T34" fmla="*/ 136 w 150"/>
                <a:gd name="T35" fmla="*/ 16 h 150"/>
                <a:gd name="T36" fmla="*/ 136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0" y="20"/>
                    <a:pt x="50" y="43"/>
                    <a:pt x="35" y="57"/>
                  </a:cubicBezTo>
                  <a:cubicBezTo>
                    <a:pt x="29" y="63"/>
                    <a:pt x="14" y="80"/>
                    <a:pt x="12" y="85"/>
                  </a:cubicBezTo>
                  <a:cubicBezTo>
                    <a:pt x="4" y="102"/>
                    <a:pt x="7" y="135"/>
                    <a:pt x="17" y="141"/>
                  </a:cubicBezTo>
                  <a:cubicBezTo>
                    <a:pt x="26" y="147"/>
                    <a:pt x="40" y="142"/>
                    <a:pt x="53" y="142"/>
                  </a:cubicBezTo>
                  <a:cubicBezTo>
                    <a:pt x="80" y="142"/>
                    <a:pt x="99" y="150"/>
                    <a:pt x="117" y="136"/>
                  </a:cubicBezTo>
                  <a:cubicBezTo>
                    <a:pt x="127" y="126"/>
                    <a:pt x="134" y="108"/>
                    <a:pt x="139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7" y="1"/>
                    <a:pt x="121" y="0"/>
                    <a:pt x="99" y="11"/>
                  </a:cubicBezTo>
                  <a:close/>
                  <a:moveTo>
                    <a:pt x="136" y="75"/>
                  </a:moveTo>
                  <a:cubicBezTo>
                    <a:pt x="133" y="90"/>
                    <a:pt x="128" y="106"/>
                    <a:pt x="124" y="115"/>
                  </a:cubicBezTo>
                  <a:cubicBezTo>
                    <a:pt x="119" y="125"/>
                    <a:pt x="109" y="135"/>
                    <a:pt x="97" y="137"/>
                  </a:cubicBezTo>
                  <a:cubicBezTo>
                    <a:pt x="86" y="139"/>
                    <a:pt x="67" y="134"/>
                    <a:pt x="49" y="135"/>
                  </a:cubicBezTo>
                  <a:cubicBezTo>
                    <a:pt x="45" y="135"/>
                    <a:pt x="41" y="138"/>
                    <a:pt x="38" y="138"/>
                  </a:cubicBezTo>
                  <a:cubicBezTo>
                    <a:pt x="36" y="138"/>
                    <a:pt x="27" y="133"/>
                    <a:pt x="21" y="136"/>
                  </a:cubicBezTo>
                  <a:cubicBezTo>
                    <a:pt x="0" y="93"/>
                    <a:pt x="35" y="67"/>
                    <a:pt x="63" y="45"/>
                  </a:cubicBezTo>
                  <a:cubicBezTo>
                    <a:pt x="82" y="30"/>
                    <a:pt x="107" y="11"/>
                    <a:pt x="125" y="13"/>
                  </a:cubicBezTo>
                  <a:cubicBezTo>
                    <a:pt x="130" y="13"/>
                    <a:pt x="133" y="13"/>
                    <a:pt x="136" y="16"/>
                  </a:cubicBezTo>
                  <a:cubicBezTo>
                    <a:pt x="145" y="30"/>
                    <a:pt x="142" y="50"/>
                    <a:pt x="136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3" name="Freeform 409"/>
            <p:cNvSpPr>
              <a:spLocks noEditPoints="1"/>
            </p:cNvSpPr>
            <p:nvPr/>
          </p:nvSpPr>
          <p:spPr bwMode="auto">
            <a:xfrm>
              <a:off x="2431546" y="4690310"/>
              <a:ext cx="946530" cy="822433"/>
            </a:xfrm>
            <a:custGeom>
              <a:avLst/>
              <a:gdLst>
                <a:gd name="T0" fmla="*/ 251 w 254"/>
                <a:gd name="T1" fmla="*/ 156 h 220"/>
                <a:gd name="T2" fmla="*/ 236 w 254"/>
                <a:gd name="T3" fmla="*/ 150 h 220"/>
                <a:gd name="T4" fmla="*/ 173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9 w 254"/>
                <a:gd name="T13" fmla="*/ 0 h 220"/>
                <a:gd name="T14" fmla="*/ 121 w 254"/>
                <a:gd name="T15" fmla="*/ 28 h 220"/>
                <a:gd name="T16" fmla="*/ 26 w 254"/>
                <a:gd name="T17" fmla="*/ 139 h 220"/>
                <a:gd name="T18" fmla="*/ 11 w 254"/>
                <a:gd name="T19" fmla="*/ 158 h 220"/>
                <a:gd name="T20" fmla="*/ 3 w 254"/>
                <a:gd name="T21" fmla="*/ 180 h 220"/>
                <a:gd name="T22" fmla="*/ 169 w 254"/>
                <a:gd name="T23" fmla="*/ 158 h 220"/>
                <a:gd name="T24" fmla="*/ 170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5 w 254"/>
                <a:gd name="T31" fmla="*/ 157 h 220"/>
                <a:gd name="T32" fmla="*/ 251 w 254"/>
                <a:gd name="T33" fmla="*/ 156 h 220"/>
                <a:gd name="T34" fmla="*/ 11 w 254"/>
                <a:gd name="T35" fmla="*/ 172 h 220"/>
                <a:gd name="T36" fmla="*/ 122 w 254"/>
                <a:gd name="T37" fmla="*/ 35 h 220"/>
                <a:gd name="T38" fmla="*/ 125 w 254"/>
                <a:gd name="T39" fmla="*/ 35 h 220"/>
                <a:gd name="T40" fmla="*/ 169 w 254"/>
                <a:gd name="T41" fmla="*/ 151 h 220"/>
                <a:gd name="T42" fmla="*/ 11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1" y="156"/>
                  </a:moveTo>
                  <a:cubicBezTo>
                    <a:pt x="254" y="147"/>
                    <a:pt x="241" y="150"/>
                    <a:pt x="236" y="150"/>
                  </a:cubicBezTo>
                  <a:cubicBezTo>
                    <a:pt x="209" y="148"/>
                    <a:pt x="191" y="152"/>
                    <a:pt x="173" y="149"/>
                  </a:cubicBezTo>
                  <a:cubicBezTo>
                    <a:pt x="168" y="99"/>
                    <a:pt x="142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7" y="10"/>
                    <a:pt x="135" y="20"/>
                    <a:pt x="126" y="24"/>
                  </a:cubicBezTo>
                  <a:cubicBezTo>
                    <a:pt x="121" y="15"/>
                    <a:pt x="117" y="5"/>
                    <a:pt x="109" y="0"/>
                  </a:cubicBezTo>
                  <a:cubicBezTo>
                    <a:pt x="103" y="9"/>
                    <a:pt x="118" y="18"/>
                    <a:pt x="121" y="28"/>
                  </a:cubicBezTo>
                  <a:cubicBezTo>
                    <a:pt x="85" y="59"/>
                    <a:pt x="54" y="100"/>
                    <a:pt x="26" y="139"/>
                  </a:cubicBezTo>
                  <a:cubicBezTo>
                    <a:pt x="21" y="145"/>
                    <a:pt x="15" y="151"/>
                    <a:pt x="11" y="158"/>
                  </a:cubicBezTo>
                  <a:cubicBezTo>
                    <a:pt x="7" y="164"/>
                    <a:pt x="0" y="172"/>
                    <a:pt x="3" y="180"/>
                  </a:cubicBezTo>
                  <a:cubicBezTo>
                    <a:pt x="56" y="177"/>
                    <a:pt x="112" y="162"/>
                    <a:pt x="169" y="158"/>
                  </a:cubicBezTo>
                  <a:cubicBezTo>
                    <a:pt x="174" y="179"/>
                    <a:pt x="163" y="207"/>
                    <a:pt x="170" y="220"/>
                  </a:cubicBezTo>
                  <a:cubicBezTo>
                    <a:pt x="177" y="214"/>
                    <a:pt x="174" y="201"/>
                    <a:pt x="174" y="191"/>
                  </a:cubicBezTo>
                  <a:cubicBezTo>
                    <a:pt x="175" y="179"/>
                    <a:pt x="176" y="167"/>
                    <a:pt x="174" y="157"/>
                  </a:cubicBezTo>
                  <a:cubicBezTo>
                    <a:pt x="195" y="157"/>
                    <a:pt x="211" y="156"/>
                    <a:pt x="225" y="157"/>
                  </a:cubicBezTo>
                  <a:cubicBezTo>
                    <a:pt x="234" y="157"/>
                    <a:pt x="251" y="163"/>
                    <a:pt x="251" y="156"/>
                  </a:cubicBezTo>
                  <a:close/>
                  <a:moveTo>
                    <a:pt x="11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5" y="35"/>
                  </a:cubicBezTo>
                  <a:cubicBezTo>
                    <a:pt x="140" y="73"/>
                    <a:pt x="162" y="105"/>
                    <a:pt x="169" y="151"/>
                  </a:cubicBezTo>
                  <a:cubicBezTo>
                    <a:pt x="113" y="156"/>
                    <a:pt x="65" y="169"/>
                    <a:pt x="11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4" name="Freeform 410"/>
            <p:cNvSpPr>
              <a:spLocks/>
            </p:cNvSpPr>
            <p:nvPr/>
          </p:nvSpPr>
          <p:spPr bwMode="auto">
            <a:xfrm>
              <a:off x="336528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4 w 8"/>
                <a:gd name="T3" fmla="*/ 18 h 18"/>
                <a:gd name="T4" fmla="*/ 8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4" y="18"/>
                  </a:cubicBezTo>
                  <a:cubicBezTo>
                    <a:pt x="6" y="13"/>
                    <a:pt x="8" y="8"/>
                    <a:pt x="8" y="0"/>
                  </a:cubicBezTo>
                  <a:cubicBezTo>
                    <a:pt x="6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5" name="Freeform 411"/>
            <p:cNvSpPr>
              <a:spLocks noEditPoints="1"/>
            </p:cNvSpPr>
            <p:nvPr/>
          </p:nvSpPr>
          <p:spPr bwMode="auto">
            <a:xfrm>
              <a:off x="1390120" y="4734109"/>
              <a:ext cx="912464" cy="1192285"/>
            </a:xfrm>
            <a:custGeom>
              <a:avLst/>
              <a:gdLst>
                <a:gd name="T0" fmla="*/ 236 w 245"/>
                <a:gd name="T1" fmla="*/ 177 h 319"/>
                <a:gd name="T2" fmla="*/ 232 w 245"/>
                <a:gd name="T3" fmla="*/ 37 h 319"/>
                <a:gd name="T4" fmla="*/ 178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8 w 245"/>
                <a:gd name="T15" fmla="*/ 300 h 319"/>
                <a:gd name="T16" fmla="*/ 209 w 245"/>
                <a:gd name="T17" fmla="*/ 271 h 319"/>
                <a:gd name="T18" fmla="*/ 228 w 245"/>
                <a:gd name="T19" fmla="*/ 300 h 319"/>
                <a:gd name="T20" fmla="*/ 210 w 245"/>
                <a:gd name="T21" fmla="*/ 250 h 319"/>
                <a:gd name="T22" fmla="*/ 228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4 w 245"/>
                <a:gd name="T29" fmla="*/ 188 h 319"/>
                <a:gd name="T30" fmla="*/ 210 w 245"/>
                <a:gd name="T31" fmla="*/ 196 h 319"/>
                <a:gd name="T32" fmla="*/ 224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9 w 245"/>
                <a:gd name="T55" fmla="*/ 105 h 319"/>
                <a:gd name="T56" fmla="*/ 224 w 245"/>
                <a:gd name="T57" fmla="*/ 100 h 319"/>
                <a:gd name="T58" fmla="*/ 209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1 w 245"/>
                <a:gd name="T79" fmla="*/ 11 h 319"/>
                <a:gd name="T80" fmla="*/ 44 w 245"/>
                <a:gd name="T81" fmla="*/ 283 h 319"/>
                <a:gd name="T82" fmla="*/ 26 w 245"/>
                <a:gd name="T83" fmla="*/ 294 h 319"/>
                <a:gd name="T84" fmla="*/ 52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6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8 w 245"/>
                <a:gd name="T101" fmla="*/ 306 h 319"/>
                <a:gd name="T102" fmla="*/ 146 w 245"/>
                <a:gd name="T103" fmla="*/ 293 h 319"/>
                <a:gd name="T104" fmla="*/ 138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6" y="177"/>
                  </a:cubicBezTo>
                  <a:cubicBezTo>
                    <a:pt x="234" y="139"/>
                    <a:pt x="232" y="101"/>
                    <a:pt x="232" y="55"/>
                  </a:cubicBezTo>
                  <a:cubicBezTo>
                    <a:pt x="232" y="49"/>
                    <a:pt x="233" y="40"/>
                    <a:pt x="232" y="37"/>
                  </a:cubicBezTo>
                  <a:cubicBezTo>
                    <a:pt x="230" y="30"/>
                    <a:pt x="210" y="5"/>
                    <a:pt x="205" y="3"/>
                  </a:cubicBezTo>
                  <a:cubicBezTo>
                    <a:pt x="197" y="0"/>
                    <a:pt x="186" y="3"/>
                    <a:pt x="178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20" y="7"/>
                    <a:pt x="6" y="13"/>
                  </a:cubicBezTo>
                  <a:cubicBezTo>
                    <a:pt x="10" y="52"/>
                    <a:pt x="4" y="96"/>
                    <a:pt x="4" y="150"/>
                  </a:cubicBezTo>
                  <a:cubicBezTo>
                    <a:pt x="4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8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4" y="319"/>
                  </a:cubicBezTo>
                  <a:cubicBezTo>
                    <a:pt x="89" y="318"/>
                    <a:pt x="148" y="318"/>
                    <a:pt x="194" y="317"/>
                  </a:cubicBezTo>
                  <a:cubicBezTo>
                    <a:pt x="210" y="317"/>
                    <a:pt x="226" y="319"/>
                    <a:pt x="237" y="313"/>
                  </a:cubicBezTo>
                  <a:close/>
                  <a:moveTo>
                    <a:pt x="228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10" y="276"/>
                    <a:pt x="209" y="271"/>
                  </a:cubicBezTo>
                  <a:cubicBezTo>
                    <a:pt x="216" y="274"/>
                    <a:pt x="221" y="280"/>
                    <a:pt x="228" y="285"/>
                  </a:cubicBezTo>
                  <a:cubicBezTo>
                    <a:pt x="228" y="290"/>
                    <a:pt x="228" y="295"/>
                    <a:pt x="228" y="300"/>
                  </a:cubicBezTo>
                  <a:close/>
                  <a:moveTo>
                    <a:pt x="209" y="262"/>
                  </a:moveTo>
                  <a:cubicBezTo>
                    <a:pt x="209" y="258"/>
                    <a:pt x="211" y="255"/>
                    <a:pt x="210" y="250"/>
                  </a:cubicBezTo>
                  <a:cubicBezTo>
                    <a:pt x="216" y="252"/>
                    <a:pt x="219" y="259"/>
                    <a:pt x="226" y="260"/>
                  </a:cubicBezTo>
                  <a:cubicBezTo>
                    <a:pt x="226" y="266"/>
                    <a:pt x="226" y="272"/>
                    <a:pt x="228" y="277"/>
                  </a:cubicBezTo>
                  <a:cubicBezTo>
                    <a:pt x="221" y="272"/>
                    <a:pt x="215" y="267"/>
                    <a:pt x="209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6" y="245"/>
                    <a:pt x="210" y="241"/>
                  </a:cubicBezTo>
                  <a:cubicBezTo>
                    <a:pt x="210" y="235"/>
                    <a:pt x="212" y="230"/>
                    <a:pt x="210" y="228"/>
                  </a:cubicBezTo>
                  <a:cubicBezTo>
                    <a:pt x="219" y="228"/>
                    <a:pt x="230" y="238"/>
                    <a:pt x="226" y="253"/>
                  </a:cubicBezTo>
                  <a:close/>
                  <a:moveTo>
                    <a:pt x="224" y="188"/>
                  </a:moveTo>
                  <a:cubicBezTo>
                    <a:pt x="227" y="193"/>
                    <a:pt x="223" y="200"/>
                    <a:pt x="225" y="204"/>
                  </a:cubicBezTo>
                  <a:cubicBezTo>
                    <a:pt x="218" y="203"/>
                    <a:pt x="219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20" y="190"/>
                    <a:pt x="224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9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6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2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2" y="135"/>
                    <a:pt x="209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8" y="132"/>
                    <a:pt x="217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8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4" y="115"/>
                  </a:moveTo>
                  <a:cubicBezTo>
                    <a:pt x="218" y="113"/>
                    <a:pt x="215" y="107"/>
                    <a:pt x="209" y="105"/>
                  </a:cubicBezTo>
                  <a:cubicBezTo>
                    <a:pt x="211" y="101"/>
                    <a:pt x="208" y="97"/>
                    <a:pt x="209" y="90"/>
                  </a:cubicBezTo>
                  <a:cubicBezTo>
                    <a:pt x="214" y="93"/>
                    <a:pt x="218" y="98"/>
                    <a:pt x="224" y="100"/>
                  </a:cubicBezTo>
                  <a:cubicBezTo>
                    <a:pt x="224" y="105"/>
                    <a:pt x="224" y="110"/>
                    <a:pt x="224" y="115"/>
                  </a:cubicBezTo>
                  <a:close/>
                  <a:moveTo>
                    <a:pt x="209" y="21"/>
                  </a:moveTo>
                  <a:cubicBezTo>
                    <a:pt x="217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1" y="25"/>
                    <a:pt x="209" y="21"/>
                  </a:cubicBezTo>
                  <a:close/>
                  <a:moveTo>
                    <a:pt x="207" y="44"/>
                  </a:moveTo>
                  <a:cubicBezTo>
                    <a:pt x="212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5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1" y="86"/>
                    <a:pt x="222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10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3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3" y="13"/>
                    <a:pt x="201" y="11"/>
                  </a:cubicBezTo>
                  <a:cubicBezTo>
                    <a:pt x="202" y="112"/>
                    <a:pt x="208" y="195"/>
                    <a:pt x="202" y="283"/>
                  </a:cubicBezTo>
                  <a:cubicBezTo>
                    <a:pt x="154" y="287"/>
                    <a:pt x="99" y="283"/>
                    <a:pt x="44" y="283"/>
                  </a:cubicBezTo>
                  <a:cubicBezTo>
                    <a:pt x="35" y="283"/>
                    <a:pt x="26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6" y="297"/>
                    <a:pt x="48" y="302"/>
                    <a:pt x="52" y="306"/>
                  </a:cubicBezTo>
                  <a:cubicBezTo>
                    <a:pt x="41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9" y="290"/>
                    <a:pt x="66" y="298"/>
                    <a:pt x="68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6" y="305"/>
                  </a:moveTo>
                  <a:cubicBezTo>
                    <a:pt x="77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7" y="302"/>
                  </a:cubicBezTo>
                  <a:cubicBezTo>
                    <a:pt x="82" y="305"/>
                    <a:pt x="80" y="303"/>
                    <a:pt x="76" y="305"/>
                  </a:cubicBezTo>
                  <a:close/>
                  <a:moveTo>
                    <a:pt x="89" y="294"/>
                  </a:moveTo>
                  <a:cubicBezTo>
                    <a:pt x="96" y="293"/>
                    <a:pt x="95" y="294"/>
                    <a:pt x="101" y="293"/>
                  </a:cubicBezTo>
                  <a:cubicBezTo>
                    <a:pt x="103" y="297"/>
                    <a:pt x="107" y="299"/>
                    <a:pt x="108" y="304"/>
                  </a:cubicBezTo>
                  <a:cubicBezTo>
                    <a:pt x="101" y="302"/>
                    <a:pt x="91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9" y="289"/>
                    <a:pt x="127" y="297"/>
                    <a:pt x="129" y="303"/>
                  </a:cubicBezTo>
                  <a:cubicBezTo>
                    <a:pt x="120" y="309"/>
                    <a:pt x="112" y="301"/>
                    <a:pt x="109" y="295"/>
                  </a:cubicBezTo>
                  <a:close/>
                  <a:moveTo>
                    <a:pt x="138" y="306"/>
                  </a:moveTo>
                  <a:cubicBezTo>
                    <a:pt x="136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6" y="293"/>
                  </a:cubicBezTo>
                  <a:cubicBezTo>
                    <a:pt x="147" y="298"/>
                    <a:pt x="151" y="302"/>
                    <a:pt x="155" y="305"/>
                  </a:cubicBezTo>
                  <a:cubicBezTo>
                    <a:pt x="150" y="309"/>
                    <a:pt x="146" y="305"/>
                    <a:pt x="138" y="306"/>
                  </a:cubicBezTo>
                  <a:close/>
                  <a:moveTo>
                    <a:pt x="151" y="293"/>
                  </a:moveTo>
                  <a:cubicBezTo>
                    <a:pt x="152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7" y="299"/>
                    <a:pt x="151" y="293"/>
                  </a:cubicBezTo>
                  <a:close/>
                  <a:moveTo>
                    <a:pt x="186" y="307"/>
                  </a:moveTo>
                  <a:cubicBezTo>
                    <a:pt x="180" y="304"/>
                    <a:pt x="178" y="297"/>
                    <a:pt x="172" y="293"/>
                  </a:cubicBezTo>
                  <a:cubicBezTo>
                    <a:pt x="176" y="291"/>
                    <a:pt x="181" y="291"/>
                    <a:pt x="186" y="291"/>
                  </a:cubicBezTo>
                  <a:cubicBezTo>
                    <a:pt x="188" y="297"/>
                    <a:pt x="191" y="302"/>
                    <a:pt x="195" y="305"/>
                  </a:cubicBezTo>
                  <a:cubicBezTo>
                    <a:pt x="193" y="312"/>
                    <a:pt x="188" y="302"/>
                    <a:pt x="186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6" name="Freeform 412"/>
            <p:cNvSpPr>
              <a:spLocks/>
            </p:cNvSpPr>
            <p:nvPr/>
          </p:nvSpPr>
          <p:spPr bwMode="auto">
            <a:xfrm>
              <a:off x="4570360" y="4787640"/>
              <a:ext cx="63264" cy="82730"/>
            </a:xfrm>
            <a:custGeom>
              <a:avLst/>
              <a:gdLst>
                <a:gd name="T0" fmla="*/ 12 w 17"/>
                <a:gd name="T1" fmla="*/ 0 h 22"/>
                <a:gd name="T2" fmla="*/ 4 w 17"/>
                <a:gd name="T3" fmla="*/ 0 h 22"/>
                <a:gd name="T4" fmla="*/ 4 w 17"/>
                <a:gd name="T5" fmla="*/ 21 h 22"/>
                <a:gd name="T6" fmla="*/ 11 w 17"/>
                <a:gd name="T7" fmla="*/ 22 h 22"/>
                <a:gd name="T8" fmla="*/ 12 w 17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2" y="0"/>
                  </a:moveTo>
                  <a:cubicBezTo>
                    <a:pt x="10" y="0"/>
                    <a:pt x="7" y="0"/>
                    <a:pt x="4" y="0"/>
                  </a:cubicBezTo>
                  <a:cubicBezTo>
                    <a:pt x="2" y="7"/>
                    <a:pt x="0" y="13"/>
                    <a:pt x="4" y="21"/>
                  </a:cubicBezTo>
                  <a:cubicBezTo>
                    <a:pt x="7" y="20"/>
                    <a:pt x="9" y="21"/>
                    <a:pt x="11" y="22"/>
                  </a:cubicBezTo>
                  <a:cubicBezTo>
                    <a:pt x="16" y="19"/>
                    <a:pt x="17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7" name="Freeform 413"/>
            <p:cNvSpPr>
              <a:spLocks/>
            </p:cNvSpPr>
            <p:nvPr/>
          </p:nvSpPr>
          <p:spPr bwMode="auto">
            <a:xfrm>
              <a:off x="3655463" y="4775474"/>
              <a:ext cx="41366" cy="102196"/>
            </a:xfrm>
            <a:custGeom>
              <a:avLst/>
              <a:gdLst>
                <a:gd name="T0" fmla="*/ 6 w 11"/>
                <a:gd name="T1" fmla="*/ 0 h 27"/>
                <a:gd name="T2" fmla="*/ 1 w 11"/>
                <a:gd name="T3" fmla="*/ 0 h 27"/>
                <a:gd name="T4" fmla="*/ 11 w 11"/>
                <a:gd name="T5" fmla="*/ 27 h 27"/>
                <a:gd name="T6" fmla="*/ 6 w 11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27">
                  <a:moveTo>
                    <a:pt x="6" y="0"/>
                  </a:moveTo>
                  <a:cubicBezTo>
                    <a:pt x="5" y="0"/>
                    <a:pt x="3" y="0"/>
                    <a:pt x="1" y="0"/>
                  </a:cubicBezTo>
                  <a:cubicBezTo>
                    <a:pt x="1" y="12"/>
                    <a:pt x="0" y="25"/>
                    <a:pt x="11" y="27"/>
                  </a:cubicBezTo>
                  <a:cubicBezTo>
                    <a:pt x="10" y="17"/>
                    <a:pt x="5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8" name="Freeform 414"/>
            <p:cNvSpPr>
              <a:spLocks/>
            </p:cNvSpPr>
            <p:nvPr/>
          </p:nvSpPr>
          <p:spPr bwMode="auto">
            <a:xfrm>
              <a:off x="2414512" y="4780341"/>
              <a:ext cx="284689" cy="306588"/>
            </a:xfrm>
            <a:custGeom>
              <a:avLst/>
              <a:gdLst>
                <a:gd name="T0" fmla="*/ 53 w 76"/>
                <a:gd name="T1" fmla="*/ 23 h 82"/>
                <a:gd name="T2" fmla="*/ 70 w 76"/>
                <a:gd name="T3" fmla="*/ 33 h 82"/>
                <a:gd name="T4" fmla="*/ 57 w 76"/>
                <a:gd name="T5" fmla="*/ 0 h 82"/>
                <a:gd name="T6" fmla="*/ 31 w 76"/>
                <a:gd name="T7" fmla="*/ 51 h 82"/>
                <a:gd name="T8" fmla="*/ 1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8" y="27"/>
                    <a:pt x="65" y="29"/>
                    <a:pt x="70" y="33"/>
                  </a:cubicBezTo>
                  <a:cubicBezTo>
                    <a:pt x="76" y="19"/>
                    <a:pt x="69" y="4"/>
                    <a:pt x="57" y="0"/>
                  </a:cubicBezTo>
                  <a:cubicBezTo>
                    <a:pt x="46" y="16"/>
                    <a:pt x="42" y="34"/>
                    <a:pt x="31" y="51"/>
                  </a:cubicBezTo>
                  <a:cubicBezTo>
                    <a:pt x="14" y="44"/>
                    <a:pt x="0" y="59"/>
                    <a:pt x="1" y="71"/>
                  </a:cubicBezTo>
                  <a:cubicBezTo>
                    <a:pt x="34" y="82"/>
                    <a:pt x="39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9" name="Freeform 415"/>
            <p:cNvSpPr>
              <a:spLocks/>
            </p:cNvSpPr>
            <p:nvPr/>
          </p:nvSpPr>
          <p:spPr bwMode="auto">
            <a:xfrm>
              <a:off x="2431546" y="4780341"/>
              <a:ext cx="38932" cy="114361"/>
            </a:xfrm>
            <a:custGeom>
              <a:avLst/>
              <a:gdLst>
                <a:gd name="T0" fmla="*/ 7 w 11"/>
                <a:gd name="T1" fmla="*/ 0 h 31"/>
                <a:gd name="T2" fmla="*/ 3 w 11"/>
                <a:gd name="T3" fmla="*/ 0 h 31"/>
                <a:gd name="T4" fmla="*/ 0 w 11"/>
                <a:gd name="T5" fmla="*/ 31 h 31"/>
                <a:gd name="T6" fmla="*/ 7 w 1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31">
                  <a:moveTo>
                    <a:pt x="7" y="0"/>
                  </a:moveTo>
                  <a:cubicBezTo>
                    <a:pt x="5" y="0"/>
                    <a:pt x="4" y="0"/>
                    <a:pt x="3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1" y="28"/>
                    <a:pt x="8" y="12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0" name="Freeform 416"/>
            <p:cNvSpPr>
              <a:spLocks/>
            </p:cNvSpPr>
            <p:nvPr/>
          </p:nvSpPr>
          <p:spPr bwMode="auto">
            <a:xfrm>
              <a:off x="2341515" y="4782773"/>
              <a:ext cx="70565" cy="145994"/>
            </a:xfrm>
            <a:custGeom>
              <a:avLst/>
              <a:gdLst>
                <a:gd name="T0" fmla="*/ 8 w 19"/>
                <a:gd name="T1" fmla="*/ 39 h 39"/>
                <a:gd name="T2" fmla="*/ 8 w 19"/>
                <a:gd name="T3" fmla="*/ 2 h 39"/>
                <a:gd name="T4" fmla="*/ 2 w 19"/>
                <a:gd name="T5" fmla="*/ 0 h 39"/>
                <a:gd name="T6" fmla="*/ 1 w 19"/>
                <a:gd name="T7" fmla="*/ 6 h 39"/>
                <a:gd name="T8" fmla="*/ 8 w 1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8" y="39"/>
                  </a:moveTo>
                  <a:cubicBezTo>
                    <a:pt x="19" y="31"/>
                    <a:pt x="13" y="10"/>
                    <a:pt x="8" y="2"/>
                  </a:cubicBezTo>
                  <a:cubicBezTo>
                    <a:pt x="5" y="2"/>
                    <a:pt x="5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2" y="14"/>
                    <a:pt x="8" y="24"/>
                    <a:pt x="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1" name="Freeform 417"/>
            <p:cNvSpPr>
              <a:spLocks/>
            </p:cNvSpPr>
            <p:nvPr/>
          </p:nvSpPr>
          <p:spPr bwMode="auto">
            <a:xfrm>
              <a:off x="4852615" y="4816839"/>
              <a:ext cx="109496" cy="150861"/>
            </a:xfrm>
            <a:custGeom>
              <a:avLst/>
              <a:gdLst>
                <a:gd name="T0" fmla="*/ 17 w 29"/>
                <a:gd name="T1" fmla="*/ 40 h 40"/>
                <a:gd name="T2" fmla="*/ 29 w 29"/>
                <a:gd name="T3" fmla="*/ 23 h 40"/>
                <a:gd name="T4" fmla="*/ 17 w 29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9" h="40">
                  <a:moveTo>
                    <a:pt x="17" y="40"/>
                  </a:moveTo>
                  <a:cubicBezTo>
                    <a:pt x="23" y="35"/>
                    <a:pt x="29" y="31"/>
                    <a:pt x="29" y="23"/>
                  </a:cubicBezTo>
                  <a:cubicBezTo>
                    <a:pt x="27" y="0"/>
                    <a:pt x="0" y="28"/>
                    <a:pt x="1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2" name="Freeform 418"/>
            <p:cNvSpPr>
              <a:spLocks noEditPoints="1"/>
            </p:cNvSpPr>
            <p:nvPr/>
          </p:nvSpPr>
          <p:spPr bwMode="auto">
            <a:xfrm>
              <a:off x="1494749" y="4814406"/>
              <a:ext cx="603443" cy="177625"/>
            </a:xfrm>
            <a:custGeom>
              <a:avLst/>
              <a:gdLst>
                <a:gd name="T0" fmla="*/ 161 w 162"/>
                <a:gd name="T1" fmla="*/ 44 h 48"/>
                <a:gd name="T2" fmla="*/ 158 w 162"/>
                <a:gd name="T3" fmla="*/ 9 h 48"/>
                <a:gd name="T4" fmla="*/ 126 w 162"/>
                <a:gd name="T5" fmla="*/ 3 h 48"/>
                <a:gd name="T6" fmla="*/ 2 w 162"/>
                <a:gd name="T7" fmla="*/ 11 h 48"/>
                <a:gd name="T8" fmla="*/ 2 w 162"/>
                <a:gd name="T9" fmla="*/ 47 h 48"/>
                <a:gd name="T10" fmla="*/ 161 w 162"/>
                <a:gd name="T11" fmla="*/ 44 h 48"/>
                <a:gd name="T12" fmla="*/ 6 w 162"/>
                <a:gd name="T13" fmla="*/ 18 h 48"/>
                <a:gd name="T14" fmla="*/ 119 w 162"/>
                <a:gd name="T15" fmla="*/ 11 h 48"/>
                <a:gd name="T16" fmla="*/ 153 w 162"/>
                <a:gd name="T17" fmla="*/ 15 h 48"/>
                <a:gd name="T18" fmla="*/ 154 w 162"/>
                <a:gd name="T19" fmla="*/ 35 h 48"/>
                <a:gd name="T20" fmla="*/ 118 w 162"/>
                <a:gd name="T21" fmla="*/ 36 h 48"/>
                <a:gd name="T22" fmla="*/ 79 w 162"/>
                <a:gd name="T23" fmla="*/ 37 h 48"/>
                <a:gd name="T24" fmla="*/ 6 w 162"/>
                <a:gd name="T25" fmla="*/ 36 h 48"/>
                <a:gd name="T26" fmla="*/ 6 w 162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2" h="48">
                  <a:moveTo>
                    <a:pt x="161" y="44"/>
                  </a:moveTo>
                  <a:cubicBezTo>
                    <a:pt x="159" y="36"/>
                    <a:pt x="162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7" y="6"/>
                    <a:pt x="39" y="0"/>
                    <a:pt x="2" y="11"/>
                  </a:cubicBezTo>
                  <a:cubicBezTo>
                    <a:pt x="0" y="24"/>
                    <a:pt x="0" y="35"/>
                    <a:pt x="2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6" y="18"/>
                  </a:moveTo>
                  <a:cubicBezTo>
                    <a:pt x="40" y="10"/>
                    <a:pt x="82" y="11"/>
                    <a:pt x="119" y="11"/>
                  </a:cubicBezTo>
                  <a:cubicBezTo>
                    <a:pt x="131" y="11"/>
                    <a:pt x="142" y="10"/>
                    <a:pt x="153" y="15"/>
                  </a:cubicBezTo>
                  <a:cubicBezTo>
                    <a:pt x="155" y="19"/>
                    <a:pt x="153" y="33"/>
                    <a:pt x="154" y="35"/>
                  </a:cubicBezTo>
                  <a:cubicBezTo>
                    <a:pt x="143" y="39"/>
                    <a:pt x="131" y="36"/>
                    <a:pt x="118" y="36"/>
                  </a:cubicBezTo>
                  <a:cubicBezTo>
                    <a:pt x="105" y="36"/>
                    <a:pt x="91" y="36"/>
                    <a:pt x="79" y="37"/>
                  </a:cubicBezTo>
                  <a:cubicBezTo>
                    <a:pt x="54" y="38"/>
                    <a:pt x="27" y="44"/>
                    <a:pt x="6" y="36"/>
                  </a:cubicBezTo>
                  <a:cubicBezTo>
                    <a:pt x="7" y="28"/>
                    <a:pt x="7" y="22"/>
                    <a:pt x="6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3" name="Freeform 419"/>
            <p:cNvSpPr>
              <a:spLocks/>
            </p:cNvSpPr>
            <p:nvPr/>
          </p:nvSpPr>
          <p:spPr bwMode="auto">
            <a:xfrm>
              <a:off x="4633624" y="4863071"/>
              <a:ext cx="155727" cy="99762"/>
            </a:xfrm>
            <a:custGeom>
              <a:avLst/>
              <a:gdLst>
                <a:gd name="T0" fmla="*/ 12 w 42"/>
                <a:gd name="T1" fmla="*/ 27 h 27"/>
                <a:gd name="T2" fmla="*/ 25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5" y="11"/>
                  </a:cubicBezTo>
                  <a:cubicBezTo>
                    <a:pt x="31" y="12"/>
                    <a:pt x="30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5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4" name="Freeform 420"/>
            <p:cNvSpPr>
              <a:spLocks/>
            </p:cNvSpPr>
            <p:nvPr/>
          </p:nvSpPr>
          <p:spPr bwMode="auto">
            <a:xfrm>
              <a:off x="52151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9" y="18"/>
                    <a:pt x="1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5" name="Freeform 421"/>
            <p:cNvSpPr>
              <a:spLocks/>
            </p:cNvSpPr>
            <p:nvPr/>
          </p:nvSpPr>
          <p:spPr bwMode="auto">
            <a:xfrm>
              <a:off x="419258" y="4816839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3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7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9" y="2"/>
                    <a:pt x="28" y="14"/>
                    <a:pt x="24" y="1"/>
                  </a:cubicBezTo>
                  <a:cubicBezTo>
                    <a:pt x="17" y="1"/>
                    <a:pt x="8" y="0"/>
                    <a:pt x="3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7" y="27"/>
                  </a:cubicBezTo>
                  <a:cubicBezTo>
                    <a:pt x="5" y="24"/>
                    <a:pt x="8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2" y="13"/>
                    <a:pt x="12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6" name="Freeform 422"/>
            <p:cNvSpPr>
              <a:spLocks/>
            </p:cNvSpPr>
            <p:nvPr/>
          </p:nvSpPr>
          <p:spPr bwMode="auto">
            <a:xfrm>
              <a:off x="224599" y="4838738"/>
              <a:ext cx="4866" cy="12165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1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7" name="Freeform 423"/>
            <p:cNvSpPr>
              <a:spLocks/>
            </p:cNvSpPr>
            <p:nvPr/>
          </p:nvSpPr>
          <p:spPr bwMode="auto">
            <a:xfrm>
              <a:off x="4606859" y="4984733"/>
              <a:ext cx="216559" cy="87596"/>
            </a:xfrm>
            <a:custGeom>
              <a:avLst/>
              <a:gdLst>
                <a:gd name="T0" fmla="*/ 0 w 58"/>
                <a:gd name="T1" fmla="*/ 0 h 23"/>
                <a:gd name="T2" fmla="*/ 0 w 58"/>
                <a:gd name="T3" fmla="*/ 4 h 23"/>
                <a:gd name="T4" fmla="*/ 58 w 58"/>
                <a:gd name="T5" fmla="*/ 21 h 23"/>
                <a:gd name="T6" fmla="*/ 58 w 58"/>
                <a:gd name="T7" fmla="*/ 13 h 23"/>
                <a:gd name="T8" fmla="*/ 0 w 58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4" y="14"/>
                    <a:pt x="37" y="23"/>
                    <a:pt x="58" y="21"/>
                  </a:cubicBezTo>
                  <a:cubicBezTo>
                    <a:pt x="57" y="17"/>
                    <a:pt x="58" y="18"/>
                    <a:pt x="58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8" name="Freeform 424"/>
            <p:cNvSpPr>
              <a:spLocks noEditPoints="1"/>
            </p:cNvSpPr>
            <p:nvPr/>
          </p:nvSpPr>
          <p:spPr bwMode="auto">
            <a:xfrm>
              <a:off x="3502170" y="4975000"/>
              <a:ext cx="231158" cy="304154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7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1 w 62"/>
                <a:gd name="T11" fmla="*/ 66 h 82"/>
                <a:gd name="T12" fmla="*/ 17 w 62"/>
                <a:gd name="T13" fmla="*/ 28 h 82"/>
                <a:gd name="T14" fmla="*/ 27 w 62"/>
                <a:gd name="T15" fmla="*/ 11 h 82"/>
                <a:gd name="T16" fmla="*/ 50 w 62"/>
                <a:gd name="T17" fmla="*/ 32 h 82"/>
                <a:gd name="T18" fmla="*/ 41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2" y="13"/>
                    <a:pt x="39" y="4"/>
                    <a:pt x="35" y="0"/>
                  </a:cubicBezTo>
                  <a:cubicBezTo>
                    <a:pt x="6" y="6"/>
                    <a:pt x="0" y="63"/>
                    <a:pt x="27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1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4" y="23"/>
                    <a:pt x="23" y="18"/>
                    <a:pt x="27" y="11"/>
                  </a:cubicBezTo>
                  <a:cubicBezTo>
                    <a:pt x="28" y="25"/>
                    <a:pt x="38" y="30"/>
                    <a:pt x="50" y="32"/>
                  </a:cubicBezTo>
                  <a:cubicBezTo>
                    <a:pt x="53" y="46"/>
                    <a:pt x="48" y="60"/>
                    <a:pt x="41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9" name="Freeform 425"/>
            <p:cNvSpPr>
              <a:spLocks/>
            </p:cNvSpPr>
            <p:nvPr/>
          </p:nvSpPr>
          <p:spPr bwMode="auto">
            <a:xfrm>
              <a:off x="2798964" y="5011497"/>
              <a:ext cx="82730" cy="97329"/>
            </a:xfrm>
            <a:custGeom>
              <a:avLst/>
              <a:gdLst>
                <a:gd name="T0" fmla="*/ 7 w 22"/>
                <a:gd name="T1" fmla="*/ 3 h 26"/>
                <a:gd name="T2" fmla="*/ 7 w 22"/>
                <a:gd name="T3" fmla="*/ 10 h 26"/>
                <a:gd name="T4" fmla="*/ 15 w 22"/>
                <a:gd name="T5" fmla="*/ 9 h 26"/>
                <a:gd name="T6" fmla="*/ 10 w 22"/>
                <a:gd name="T7" fmla="*/ 17 h 26"/>
                <a:gd name="T8" fmla="*/ 3 w 22"/>
                <a:gd name="T9" fmla="*/ 8 h 26"/>
                <a:gd name="T10" fmla="*/ 15 w 22"/>
                <a:gd name="T11" fmla="*/ 24 h 26"/>
                <a:gd name="T12" fmla="*/ 22 w 22"/>
                <a:gd name="T13" fmla="*/ 6 h 26"/>
                <a:gd name="T14" fmla="*/ 7 w 22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0" y="11"/>
                    <a:pt x="13" y="4"/>
                    <a:pt x="15" y="9"/>
                  </a:cubicBezTo>
                  <a:cubicBezTo>
                    <a:pt x="15" y="13"/>
                    <a:pt x="14" y="17"/>
                    <a:pt x="10" y="17"/>
                  </a:cubicBezTo>
                  <a:cubicBezTo>
                    <a:pt x="8" y="13"/>
                    <a:pt x="7" y="9"/>
                    <a:pt x="3" y="8"/>
                  </a:cubicBezTo>
                  <a:cubicBezTo>
                    <a:pt x="0" y="16"/>
                    <a:pt x="4" y="26"/>
                    <a:pt x="15" y="24"/>
                  </a:cubicBezTo>
                  <a:cubicBezTo>
                    <a:pt x="17" y="18"/>
                    <a:pt x="22" y="14"/>
                    <a:pt x="22" y="6"/>
                  </a:cubicBezTo>
                  <a:cubicBezTo>
                    <a:pt x="20" y="2"/>
                    <a:pt x="11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0" name="Freeform 426"/>
            <p:cNvSpPr>
              <a:spLocks noEditPoints="1"/>
            </p:cNvSpPr>
            <p:nvPr/>
          </p:nvSpPr>
          <p:spPr bwMode="auto">
            <a:xfrm>
              <a:off x="224599" y="4982299"/>
              <a:ext cx="545045" cy="727536"/>
            </a:xfrm>
            <a:custGeom>
              <a:avLst/>
              <a:gdLst>
                <a:gd name="T0" fmla="*/ 56 w 146"/>
                <a:gd name="T1" fmla="*/ 194 h 195"/>
                <a:gd name="T2" fmla="*/ 56 w 146"/>
                <a:gd name="T3" fmla="*/ 192 h 195"/>
                <a:gd name="T4" fmla="*/ 146 w 146"/>
                <a:gd name="T5" fmla="*/ 155 h 195"/>
                <a:gd name="T6" fmla="*/ 143 w 146"/>
                <a:gd name="T7" fmla="*/ 46 h 195"/>
                <a:gd name="T8" fmla="*/ 56 w 146"/>
                <a:gd name="T9" fmla="*/ 0 h 195"/>
                <a:gd name="T10" fmla="*/ 0 w 146"/>
                <a:gd name="T11" fmla="*/ 27 h 195"/>
                <a:gd name="T12" fmla="*/ 0 w 146"/>
                <a:gd name="T13" fmla="*/ 34 h 195"/>
                <a:gd name="T14" fmla="*/ 52 w 146"/>
                <a:gd name="T15" fmla="*/ 10 h 195"/>
                <a:gd name="T16" fmla="*/ 54 w 146"/>
                <a:gd name="T17" fmla="*/ 21 h 195"/>
                <a:gd name="T18" fmla="*/ 58 w 146"/>
                <a:gd name="T19" fmla="*/ 9 h 195"/>
                <a:gd name="T20" fmla="*/ 133 w 146"/>
                <a:gd name="T21" fmla="*/ 48 h 195"/>
                <a:gd name="T22" fmla="*/ 61 w 146"/>
                <a:gd name="T23" fmla="*/ 92 h 195"/>
                <a:gd name="T24" fmla="*/ 0 w 146"/>
                <a:gd name="T25" fmla="*/ 71 h 195"/>
                <a:gd name="T26" fmla="*/ 0 w 146"/>
                <a:gd name="T27" fmla="*/ 79 h 195"/>
                <a:gd name="T28" fmla="*/ 52 w 146"/>
                <a:gd name="T29" fmla="*/ 99 h 195"/>
                <a:gd name="T30" fmla="*/ 54 w 146"/>
                <a:gd name="T31" fmla="*/ 107 h 195"/>
                <a:gd name="T32" fmla="*/ 52 w 146"/>
                <a:gd name="T33" fmla="*/ 185 h 195"/>
                <a:gd name="T34" fmla="*/ 0 w 146"/>
                <a:gd name="T35" fmla="*/ 165 h 195"/>
                <a:gd name="T36" fmla="*/ 0 w 146"/>
                <a:gd name="T37" fmla="*/ 173 h 195"/>
                <a:gd name="T38" fmla="*/ 29 w 146"/>
                <a:gd name="T39" fmla="*/ 185 h 195"/>
                <a:gd name="T40" fmla="*/ 56 w 146"/>
                <a:gd name="T41" fmla="*/ 194 h 195"/>
                <a:gd name="T42" fmla="*/ 60 w 146"/>
                <a:gd name="T43" fmla="*/ 109 h 195"/>
                <a:gd name="T44" fmla="*/ 68 w 146"/>
                <a:gd name="T45" fmla="*/ 108 h 195"/>
                <a:gd name="T46" fmla="*/ 61 w 146"/>
                <a:gd name="T47" fmla="*/ 99 h 195"/>
                <a:gd name="T48" fmla="*/ 135 w 146"/>
                <a:gd name="T49" fmla="*/ 54 h 195"/>
                <a:gd name="T50" fmla="*/ 139 w 146"/>
                <a:gd name="T51" fmla="*/ 146 h 195"/>
                <a:gd name="T52" fmla="*/ 123 w 146"/>
                <a:gd name="T53" fmla="*/ 142 h 195"/>
                <a:gd name="T54" fmla="*/ 130 w 146"/>
                <a:gd name="T55" fmla="*/ 147 h 195"/>
                <a:gd name="T56" fmla="*/ 60 w 146"/>
                <a:gd name="T57" fmla="*/ 184 h 195"/>
                <a:gd name="T58" fmla="*/ 60 w 146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6" h="195">
                  <a:moveTo>
                    <a:pt x="56" y="194"/>
                  </a:moveTo>
                  <a:cubicBezTo>
                    <a:pt x="55" y="193"/>
                    <a:pt x="55" y="193"/>
                    <a:pt x="56" y="192"/>
                  </a:cubicBezTo>
                  <a:cubicBezTo>
                    <a:pt x="83" y="183"/>
                    <a:pt x="113" y="159"/>
                    <a:pt x="146" y="155"/>
                  </a:cubicBezTo>
                  <a:cubicBezTo>
                    <a:pt x="145" y="122"/>
                    <a:pt x="145" y="88"/>
                    <a:pt x="143" y="46"/>
                  </a:cubicBezTo>
                  <a:cubicBezTo>
                    <a:pt x="120" y="24"/>
                    <a:pt x="86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1" y="20"/>
                    <a:pt x="54" y="21"/>
                  </a:cubicBezTo>
                  <a:cubicBezTo>
                    <a:pt x="59" y="20"/>
                    <a:pt x="58" y="14"/>
                    <a:pt x="58" y="9"/>
                  </a:cubicBezTo>
                  <a:cubicBezTo>
                    <a:pt x="81" y="24"/>
                    <a:pt x="115" y="27"/>
                    <a:pt x="133" y="48"/>
                  </a:cubicBezTo>
                  <a:cubicBezTo>
                    <a:pt x="107" y="61"/>
                    <a:pt x="85" y="77"/>
                    <a:pt x="61" y="92"/>
                  </a:cubicBezTo>
                  <a:cubicBezTo>
                    <a:pt x="42" y="89"/>
                    <a:pt x="21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9" y="102"/>
                    <a:pt x="53" y="105"/>
                    <a:pt x="54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4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10" y="177"/>
                    <a:pt x="19" y="181"/>
                    <a:pt x="29" y="185"/>
                  </a:cubicBezTo>
                  <a:cubicBezTo>
                    <a:pt x="38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1" y="103"/>
                    <a:pt x="65" y="111"/>
                    <a:pt x="68" y="108"/>
                  </a:cubicBezTo>
                  <a:cubicBezTo>
                    <a:pt x="69" y="101"/>
                    <a:pt x="62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1" y="81"/>
                    <a:pt x="139" y="123"/>
                    <a:pt x="139" y="146"/>
                  </a:cubicBezTo>
                  <a:cubicBezTo>
                    <a:pt x="134" y="145"/>
                    <a:pt x="129" y="138"/>
                    <a:pt x="123" y="142"/>
                  </a:cubicBezTo>
                  <a:cubicBezTo>
                    <a:pt x="124" y="145"/>
                    <a:pt x="125" y="146"/>
                    <a:pt x="130" y="147"/>
                  </a:cubicBezTo>
                  <a:cubicBezTo>
                    <a:pt x="108" y="161"/>
                    <a:pt x="83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1" name="Freeform 427"/>
            <p:cNvSpPr>
              <a:spLocks/>
            </p:cNvSpPr>
            <p:nvPr/>
          </p:nvSpPr>
          <p:spPr bwMode="auto">
            <a:xfrm>
              <a:off x="3390241" y="5040696"/>
              <a:ext cx="51099" cy="153293"/>
            </a:xfrm>
            <a:custGeom>
              <a:avLst/>
              <a:gdLst>
                <a:gd name="T0" fmla="*/ 7 w 14"/>
                <a:gd name="T1" fmla="*/ 41 h 41"/>
                <a:gd name="T2" fmla="*/ 14 w 14"/>
                <a:gd name="T3" fmla="*/ 2 h 41"/>
                <a:gd name="T4" fmla="*/ 7 w 14"/>
                <a:gd name="T5" fmla="*/ 1 h 41"/>
                <a:gd name="T6" fmla="*/ 7 w 14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41">
                  <a:moveTo>
                    <a:pt x="7" y="41"/>
                  </a:moveTo>
                  <a:cubicBezTo>
                    <a:pt x="12" y="32"/>
                    <a:pt x="8" y="12"/>
                    <a:pt x="14" y="2"/>
                  </a:cubicBezTo>
                  <a:cubicBezTo>
                    <a:pt x="13" y="1"/>
                    <a:pt x="11" y="0"/>
                    <a:pt x="7" y="1"/>
                  </a:cubicBezTo>
                  <a:cubicBezTo>
                    <a:pt x="5" y="13"/>
                    <a:pt x="0" y="35"/>
                    <a:pt x="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2" name="Freeform 428"/>
            <p:cNvSpPr>
              <a:spLocks noEditPoints="1"/>
            </p:cNvSpPr>
            <p:nvPr/>
          </p:nvSpPr>
          <p:spPr bwMode="auto">
            <a:xfrm>
              <a:off x="5602052" y="5079628"/>
              <a:ext cx="318755" cy="530445"/>
            </a:xfrm>
            <a:custGeom>
              <a:avLst/>
              <a:gdLst>
                <a:gd name="T0" fmla="*/ 62 w 85"/>
                <a:gd name="T1" fmla="*/ 94 h 142"/>
                <a:gd name="T2" fmla="*/ 46 w 85"/>
                <a:gd name="T3" fmla="*/ 110 h 142"/>
                <a:gd name="T4" fmla="*/ 38 w 85"/>
                <a:gd name="T5" fmla="*/ 92 h 142"/>
                <a:gd name="T6" fmla="*/ 36 w 85"/>
                <a:gd name="T7" fmla="*/ 66 h 142"/>
                <a:gd name="T8" fmla="*/ 48 w 85"/>
                <a:gd name="T9" fmla="*/ 32 h 142"/>
                <a:gd name="T10" fmla="*/ 25 w 85"/>
                <a:gd name="T11" fmla="*/ 2 h 142"/>
                <a:gd name="T12" fmla="*/ 7 w 85"/>
                <a:gd name="T13" fmla="*/ 83 h 142"/>
                <a:gd name="T14" fmla="*/ 29 w 85"/>
                <a:gd name="T15" fmla="*/ 134 h 142"/>
                <a:gd name="T16" fmla="*/ 55 w 85"/>
                <a:gd name="T17" fmla="*/ 140 h 142"/>
                <a:gd name="T18" fmla="*/ 62 w 85"/>
                <a:gd name="T19" fmla="*/ 94 h 142"/>
                <a:gd name="T20" fmla="*/ 14 w 85"/>
                <a:gd name="T21" fmla="*/ 73 h 142"/>
                <a:gd name="T22" fmla="*/ 12 w 85"/>
                <a:gd name="T23" fmla="*/ 39 h 142"/>
                <a:gd name="T24" fmla="*/ 25 w 85"/>
                <a:gd name="T25" fmla="*/ 9 h 142"/>
                <a:gd name="T26" fmla="*/ 41 w 85"/>
                <a:gd name="T27" fmla="*/ 32 h 142"/>
                <a:gd name="T28" fmla="*/ 31 w 85"/>
                <a:gd name="T29" fmla="*/ 65 h 142"/>
                <a:gd name="T30" fmla="*/ 39 w 85"/>
                <a:gd name="T31" fmla="*/ 116 h 142"/>
                <a:gd name="T32" fmla="*/ 62 w 85"/>
                <a:gd name="T33" fmla="*/ 101 h 142"/>
                <a:gd name="T34" fmla="*/ 59 w 85"/>
                <a:gd name="T35" fmla="*/ 131 h 142"/>
                <a:gd name="T36" fmla="*/ 14 w 85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5" h="142">
                  <a:moveTo>
                    <a:pt x="62" y="94"/>
                  </a:moveTo>
                  <a:cubicBezTo>
                    <a:pt x="53" y="95"/>
                    <a:pt x="54" y="112"/>
                    <a:pt x="46" y="110"/>
                  </a:cubicBezTo>
                  <a:cubicBezTo>
                    <a:pt x="39" y="110"/>
                    <a:pt x="38" y="98"/>
                    <a:pt x="38" y="92"/>
                  </a:cubicBezTo>
                  <a:cubicBezTo>
                    <a:pt x="37" y="84"/>
                    <a:pt x="36" y="73"/>
                    <a:pt x="36" y="66"/>
                  </a:cubicBezTo>
                  <a:cubicBezTo>
                    <a:pt x="37" y="53"/>
                    <a:pt x="48" y="46"/>
                    <a:pt x="48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7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5" y="140"/>
                  </a:cubicBezTo>
                  <a:cubicBezTo>
                    <a:pt x="69" y="138"/>
                    <a:pt x="85" y="103"/>
                    <a:pt x="62" y="94"/>
                  </a:cubicBezTo>
                  <a:close/>
                  <a:moveTo>
                    <a:pt x="14" y="73"/>
                  </a:moveTo>
                  <a:cubicBezTo>
                    <a:pt x="13" y="60"/>
                    <a:pt x="11" y="48"/>
                    <a:pt x="12" y="39"/>
                  </a:cubicBezTo>
                  <a:cubicBezTo>
                    <a:pt x="13" y="24"/>
                    <a:pt x="16" y="14"/>
                    <a:pt x="25" y="9"/>
                  </a:cubicBezTo>
                  <a:cubicBezTo>
                    <a:pt x="27" y="16"/>
                    <a:pt x="40" y="21"/>
                    <a:pt x="41" y="32"/>
                  </a:cubicBezTo>
                  <a:cubicBezTo>
                    <a:pt x="41" y="41"/>
                    <a:pt x="32" y="52"/>
                    <a:pt x="31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2" y="101"/>
                  </a:cubicBezTo>
                  <a:cubicBezTo>
                    <a:pt x="71" y="107"/>
                    <a:pt x="64" y="125"/>
                    <a:pt x="59" y="131"/>
                  </a:cubicBezTo>
                  <a:cubicBezTo>
                    <a:pt x="23" y="137"/>
                    <a:pt x="16" y="103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3" name="Freeform 429"/>
            <p:cNvSpPr>
              <a:spLocks/>
            </p:cNvSpPr>
            <p:nvPr/>
          </p:nvSpPr>
          <p:spPr bwMode="auto">
            <a:xfrm>
              <a:off x="3336710" y="5052863"/>
              <a:ext cx="53531" cy="119228"/>
            </a:xfrm>
            <a:custGeom>
              <a:avLst/>
              <a:gdLst>
                <a:gd name="T0" fmla="*/ 9 w 14"/>
                <a:gd name="T1" fmla="*/ 32 h 32"/>
                <a:gd name="T2" fmla="*/ 9 w 14"/>
                <a:gd name="T3" fmla="*/ 0 h 32"/>
                <a:gd name="T4" fmla="*/ 5 w 14"/>
                <a:gd name="T5" fmla="*/ 3 h 32"/>
                <a:gd name="T6" fmla="*/ 9 w 14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32">
                  <a:moveTo>
                    <a:pt x="9" y="32"/>
                  </a:moveTo>
                  <a:cubicBezTo>
                    <a:pt x="10" y="19"/>
                    <a:pt x="14" y="11"/>
                    <a:pt x="9" y="0"/>
                  </a:cubicBezTo>
                  <a:cubicBezTo>
                    <a:pt x="9" y="2"/>
                    <a:pt x="6" y="2"/>
                    <a:pt x="5" y="3"/>
                  </a:cubicBezTo>
                  <a:cubicBezTo>
                    <a:pt x="9" y="14"/>
                    <a:pt x="0" y="25"/>
                    <a:pt x="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4" name="Freeform 430"/>
            <p:cNvSpPr>
              <a:spLocks noEditPoints="1"/>
            </p:cNvSpPr>
            <p:nvPr/>
          </p:nvSpPr>
          <p:spPr bwMode="auto">
            <a:xfrm>
              <a:off x="5378194" y="5067462"/>
              <a:ext cx="236025" cy="542611"/>
            </a:xfrm>
            <a:custGeom>
              <a:avLst/>
              <a:gdLst>
                <a:gd name="T0" fmla="*/ 3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59 w 63"/>
                <a:gd name="T7" fmla="*/ 95 h 145"/>
                <a:gd name="T8" fmla="*/ 51 w 63"/>
                <a:gd name="T9" fmla="*/ 81 h 145"/>
                <a:gd name="T10" fmla="*/ 35 w 63"/>
                <a:gd name="T11" fmla="*/ 10 h 145"/>
                <a:gd name="T12" fmla="*/ 3 w 63"/>
                <a:gd name="T13" fmla="*/ 15 h 145"/>
                <a:gd name="T14" fmla="*/ 38 w 63"/>
                <a:gd name="T15" fmla="*/ 85 h 145"/>
                <a:gd name="T16" fmla="*/ 51 w 63"/>
                <a:gd name="T17" fmla="*/ 92 h 145"/>
                <a:gd name="T18" fmla="*/ 31 w 63"/>
                <a:gd name="T19" fmla="*/ 130 h 145"/>
                <a:gd name="T20" fmla="*/ 9 w 63"/>
                <a:gd name="T21" fmla="*/ 19 h 145"/>
                <a:gd name="T22" fmla="*/ 38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3" y="15"/>
                  </a:moveTo>
                  <a:cubicBezTo>
                    <a:pt x="0" y="27"/>
                    <a:pt x="3" y="45"/>
                    <a:pt x="6" y="63"/>
                  </a:cubicBezTo>
                  <a:cubicBezTo>
                    <a:pt x="9" y="91"/>
                    <a:pt x="5" y="145"/>
                    <a:pt x="40" y="139"/>
                  </a:cubicBezTo>
                  <a:cubicBezTo>
                    <a:pt x="54" y="136"/>
                    <a:pt x="63" y="111"/>
                    <a:pt x="59" y="95"/>
                  </a:cubicBezTo>
                  <a:cubicBezTo>
                    <a:pt x="58" y="89"/>
                    <a:pt x="52" y="87"/>
                    <a:pt x="51" y="81"/>
                  </a:cubicBezTo>
                  <a:cubicBezTo>
                    <a:pt x="60" y="57"/>
                    <a:pt x="60" y="16"/>
                    <a:pt x="35" y="10"/>
                  </a:cubicBezTo>
                  <a:cubicBezTo>
                    <a:pt x="22" y="8"/>
                    <a:pt x="11" y="10"/>
                    <a:pt x="3" y="15"/>
                  </a:cubicBezTo>
                  <a:close/>
                  <a:moveTo>
                    <a:pt x="38" y="85"/>
                  </a:moveTo>
                  <a:cubicBezTo>
                    <a:pt x="39" y="91"/>
                    <a:pt x="49" y="88"/>
                    <a:pt x="51" y="92"/>
                  </a:cubicBezTo>
                  <a:cubicBezTo>
                    <a:pt x="57" y="105"/>
                    <a:pt x="50" y="138"/>
                    <a:pt x="31" y="130"/>
                  </a:cubicBezTo>
                  <a:cubicBezTo>
                    <a:pt x="8" y="121"/>
                    <a:pt x="15" y="55"/>
                    <a:pt x="9" y="19"/>
                  </a:cubicBezTo>
                  <a:cubicBezTo>
                    <a:pt x="54" y="0"/>
                    <a:pt x="60" y="61"/>
                    <a:pt x="3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5" name="Freeform 431"/>
            <p:cNvSpPr>
              <a:spLocks noEditPoints="1"/>
            </p:cNvSpPr>
            <p:nvPr/>
          </p:nvSpPr>
          <p:spPr bwMode="auto">
            <a:xfrm>
              <a:off x="1949765" y="5052863"/>
              <a:ext cx="160594" cy="187358"/>
            </a:xfrm>
            <a:custGeom>
              <a:avLst/>
              <a:gdLst>
                <a:gd name="T0" fmla="*/ 6 w 43"/>
                <a:gd name="T1" fmla="*/ 4 h 50"/>
                <a:gd name="T2" fmla="*/ 4 w 43"/>
                <a:gd name="T3" fmla="*/ 50 h 50"/>
                <a:gd name="T4" fmla="*/ 39 w 43"/>
                <a:gd name="T5" fmla="*/ 46 h 50"/>
                <a:gd name="T6" fmla="*/ 41 w 43"/>
                <a:gd name="T7" fmla="*/ 4 h 50"/>
                <a:gd name="T8" fmla="*/ 6 w 43"/>
                <a:gd name="T9" fmla="*/ 4 h 50"/>
                <a:gd name="T10" fmla="*/ 35 w 43"/>
                <a:gd name="T11" fmla="*/ 39 h 50"/>
                <a:gd name="T12" fmla="*/ 10 w 43"/>
                <a:gd name="T13" fmla="*/ 43 h 50"/>
                <a:gd name="T14" fmla="*/ 12 w 43"/>
                <a:gd name="T15" fmla="*/ 8 h 50"/>
                <a:gd name="T16" fmla="*/ 36 w 43"/>
                <a:gd name="T17" fmla="*/ 9 h 50"/>
                <a:gd name="T18" fmla="*/ 35 w 43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50">
                  <a:moveTo>
                    <a:pt x="6" y="4"/>
                  </a:moveTo>
                  <a:cubicBezTo>
                    <a:pt x="4" y="17"/>
                    <a:pt x="0" y="35"/>
                    <a:pt x="4" y="50"/>
                  </a:cubicBezTo>
                  <a:cubicBezTo>
                    <a:pt x="14" y="50"/>
                    <a:pt x="28" y="48"/>
                    <a:pt x="39" y="46"/>
                  </a:cubicBezTo>
                  <a:cubicBezTo>
                    <a:pt x="43" y="35"/>
                    <a:pt x="43" y="14"/>
                    <a:pt x="41" y="4"/>
                  </a:cubicBezTo>
                  <a:cubicBezTo>
                    <a:pt x="28" y="0"/>
                    <a:pt x="20" y="0"/>
                    <a:pt x="6" y="4"/>
                  </a:cubicBezTo>
                  <a:close/>
                  <a:moveTo>
                    <a:pt x="35" y="39"/>
                  </a:moveTo>
                  <a:cubicBezTo>
                    <a:pt x="29" y="43"/>
                    <a:pt x="17" y="40"/>
                    <a:pt x="10" y="43"/>
                  </a:cubicBezTo>
                  <a:cubicBezTo>
                    <a:pt x="7" y="33"/>
                    <a:pt x="10" y="18"/>
                    <a:pt x="12" y="8"/>
                  </a:cubicBezTo>
                  <a:cubicBezTo>
                    <a:pt x="23" y="8"/>
                    <a:pt x="25" y="8"/>
                    <a:pt x="36" y="9"/>
                  </a:cubicBezTo>
                  <a:cubicBezTo>
                    <a:pt x="36" y="16"/>
                    <a:pt x="35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6" name="Freeform 432"/>
            <p:cNvSpPr>
              <a:spLocks/>
            </p:cNvSpPr>
            <p:nvPr/>
          </p:nvSpPr>
          <p:spPr bwMode="auto">
            <a:xfrm>
              <a:off x="3560568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5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8" y="24"/>
                    <a:pt x="15" y="29"/>
                  </a:cubicBezTo>
                  <a:cubicBezTo>
                    <a:pt x="15" y="18"/>
                    <a:pt x="8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7" name="Freeform 433"/>
            <p:cNvSpPr>
              <a:spLocks noEditPoints="1"/>
            </p:cNvSpPr>
            <p:nvPr/>
          </p:nvSpPr>
          <p:spPr bwMode="auto">
            <a:xfrm>
              <a:off x="5095939" y="5101528"/>
              <a:ext cx="316321" cy="510979"/>
            </a:xfrm>
            <a:custGeom>
              <a:avLst/>
              <a:gdLst>
                <a:gd name="T0" fmla="*/ 7 w 85"/>
                <a:gd name="T1" fmla="*/ 128 h 137"/>
                <a:gd name="T2" fmla="*/ 37 w 85"/>
                <a:gd name="T3" fmla="*/ 132 h 137"/>
                <a:gd name="T4" fmla="*/ 42 w 85"/>
                <a:gd name="T5" fmla="*/ 89 h 137"/>
                <a:gd name="T6" fmla="*/ 65 w 85"/>
                <a:gd name="T7" fmla="*/ 132 h 137"/>
                <a:gd name="T8" fmla="*/ 78 w 85"/>
                <a:gd name="T9" fmla="*/ 116 h 137"/>
                <a:gd name="T10" fmla="*/ 49 w 85"/>
                <a:gd name="T11" fmla="*/ 8 h 137"/>
                <a:gd name="T12" fmla="*/ 17 w 85"/>
                <a:gd name="T13" fmla="*/ 19 h 137"/>
                <a:gd name="T14" fmla="*/ 9 w 85"/>
                <a:gd name="T15" fmla="*/ 34 h 137"/>
                <a:gd name="T16" fmla="*/ 7 w 85"/>
                <a:gd name="T17" fmla="*/ 128 h 137"/>
                <a:gd name="T18" fmla="*/ 37 w 85"/>
                <a:gd name="T19" fmla="*/ 13 h 137"/>
                <a:gd name="T20" fmla="*/ 65 w 85"/>
                <a:gd name="T21" fmla="*/ 64 h 137"/>
                <a:gd name="T22" fmla="*/ 72 w 85"/>
                <a:gd name="T23" fmla="*/ 108 h 137"/>
                <a:gd name="T24" fmla="*/ 61 w 85"/>
                <a:gd name="T25" fmla="*/ 124 h 137"/>
                <a:gd name="T26" fmla="*/ 41 w 85"/>
                <a:gd name="T27" fmla="*/ 79 h 137"/>
                <a:gd name="T28" fmla="*/ 31 w 85"/>
                <a:gd name="T29" fmla="*/ 127 h 137"/>
                <a:gd name="T30" fmla="*/ 9 w 85"/>
                <a:gd name="T31" fmla="*/ 79 h 137"/>
                <a:gd name="T32" fmla="*/ 37 w 85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5" h="137">
                  <a:moveTo>
                    <a:pt x="7" y="128"/>
                  </a:moveTo>
                  <a:cubicBezTo>
                    <a:pt x="13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2" y="89"/>
                  </a:cubicBezTo>
                  <a:cubicBezTo>
                    <a:pt x="54" y="100"/>
                    <a:pt x="42" y="134"/>
                    <a:pt x="65" y="132"/>
                  </a:cubicBezTo>
                  <a:cubicBezTo>
                    <a:pt x="70" y="131"/>
                    <a:pt x="76" y="122"/>
                    <a:pt x="78" y="116"/>
                  </a:cubicBezTo>
                  <a:cubicBezTo>
                    <a:pt x="85" y="88"/>
                    <a:pt x="61" y="15"/>
                    <a:pt x="49" y="8"/>
                  </a:cubicBezTo>
                  <a:cubicBezTo>
                    <a:pt x="36" y="0"/>
                    <a:pt x="30" y="11"/>
                    <a:pt x="17" y="19"/>
                  </a:cubicBezTo>
                  <a:cubicBezTo>
                    <a:pt x="18" y="23"/>
                    <a:pt x="10" y="29"/>
                    <a:pt x="9" y="34"/>
                  </a:cubicBezTo>
                  <a:cubicBezTo>
                    <a:pt x="0" y="57"/>
                    <a:pt x="0" y="118"/>
                    <a:pt x="7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1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1" y="112"/>
                    <a:pt x="57" y="85"/>
                    <a:pt x="41" y="79"/>
                  </a:cubicBezTo>
                  <a:cubicBezTo>
                    <a:pt x="26" y="85"/>
                    <a:pt x="34" y="118"/>
                    <a:pt x="31" y="127"/>
                  </a:cubicBezTo>
                  <a:cubicBezTo>
                    <a:pt x="6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8" name="Freeform 434"/>
            <p:cNvSpPr>
              <a:spLocks noEditPoints="1"/>
            </p:cNvSpPr>
            <p:nvPr/>
          </p:nvSpPr>
          <p:spPr bwMode="auto">
            <a:xfrm>
              <a:off x="1721041" y="5060162"/>
              <a:ext cx="216559" cy="209258"/>
            </a:xfrm>
            <a:custGeom>
              <a:avLst/>
              <a:gdLst>
                <a:gd name="T0" fmla="*/ 55 w 58"/>
                <a:gd name="T1" fmla="*/ 2 h 56"/>
                <a:gd name="T2" fmla="*/ 4 w 58"/>
                <a:gd name="T3" fmla="*/ 4 h 56"/>
                <a:gd name="T4" fmla="*/ 2 w 58"/>
                <a:gd name="T5" fmla="*/ 51 h 56"/>
                <a:gd name="T6" fmla="*/ 51 w 58"/>
                <a:gd name="T7" fmla="*/ 49 h 56"/>
                <a:gd name="T8" fmla="*/ 55 w 58"/>
                <a:gd name="T9" fmla="*/ 2 h 56"/>
                <a:gd name="T10" fmla="*/ 47 w 58"/>
                <a:gd name="T11" fmla="*/ 41 h 56"/>
                <a:gd name="T12" fmla="*/ 10 w 58"/>
                <a:gd name="T13" fmla="*/ 45 h 56"/>
                <a:gd name="T14" fmla="*/ 10 w 58"/>
                <a:gd name="T15" fmla="*/ 9 h 56"/>
                <a:gd name="T16" fmla="*/ 50 w 58"/>
                <a:gd name="T17" fmla="*/ 9 h 56"/>
                <a:gd name="T18" fmla="*/ 47 w 58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" h="56">
                  <a:moveTo>
                    <a:pt x="55" y="2"/>
                  </a:moveTo>
                  <a:cubicBezTo>
                    <a:pt x="45" y="1"/>
                    <a:pt x="18" y="0"/>
                    <a:pt x="4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1" y="48"/>
                    <a:pt x="51" y="49"/>
                  </a:cubicBezTo>
                  <a:cubicBezTo>
                    <a:pt x="56" y="38"/>
                    <a:pt x="58" y="15"/>
                    <a:pt x="55" y="2"/>
                  </a:cubicBezTo>
                  <a:close/>
                  <a:moveTo>
                    <a:pt x="47" y="41"/>
                  </a:moveTo>
                  <a:cubicBezTo>
                    <a:pt x="34" y="42"/>
                    <a:pt x="23" y="45"/>
                    <a:pt x="10" y="45"/>
                  </a:cubicBezTo>
                  <a:cubicBezTo>
                    <a:pt x="5" y="30"/>
                    <a:pt x="7" y="22"/>
                    <a:pt x="10" y="9"/>
                  </a:cubicBezTo>
                  <a:cubicBezTo>
                    <a:pt x="20" y="7"/>
                    <a:pt x="41" y="9"/>
                    <a:pt x="50" y="9"/>
                  </a:cubicBezTo>
                  <a:cubicBezTo>
                    <a:pt x="51" y="21"/>
                    <a:pt x="48" y="30"/>
                    <a:pt x="4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9" name="Freeform 435"/>
            <p:cNvSpPr>
              <a:spLocks noEditPoints="1"/>
            </p:cNvSpPr>
            <p:nvPr/>
          </p:nvSpPr>
          <p:spPr bwMode="auto">
            <a:xfrm>
              <a:off x="1497183" y="5055296"/>
              <a:ext cx="172761" cy="223858"/>
            </a:xfrm>
            <a:custGeom>
              <a:avLst/>
              <a:gdLst>
                <a:gd name="T0" fmla="*/ 46 w 46"/>
                <a:gd name="T1" fmla="*/ 7 h 60"/>
                <a:gd name="T2" fmla="*/ 3 w 46"/>
                <a:gd name="T3" fmla="*/ 2 h 60"/>
                <a:gd name="T4" fmla="*/ 3 w 46"/>
                <a:gd name="T5" fmla="*/ 5 h 60"/>
                <a:gd name="T6" fmla="*/ 3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3 w 46"/>
                <a:gd name="T13" fmla="*/ 56 h 60"/>
                <a:gd name="T14" fmla="*/ 46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9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6" y="7"/>
                  </a:moveTo>
                  <a:cubicBezTo>
                    <a:pt x="36" y="1"/>
                    <a:pt x="12" y="0"/>
                    <a:pt x="3" y="2"/>
                  </a:cubicBezTo>
                  <a:cubicBezTo>
                    <a:pt x="3" y="3"/>
                    <a:pt x="3" y="4"/>
                    <a:pt x="3" y="5"/>
                  </a:cubicBezTo>
                  <a:cubicBezTo>
                    <a:pt x="2" y="11"/>
                    <a:pt x="3" y="22"/>
                    <a:pt x="3" y="33"/>
                  </a:cubicBezTo>
                  <a:cubicBezTo>
                    <a:pt x="3" y="39"/>
                    <a:pt x="0" y="52"/>
                    <a:pt x="4" y="55"/>
                  </a:cubicBezTo>
                  <a:cubicBezTo>
                    <a:pt x="5" y="60"/>
                    <a:pt x="13" y="55"/>
                    <a:pt x="20" y="55"/>
                  </a:cubicBezTo>
                  <a:cubicBezTo>
                    <a:pt x="28" y="55"/>
                    <a:pt x="38" y="57"/>
                    <a:pt x="43" y="56"/>
                  </a:cubicBezTo>
                  <a:cubicBezTo>
                    <a:pt x="45" y="42"/>
                    <a:pt x="46" y="20"/>
                    <a:pt x="46" y="7"/>
                  </a:cubicBezTo>
                  <a:close/>
                  <a:moveTo>
                    <a:pt x="37" y="49"/>
                  </a:moveTo>
                  <a:cubicBezTo>
                    <a:pt x="28" y="49"/>
                    <a:pt x="17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9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0" name="Freeform 436"/>
            <p:cNvSpPr>
              <a:spLocks noEditPoints="1"/>
            </p:cNvSpPr>
            <p:nvPr/>
          </p:nvSpPr>
          <p:spPr bwMode="auto">
            <a:xfrm>
              <a:off x="5439026" y="5157491"/>
              <a:ext cx="107062" cy="153293"/>
            </a:xfrm>
            <a:custGeom>
              <a:avLst/>
              <a:gdLst>
                <a:gd name="T0" fmla="*/ 19 w 29"/>
                <a:gd name="T1" fmla="*/ 37 h 41"/>
                <a:gd name="T2" fmla="*/ 17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10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10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7" y="0"/>
                  </a:cubicBezTo>
                  <a:cubicBezTo>
                    <a:pt x="9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10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7" y="30"/>
                    <a:pt x="8" y="15"/>
                    <a:pt x="1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1" name="Freeform 437"/>
            <p:cNvSpPr>
              <a:spLocks/>
            </p:cNvSpPr>
            <p:nvPr/>
          </p:nvSpPr>
          <p:spPr bwMode="auto">
            <a:xfrm>
              <a:off x="2000862" y="5094227"/>
              <a:ext cx="87597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2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6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6" y="6"/>
                    <a:pt x="8" y="7"/>
                    <a:pt x="8" y="9"/>
                  </a:cubicBezTo>
                  <a:cubicBezTo>
                    <a:pt x="7" y="9"/>
                    <a:pt x="5" y="9"/>
                    <a:pt x="3" y="9"/>
                  </a:cubicBezTo>
                  <a:cubicBezTo>
                    <a:pt x="3" y="11"/>
                    <a:pt x="2" y="12"/>
                    <a:pt x="2" y="13"/>
                  </a:cubicBezTo>
                  <a:cubicBezTo>
                    <a:pt x="4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6" y="0"/>
                  </a:cubicBezTo>
                  <a:cubicBezTo>
                    <a:pt x="6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2" name="Freeform 438"/>
            <p:cNvSpPr>
              <a:spLocks noEditPoints="1"/>
            </p:cNvSpPr>
            <p:nvPr/>
          </p:nvSpPr>
          <p:spPr bwMode="auto">
            <a:xfrm>
              <a:off x="776945" y="5060162"/>
              <a:ext cx="116795" cy="172759"/>
            </a:xfrm>
            <a:custGeom>
              <a:avLst/>
              <a:gdLst>
                <a:gd name="T0" fmla="*/ 3 w 31"/>
                <a:gd name="T1" fmla="*/ 4 h 46"/>
                <a:gd name="T2" fmla="*/ 2 w 31"/>
                <a:gd name="T3" fmla="*/ 31 h 46"/>
                <a:gd name="T4" fmla="*/ 3 w 31"/>
                <a:gd name="T5" fmla="*/ 4 h 46"/>
                <a:gd name="T6" fmla="*/ 18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8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3" y="22"/>
                    <a:pt x="2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8" y="25"/>
                  </a:moveTo>
                  <a:cubicBezTo>
                    <a:pt x="16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6" y="11"/>
                    <a:pt x="19" y="16"/>
                    <a:pt x="18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3" name="Freeform 439"/>
            <p:cNvSpPr>
              <a:spLocks/>
            </p:cNvSpPr>
            <p:nvPr/>
          </p:nvSpPr>
          <p:spPr bwMode="auto">
            <a:xfrm>
              <a:off x="2643237" y="5103960"/>
              <a:ext cx="82730" cy="172759"/>
            </a:xfrm>
            <a:custGeom>
              <a:avLst/>
              <a:gdLst>
                <a:gd name="T0" fmla="*/ 22 w 22"/>
                <a:gd name="T1" fmla="*/ 14 h 46"/>
                <a:gd name="T2" fmla="*/ 4 w 22"/>
                <a:gd name="T3" fmla="*/ 3 h 46"/>
                <a:gd name="T4" fmla="*/ 16 w 22"/>
                <a:gd name="T5" fmla="*/ 18 h 46"/>
                <a:gd name="T6" fmla="*/ 1 w 22"/>
                <a:gd name="T7" fmla="*/ 23 h 46"/>
                <a:gd name="T8" fmla="*/ 12 w 22"/>
                <a:gd name="T9" fmla="*/ 36 h 46"/>
                <a:gd name="T10" fmla="*/ 0 w 22"/>
                <a:gd name="T11" fmla="*/ 42 h 46"/>
                <a:gd name="T12" fmla="*/ 20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1" y="0"/>
                    <a:pt x="4" y="3"/>
                  </a:cubicBezTo>
                  <a:cubicBezTo>
                    <a:pt x="3" y="12"/>
                    <a:pt x="18" y="12"/>
                    <a:pt x="16" y="18"/>
                  </a:cubicBezTo>
                  <a:cubicBezTo>
                    <a:pt x="15" y="22"/>
                    <a:pt x="8" y="20"/>
                    <a:pt x="1" y="23"/>
                  </a:cubicBezTo>
                  <a:cubicBezTo>
                    <a:pt x="0" y="32"/>
                    <a:pt x="11" y="28"/>
                    <a:pt x="12" y="36"/>
                  </a:cubicBezTo>
                  <a:cubicBezTo>
                    <a:pt x="8" y="38"/>
                    <a:pt x="1" y="37"/>
                    <a:pt x="0" y="42"/>
                  </a:cubicBezTo>
                  <a:cubicBezTo>
                    <a:pt x="4" y="46"/>
                    <a:pt x="18" y="41"/>
                    <a:pt x="20" y="34"/>
                  </a:cubicBezTo>
                  <a:cubicBezTo>
                    <a:pt x="19" y="30"/>
                    <a:pt x="16" y="28"/>
                    <a:pt x="14" y="26"/>
                  </a:cubicBezTo>
                  <a:cubicBezTo>
                    <a:pt x="19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4" name="Freeform 440"/>
            <p:cNvSpPr>
              <a:spLocks/>
            </p:cNvSpPr>
            <p:nvPr/>
          </p:nvSpPr>
          <p:spPr bwMode="auto">
            <a:xfrm>
              <a:off x="411959" y="5079628"/>
              <a:ext cx="36499" cy="63264"/>
            </a:xfrm>
            <a:custGeom>
              <a:avLst/>
              <a:gdLst>
                <a:gd name="T0" fmla="*/ 8 w 10"/>
                <a:gd name="T1" fmla="*/ 0 h 17"/>
                <a:gd name="T2" fmla="*/ 4 w 10"/>
                <a:gd name="T3" fmla="*/ 0 h 17"/>
                <a:gd name="T4" fmla="*/ 5 w 10"/>
                <a:gd name="T5" fmla="*/ 17 h 17"/>
                <a:gd name="T6" fmla="*/ 8 w 10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7">
                  <a:moveTo>
                    <a:pt x="8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7" y="10"/>
                    <a:pt x="10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5" name="Freeform 441"/>
            <p:cNvSpPr>
              <a:spLocks/>
            </p:cNvSpPr>
            <p:nvPr/>
          </p:nvSpPr>
          <p:spPr bwMode="auto">
            <a:xfrm>
              <a:off x="2735700" y="5130727"/>
              <a:ext cx="94897" cy="102196"/>
            </a:xfrm>
            <a:custGeom>
              <a:avLst/>
              <a:gdLst>
                <a:gd name="T0" fmla="*/ 24 w 25"/>
                <a:gd name="T1" fmla="*/ 1 h 27"/>
                <a:gd name="T2" fmla="*/ 3 w 25"/>
                <a:gd name="T3" fmla="*/ 7 h 27"/>
                <a:gd name="T4" fmla="*/ 20 w 25"/>
                <a:gd name="T5" fmla="*/ 7 h 27"/>
                <a:gd name="T6" fmla="*/ 12 w 25"/>
                <a:gd name="T7" fmla="*/ 19 h 27"/>
                <a:gd name="T8" fmla="*/ 6 w 25"/>
                <a:gd name="T9" fmla="*/ 9 h 27"/>
                <a:gd name="T10" fmla="*/ 14 w 25"/>
                <a:gd name="T11" fmla="*/ 26 h 27"/>
                <a:gd name="T12" fmla="*/ 25 w 25"/>
                <a:gd name="T13" fmla="*/ 4 h 27"/>
                <a:gd name="T14" fmla="*/ 24 w 25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27">
                  <a:moveTo>
                    <a:pt x="24" y="1"/>
                  </a:moveTo>
                  <a:cubicBezTo>
                    <a:pt x="18" y="0"/>
                    <a:pt x="5" y="0"/>
                    <a:pt x="3" y="7"/>
                  </a:cubicBezTo>
                  <a:cubicBezTo>
                    <a:pt x="7" y="9"/>
                    <a:pt x="13" y="5"/>
                    <a:pt x="20" y="7"/>
                  </a:cubicBezTo>
                  <a:cubicBezTo>
                    <a:pt x="17" y="11"/>
                    <a:pt x="18" y="19"/>
                    <a:pt x="12" y="19"/>
                  </a:cubicBezTo>
                  <a:cubicBezTo>
                    <a:pt x="9" y="16"/>
                    <a:pt x="13" y="10"/>
                    <a:pt x="6" y="9"/>
                  </a:cubicBezTo>
                  <a:cubicBezTo>
                    <a:pt x="0" y="18"/>
                    <a:pt x="7" y="27"/>
                    <a:pt x="14" y="26"/>
                  </a:cubicBezTo>
                  <a:cubicBezTo>
                    <a:pt x="22" y="26"/>
                    <a:pt x="24" y="13"/>
                    <a:pt x="25" y="4"/>
                  </a:cubicBezTo>
                  <a:cubicBezTo>
                    <a:pt x="24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6" name="Freeform 442"/>
            <p:cNvSpPr>
              <a:spLocks/>
            </p:cNvSpPr>
            <p:nvPr/>
          </p:nvSpPr>
          <p:spPr bwMode="auto">
            <a:xfrm>
              <a:off x="1572612" y="5111261"/>
              <a:ext cx="36499" cy="94895"/>
            </a:xfrm>
            <a:custGeom>
              <a:avLst/>
              <a:gdLst>
                <a:gd name="T0" fmla="*/ 3 w 10"/>
                <a:gd name="T1" fmla="*/ 25 h 25"/>
                <a:gd name="T2" fmla="*/ 5 w 10"/>
                <a:gd name="T3" fmla="*/ 0 h 25"/>
                <a:gd name="T4" fmla="*/ 3 w 10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25">
                  <a:moveTo>
                    <a:pt x="3" y="25"/>
                  </a:moveTo>
                  <a:cubicBezTo>
                    <a:pt x="10" y="23"/>
                    <a:pt x="10" y="6"/>
                    <a:pt x="5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7" name="Freeform 443"/>
            <p:cNvSpPr>
              <a:spLocks/>
            </p:cNvSpPr>
            <p:nvPr/>
          </p:nvSpPr>
          <p:spPr bwMode="auto">
            <a:xfrm>
              <a:off x="1791604" y="5108827"/>
              <a:ext cx="90031" cy="99762"/>
            </a:xfrm>
            <a:custGeom>
              <a:avLst/>
              <a:gdLst>
                <a:gd name="T0" fmla="*/ 16 w 24"/>
                <a:gd name="T1" fmla="*/ 16 h 27"/>
                <a:gd name="T2" fmla="*/ 19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3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8" y="13"/>
                    <a:pt x="19" y="12"/>
                  </a:cubicBezTo>
                  <a:cubicBezTo>
                    <a:pt x="15" y="8"/>
                    <a:pt x="11" y="0"/>
                    <a:pt x="4" y="4"/>
                  </a:cubicBezTo>
                  <a:cubicBezTo>
                    <a:pt x="2" y="11"/>
                    <a:pt x="12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8" y="23"/>
                    <a:pt x="23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8" name="Freeform 444"/>
            <p:cNvSpPr>
              <a:spLocks noEditPoints="1"/>
            </p:cNvSpPr>
            <p:nvPr/>
          </p:nvSpPr>
          <p:spPr bwMode="auto">
            <a:xfrm>
              <a:off x="5173803" y="5164792"/>
              <a:ext cx="111929" cy="194659"/>
            </a:xfrm>
            <a:custGeom>
              <a:avLst/>
              <a:gdLst>
                <a:gd name="T0" fmla="*/ 27 w 30"/>
                <a:gd name="T1" fmla="*/ 18 h 52"/>
                <a:gd name="T2" fmla="*/ 9 w 30"/>
                <a:gd name="T3" fmla="*/ 46 h 52"/>
                <a:gd name="T4" fmla="*/ 27 w 30"/>
                <a:gd name="T5" fmla="*/ 18 h 52"/>
                <a:gd name="T6" fmla="*/ 16 w 30"/>
                <a:gd name="T7" fmla="*/ 19 h 52"/>
                <a:gd name="T8" fmla="*/ 19 w 30"/>
                <a:gd name="T9" fmla="*/ 40 h 52"/>
                <a:gd name="T10" fmla="*/ 16 w 30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52">
                  <a:moveTo>
                    <a:pt x="27" y="18"/>
                  </a:moveTo>
                  <a:cubicBezTo>
                    <a:pt x="10" y="0"/>
                    <a:pt x="0" y="29"/>
                    <a:pt x="9" y="46"/>
                  </a:cubicBezTo>
                  <a:cubicBezTo>
                    <a:pt x="28" y="52"/>
                    <a:pt x="30" y="36"/>
                    <a:pt x="27" y="18"/>
                  </a:cubicBezTo>
                  <a:close/>
                  <a:moveTo>
                    <a:pt x="16" y="19"/>
                  </a:moveTo>
                  <a:cubicBezTo>
                    <a:pt x="21" y="21"/>
                    <a:pt x="24" y="36"/>
                    <a:pt x="19" y="40"/>
                  </a:cubicBezTo>
                  <a:cubicBezTo>
                    <a:pt x="7" y="39"/>
                    <a:pt x="14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9" name="Freeform 445"/>
            <p:cNvSpPr>
              <a:spLocks/>
            </p:cNvSpPr>
            <p:nvPr/>
          </p:nvSpPr>
          <p:spPr bwMode="auto">
            <a:xfrm>
              <a:off x="421692" y="5159925"/>
              <a:ext cx="31633" cy="63264"/>
            </a:xfrm>
            <a:custGeom>
              <a:avLst/>
              <a:gdLst>
                <a:gd name="T0" fmla="*/ 2 w 8"/>
                <a:gd name="T1" fmla="*/ 0 h 17"/>
                <a:gd name="T2" fmla="*/ 6 w 8"/>
                <a:gd name="T3" fmla="*/ 17 h 17"/>
                <a:gd name="T4" fmla="*/ 6 w 8"/>
                <a:gd name="T5" fmla="*/ 0 h 17"/>
                <a:gd name="T6" fmla="*/ 2 w 8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8" y="10"/>
                    <a:pt x="6" y="4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0" name="Freeform 446"/>
            <p:cNvSpPr>
              <a:spLocks/>
            </p:cNvSpPr>
            <p:nvPr/>
          </p:nvSpPr>
          <p:spPr bwMode="auto">
            <a:xfrm>
              <a:off x="3781991" y="5215889"/>
              <a:ext cx="170327" cy="192225"/>
            </a:xfrm>
            <a:custGeom>
              <a:avLst/>
              <a:gdLst>
                <a:gd name="T0" fmla="*/ 29 w 46"/>
                <a:gd name="T1" fmla="*/ 20 h 51"/>
                <a:gd name="T2" fmla="*/ 46 w 46"/>
                <a:gd name="T3" fmla="*/ 11 h 51"/>
                <a:gd name="T4" fmla="*/ 3 w 46"/>
                <a:gd name="T5" fmla="*/ 51 h 51"/>
                <a:gd name="T6" fmla="*/ 14 w 46"/>
                <a:gd name="T7" fmla="*/ 34 h 51"/>
                <a:gd name="T8" fmla="*/ 29 w 46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51">
                  <a:moveTo>
                    <a:pt x="29" y="20"/>
                  </a:moveTo>
                  <a:cubicBezTo>
                    <a:pt x="34" y="17"/>
                    <a:pt x="41" y="16"/>
                    <a:pt x="46" y="11"/>
                  </a:cubicBezTo>
                  <a:cubicBezTo>
                    <a:pt x="26" y="0"/>
                    <a:pt x="0" y="36"/>
                    <a:pt x="3" y="51"/>
                  </a:cubicBezTo>
                  <a:cubicBezTo>
                    <a:pt x="12" y="50"/>
                    <a:pt x="10" y="40"/>
                    <a:pt x="14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1" name="Freeform 447"/>
            <p:cNvSpPr>
              <a:spLocks noEditPoints="1"/>
            </p:cNvSpPr>
            <p:nvPr/>
          </p:nvSpPr>
          <p:spPr bwMode="auto">
            <a:xfrm>
              <a:off x="3803891" y="5249954"/>
              <a:ext cx="309022" cy="255489"/>
            </a:xfrm>
            <a:custGeom>
              <a:avLst/>
              <a:gdLst>
                <a:gd name="T0" fmla="*/ 49 w 83"/>
                <a:gd name="T1" fmla="*/ 2 h 68"/>
                <a:gd name="T2" fmla="*/ 9 w 83"/>
                <a:gd name="T3" fmla="*/ 28 h 68"/>
                <a:gd name="T4" fmla="*/ 6 w 83"/>
                <a:gd name="T5" fmla="*/ 62 h 68"/>
                <a:gd name="T6" fmla="*/ 53 w 83"/>
                <a:gd name="T7" fmla="*/ 56 h 68"/>
                <a:gd name="T8" fmla="*/ 49 w 83"/>
                <a:gd name="T9" fmla="*/ 2 h 68"/>
                <a:gd name="T10" fmla="*/ 12 w 83"/>
                <a:gd name="T11" fmla="*/ 56 h 68"/>
                <a:gd name="T12" fmla="*/ 64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49" y="2"/>
                  </a:moveTo>
                  <a:cubicBezTo>
                    <a:pt x="37" y="3"/>
                    <a:pt x="14" y="21"/>
                    <a:pt x="9" y="28"/>
                  </a:cubicBezTo>
                  <a:cubicBezTo>
                    <a:pt x="2" y="38"/>
                    <a:pt x="0" y="52"/>
                    <a:pt x="6" y="62"/>
                  </a:cubicBezTo>
                  <a:cubicBezTo>
                    <a:pt x="18" y="68"/>
                    <a:pt x="40" y="65"/>
                    <a:pt x="53" y="56"/>
                  </a:cubicBezTo>
                  <a:cubicBezTo>
                    <a:pt x="74" y="41"/>
                    <a:pt x="83" y="0"/>
                    <a:pt x="49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4" y="14"/>
                  </a:cubicBezTo>
                  <a:cubicBezTo>
                    <a:pt x="69" y="42"/>
                    <a:pt x="40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2" name="Freeform 448"/>
            <p:cNvSpPr>
              <a:spLocks/>
            </p:cNvSpPr>
            <p:nvPr/>
          </p:nvSpPr>
          <p:spPr bwMode="auto">
            <a:xfrm>
              <a:off x="421692" y="5249954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5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5" y="13"/>
                  </a:cubicBezTo>
                  <a:cubicBezTo>
                    <a:pt x="6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3" name="Freeform 449"/>
            <p:cNvSpPr>
              <a:spLocks noEditPoints="1"/>
            </p:cNvSpPr>
            <p:nvPr/>
          </p:nvSpPr>
          <p:spPr bwMode="auto">
            <a:xfrm>
              <a:off x="1944898" y="5279153"/>
              <a:ext cx="150861" cy="170326"/>
            </a:xfrm>
            <a:custGeom>
              <a:avLst/>
              <a:gdLst>
                <a:gd name="T0" fmla="*/ 3 w 40"/>
                <a:gd name="T1" fmla="*/ 5 h 45"/>
                <a:gd name="T2" fmla="*/ 2 w 40"/>
                <a:gd name="T3" fmla="*/ 43 h 45"/>
                <a:gd name="T4" fmla="*/ 33 w 40"/>
                <a:gd name="T5" fmla="*/ 42 h 45"/>
                <a:gd name="T6" fmla="*/ 40 w 40"/>
                <a:gd name="T7" fmla="*/ 3 h 45"/>
                <a:gd name="T8" fmla="*/ 3 w 40"/>
                <a:gd name="T9" fmla="*/ 5 h 45"/>
                <a:gd name="T10" fmla="*/ 17 w 40"/>
                <a:gd name="T11" fmla="*/ 32 h 45"/>
                <a:gd name="T12" fmla="*/ 22 w 40"/>
                <a:gd name="T13" fmla="*/ 28 h 45"/>
                <a:gd name="T14" fmla="*/ 17 w 40"/>
                <a:gd name="T15" fmla="*/ 32 h 45"/>
                <a:gd name="T16" fmla="*/ 33 w 40"/>
                <a:gd name="T17" fmla="*/ 10 h 45"/>
                <a:gd name="T18" fmla="*/ 23 w 40"/>
                <a:gd name="T19" fmla="*/ 36 h 45"/>
                <a:gd name="T20" fmla="*/ 27 w 40"/>
                <a:gd name="T21" fmla="*/ 27 h 45"/>
                <a:gd name="T22" fmla="*/ 18 w 40"/>
                <a:gd name="T23" fmla="*/ 22 h 45"/>
                <a:gd name="T24" fmla="*/ 25 w 40"/>
                <a:gd name="T25" fmla="*/ 11 h 45"/>
                <a:gd name="T26" fmla="*/ 13 w 40"/>
                <a:gd name="T27" fmla="*/ 36 h 45"/>
                <a:gd name="T28" fmla="*/ 10 w 40"/>
                <a:gd name="T29" fmla="*/ 8 h 45"/>
                <a:gd name="T30" fmla="*/ 33 w 40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0" h="45">
                  <a:moveTo>
                    <a:pt x="3" y="5"/>
                  </a:moveTo>
                  <a:cubicBezTo>
                    <a:pt x="4" y="18"/>
                    <a:pt x="0" y="33"/>
                    <a:pt x="2" y="43"/>
                  </a:cubicBezTo>
                  <a:cubicBezTo>
                    <a:pt x="9" y="45"/>
                    <a:pt x="27" y="41"/>
                    <a:pt x="33" y="42"/>
                  </a:cubicBezTo>
                  <a:cubicBezTo>
                    <a:pt x="37" y="31"/>
                    <a:pt x="36" y="15"/>
                    <a:pt x="40" y="3"/>
                  </a:cubicBezTo>
                  <a:cubicBezTo>
                    <a:pt x="30" y="1"/>
                    <a:pt x="10" y="0"/>
                    <a:pt x="3" y="5"/>
                  </a:cubicBezTo>
                  <a:close/>
                  <a:moveTo>
                    <a:pt x="17" y="32"/>
                  </a:moveTo>
                  <a:cubicBezTo>
                    <a:pt x="16" y="28"/>
                    <a:pt x="20" y="29"/>
                    <a:pt x="22" y="28"/>
                  </a:cubicBezTo>
                  <a:cubicBezTo>
                    <a:pt x="21" y="30"/>
                    <a:pt x="21" y="33"/>
                    <a:pt x="17" y="32"/>
                  </a:cubicBezTo>
                  <a:close/>
                  <a:moveTo>
                    <a:pt x="33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8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5" y="11"/>
                  </a:cubicBezTo>
                  <a:cubicBezTo>
                    <a:pt x="14" y="6"/>
                    <a:pt x="9" y="30"/>
                    <a:pt x="13" y="36"/>
                  </a:cubicBezTo>
                  <a:cubicBezTo>
                    <a:pt x="3" y="35"/>
                    <a:pt x="11" y="17"/>
                    <a:pt x="10" y="8"/>
                  </a:cubicBezTo>
                  <a:cubicBezTo>
                    <a:pt x="20" y="10"/>
                    <a:pt x="27" y="6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4" name="Freeform 450"/>
            <p:cNvSpPr>
              <a:spLocks noEditPoints="1"/>
            </p:cNvSpPr>
            <p:nvPr/>
          </p:nvSpPr>
          <p:spPr bwMode="auto">
            <a:xfrm>
              <a:off x="1691842" y="5284020"/>
              <a:ext cx="218991" cy="182492"/>
            </a:xfrm>
            <a:custGeom>
              <a:avLst/>
              <a:gdLst>
                <a:gd name="T0" fmla="*/ 6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6 w 59"/>
                <a:gd name="T9" fmla="*/ 2 h 49"/>
                <a:gd name="T10" fmla="*/ 48 w 59"/>
                <a:gd name="T11" fmla="*/ 36 h 49"/>
                <a:gd name="T12" fmla="*/ 10 w 59"/>
                <a:gd name="T13" fmla="*/ 41 h 49"/>
                <a:gd name="T14" fmla="*/ 10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6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3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6" y="5"/>
                    <a:pt x="26" y="0"/>
                    <a:pt x="6" y="2"/>
                  </a:cubicBezTo>
                  <a:close/>
                  <a:moveTo>
                    <a:pt x="48" y="36"/>
                  </a:moveTo>
                  <a:cubicBezTo>
                    <a:pt x="35" y="37"/>
                    <a:pt x="23" y="39"/>
                    <a:pt x="10" y="41"/>
                  </a:cubicBezTo>
                  <a:cubicBezTo>
                    <a:pt x="9" y="27"/>
                    <a:pt x="9" y="22"/>
                    <a:pt x="10" y="9"/>
                  </a:cubicBezTo>
                  <a:cubicBezTo>
                    <a:pt x="20" y="7"/>
                    <a:pt x="35" y="11"/>
                    <a:pt x="52" y="10"/>
                  </a:cubicBezTo>
                  <a:cubicBezTo>
                    <a:pt x="50" y="17"/>
                    <a:pt x="52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5" name="Freeform 451"/>
            <p:cNvSpPr>
              <a:spLocks noEditPoints="1"/>
            </p:cNvSpPr>
            <p:nvPr/>
          </p:nvSpPr>
          <p:spPr bwMode="auto">
            <a:xfrm>
              <a:off x="1470417" y="5296187"/>
              <a:ext cx="160594" cy="167892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10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10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3" y="33"/>
                    <a:pt x="42" y="11"/>
                    <a:pt x="43" y="1"/>
                  </a:cubicBezTo>
                  <a:cubicBezTo>
                    <a:pt x="32" y="0"/>
                    <a:pt x="13" y="2"/>
                    <a:pt x="3" y="6"/>
                  </a:cubicBezTo>
                  <a:cubicBezTo>
                    <a:pt x="3" y="13"/>
                    <a:pt x="0" y="35"/>
                    <a:pt x="3" y="42"/>
                  </a:cubicBezTo>
                  <a:cubicBezTo>
                    <a:pt x="14" y="44"/>
                    <a:pt x="27" y="44"/>
                    <a:pt x="39" y="45"/>
                  </a:cubicBezTo>
                  <a:close/>
                  <a:moveTo>
                    <a:pt x="10" y="9"/>
                  </a:moveTo>
                  <a:cubicBezTo>
                    <a:pt x="15" y="12"/>
                    <a:pt x="28" y="4"/>
                    <a:pt x="36" y="8"/>
                  </a:cubicBezTo>
                  <a:cubicBezTo>
                    <a:pt x="36" y="24"/>
                    <a:pt x="37" y="23"/>
                    <a:pt x="35" y="37"/>
                  </a:cubicBezTo>
                  <a:cubicBezTo>
                    <a:pt x="30" y="38"/>
                    <a:pt x="14" y="35"/>
                    <a:pt x="8" y="36"/>
                  </a:cubicBezTo>
                  <a:cubicBezTo>
                    <a:pt x="8" y="26"/>
                    <a:pt x="9" y="17"/>
                    <a:pt x="1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6" name="Freeform 452"/>
            <p:cNvSpPr>
              <a:spLocks/>
            </p:cNvSpPr>
            <p:nvPr/>
          </p:nvSpPr>
          <p:spPr bwMode="auto">
            <a:xfrm>
              <a:off x="1774572" y="5325385"/>
              <a:ext cx="77864" cy="104628"/>
            </a:xfrm>
            <a:custGeom>
              <a:avLst/>
              <a:gdLst>
                <a:gd name="T0" fmla="*/ 10 w 21"/>
                <a:gd name="T1" fmla="*/ 0 h 28"/>
                <a:gd name="T2" fmla="*/ 6 w 21"/>
                <a:gd name="T3" fmla="*/ 0 h 28"/>
                <a:gd name="T4" fmla="*/ 0 w 21"/>
                <a:gd name="T5" fmla="*/ 10 h 28"/>
                <a:gd name="T6" fmla="*/ 8 w 21"/>
                <a:gd name="T7" fmla="*/ 20 h 28"/>
                <a:gd name="T8" fmla="*/ 1 w 21"/>
                <a:gd name="T9" fmla="*/ 24 h 28"/>
                <a:gd name="T10" fmla="*/ 14 w 21"/>
                <a:gd name="T11" fmla="*/ 25 h 28"/>
                <a:gd name="T12" fmla="*/ 16 w 21"/>
                <a:gd name="T13" fmla="*/ 20 h 28"/>
                <a:gd name="T14" fmla="*/ 6 w 21"/>
                <a:gd name="T15" fmla="*/ 11 h 28"/>
                <a:gd name="T16" fmla="*/ 21 w 21"/>
                <a:gd name="T17" fmla="*/ 7 h 28"/>
                <a:gd name="T18" fmla="*/ 10 w 21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28">
                  <a:moveTo>
                    <a:pt x="10" y="0"/>
                  </a:moveTo>
                  <a:cubicBezTo>
                    <a:pt x="9" y="0"/>
                    <a:pt x="8" y="0"/>
                    <a:pt x="6" y="0"/>
                  </a:cubicBezTo>
                  <a:cubicBezTo>
                    <a:pt x="4" y="3"/>
                    <a:pt x="3" y="8"/>
                    <a:pt x="0" y="10"/>
                  </a:cubicBezTo>
                  <a:cubicBezTo>
                    <a:pt x="0" y="16"/>
                    <a:pt x="5" y="17"/>
                    <a:pt x="8" y="20"/>
                  </a:cubicBezTo>
                  <a:cubicBezTo>
                    <a:pt x="5" y="22"/>
                    <a:pt x="0" y="20"/>
                    <a:pt x="1" y="24"/>
                  </a:cubicBezTo>
                  <a:cubicBezTo>
                    <a:pt x="3" y="28"/>
                    <a:pt x="11" y="25"/>
                    <a:pt x="14" y="25"/>
                  </a:cubicBezTo>
                  <a:cubicBezTo>
                    <a:pt x="14" y="23"/>
                    <a:pt x="15" y="22"/>
                    <a:pt x="16" y="20"/>
                  </a:cubicBezTo>
                  <a:cubicBezTo>
                    <a:pt x="14" y="16"/>
                    <a:pt x="8" y="15"/>
                    <a:pt x="6" y="11"/>
                  </a:cubicBezTo>
                  <a:cubicBezTo>
                    <a:pt x="14" y="10"/>
                    <a:pt x="20" y="13"/>
                    <a:pt x="21" y="7"/>
                  </a:cubicBezTo>
                  <a:cubicBezTo>
                    <a:pt x="19" y="3"/>
                    <a:pt x="7" y="9"/>
                    <a:pt x="1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7" name="Freeform 453"/>
            <p:cNvSpPr>
              <a:spLocks noEditPoints="1"/>
            </p:cNvSpPr>
            <p:nvPr/>
          </p:nvSpPr>
          <p:spPr bwMode="auto">
            <a:xfrm>
              <a:off x="5439026" y="5388650"/>
              <a:ext cx="126528" cy="153293"/>
            </a:xfrm>
            <a:custGeom>
              <a:avLst/>
              <a:gdLst>
                <a:gd name="T0" fmla="*/ 25 w 34"/>
                <a:gd name="T1" fmla="*/ 39 h 41"/>
                <a:gd name="T2" fmla="*/ 24 w 34"/>
                <a:gd name="T3" fmla="*/ 9 h 41"/>
                <a:gd name="T4" fmla="*/ 25 w 34"/>
                <a:gd name="T5" fmla="*/ 39 h 41"/>
                <a:gd name="T6" fmla="*/ 24 w 34"/>
                <a:gd name="T7" fmla="*/ 32 h 41"/>
                <a:gd name="T8" fmla="*/ 17 w 34"/>
                <a:gd name="T9" fmla="*/ 14 h 41"/>
                <a:gd name="T10" fmla="*/ 21 w 34"/>
                <a:gd name="T11" fmla="*/ 15 h 41"/>
                <a:gd name="T12" fmla="*/ 24 w 34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41">
                  <a:moveTo>
                    <a:pt x="25" y="39"/>
                  </a:moveTo>
                  <a:cubicBezTo>
                    <a:pt x="34" y="32"/>
                    <a:pt x="31" y="13"/>
                    <a:pt x="24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4" y="32"/>
                  </a:moveTo>
                  <a:cubicBezTo>
                    <a:pt x="15" y="32"/>
                    <a:pt x="13" y="19"/>
                    <a:pt x="17" y="14"/>
                  </a:cubicBezTo>
                  <a:cubicBezTo>
                    <a:pt x="18" y="14"/>
                    <a:pt x="19" y="14"/>
                    <a:pt x="21" y="15"/>
                  </a:cubicBezTo>
                  <a:cubicBezTo>
                    <a:pt x="24" y="20"/>
                    <a:pt x="26" y="25"/>
                    <a:pt x="24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8" name="Freeform 454"/>
            <p:cNvSpPr>
              <a:spLocks/>
            </p:cNvSpPr>
            <p:nvPr/>
          </p:nvSpPr>
          <p:spPr bwMode="auto">
            <a:xfrm>
              <a:off x="1523948" y="5339985"/>
              <a:ext cx="75431" cy="70563"/>
            </a:xfrm>
            <a:custGeom>
              <a:avLst/>
              <a:gdLst>
                <a:gd name="T0" fmla="*/ 20 w 20"/>
                <a:gd name="T1" fmla="*/ 15 h 19"/>
                <a:gd name="T2" fmla="*/ 14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3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8" y="12"/>
                    <a:pt x="15" y="9"/>
                    <a:pt x="14" y="5"/>
                  </a:cubicBezTo>
                  <a:cubicBezTo>
                    <a:pt x="13" y="7"/>
                    <a:pt x="11" y="14"/>
                    <a:pt x="8" y="9"/>
                  </a:cubicBezTo>
                  <a:cubicBezTo>
                    <a:pt x="9" y="6"/>
                    <a:pt x="12" y="5"/>
                    <a:pt x="12" y="0"/>
                  </a:cubicBezTo>
                  <a:cubicBezTo>
                    <a:pt x="4" y="1"/>
                    <a:pt x="2" y="7"/>
                    <a:pt x="0" y="13"/>
                  </a:cubicBezTo>
                  <a:cubicBezTo>
                    <a:pt x="6" y="14"/>
                    <a:pt x="8" y="17"/>
                    <a:pt x="13" y="19"/>
                  </a:cubicBezTo>
                  <a:cubicBezTo>
                    <a:pt x="13" y="15"/>
                    <a:pt x="17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9" name="Freeform 455"/>
            <p:cNvSpPr>
              <a:spLocks/>
            </p:cNvSpPr>
            <p:nvPr/>
          </p:nvSpPr>
          <p:spPr bwMode="auto">
            <a:xfrm>
              <a:off x="329229" y="5369184"/>
              <a:ext cx="68131" cy="46231"/>
            </a:xfrm>
            <a:custGeom>
              <a:avLst/>
              <a:gdLst>
                <a:gd name="T0" fmla="*/ 2 w 18"/>
                <a:gd name="T1" fmla="*/ 12 h 12"/>
                <a:gd name="T2" fmla="*/ 18 w 18"/>
                <a:gd name="T3" fmla="*/ 2 h 12"/>
                <a:gd name="T4" fmla="*/ 2 w 18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2">
                  <a:moveTo>
                    <a:pt x="2" y="12"/>
                  </a:moveTo>
                  <a:cubicBezTo>
                    <a:pt x="7" y="8"/>
                    <a:pt x="16" y="9"/>
                    <a:pt x="18" y="2"/>
                  </a:cubicBezTo>
                  <a:cubicBezTo>
                    <a:pt x="9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0" name="Freeform 456"/>
            <p:cNvSpPr>
              <a:spLocks/>
            </p:cNvSpPr>
            <p:nvPr/>
          </p:nvSpPr>
          <p:spPr bwMode="auto">
            <a:xfrm>
              <a:off x="489823" y="5376483"/>
              <a:ext cx="43798" cy="38932"/>
            </a:xfrm>
            <a:custGeom>
              <a:avLst/>
              <a:gdLst>
                <a:gd name="T0" fmla="*/ 12 w 12"/>
                <a:gd name="T1" fmla="*/ 9 h 10"/>
                <a:gd name="T2" fmla="*/ 1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1" y="0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1" name="Freeform 457"/>
            <p:cNvSpPr>
              <a:spLocks/>
            </p:cNvSpPr>
            <p:nvPr/>
          </p:nvSpPr>
          <p:spPr bwMode="auto">
            <a:xfrm>
              <a:off x="2382881" y="5432448"/>
              <a:ext cx="133829" cy="53531"/>
            </a:xfrm>
            <a:custGeom>
              <a:avLst/>
              <a:gdLst>
                <a:gd name="T0" fmla="*/ 36 w 36"/>
                <a:gd name="T1" fmla="*/ 5 h 14"/>
                <a:gd name="T2" fmla="*/ 0 w 36"/>
                <a:gd name="T3" fmla="*/ 0 h 14"/>
                <a:gd name="T4" fmla="*/ 36 w 36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6" h="14">
                  <a:moveTo>
                    <a:pt x="36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1" y="12"/>
                    <a:pt x="30" y="14"/>
                    <a:pt x="3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2" name="Freeform 458"/>
            <p:cNvSpPr>
              <a:spLocks noEditPoints="1"/>
            </p:cNvSpPr>
            <p:nvPr/>
          </p:nvSpPr>
          <p:spPr bwMode="auto">
            <a:xfrm>
              <a:off x="2803830" y="5449480"/>
              <a:ext cx="111929" cy="175193"/>
            </a:xfrm>
            <a:custGeom>
              <a:avLst/>
              <a:gdLst>
                <a:gd name="T0" fmla="*/ 25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4 w 30"/>
                <a:gd name="T7" fmla="*/ 32 h 47"/>
                <a:gd name="T8" fmla="*/ 21 w 30"/>
                <a:gd name="T9" fmla="*/ 21 h 47"/>
                <a:gd name="T10" fmla="*/ 25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9 w 30"/>
                <a:gd name="T21" fmla="*/ 19 h 47"/>
                <a:gd name="T22" fmla="*/ 9 w 30"/>
                <a:gd name="T23" fmla="*/ 8 h 47"/>
                <a:gd name="T24" fmla="*/ 20 w 30"/>
                <a:gd name="T25" fmla="*/ 12 h 47"/>
                <a:gd name="T26" fmla="*/ 9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5" y="8"/>
                  </a:moveTo>
                  <a:cubicBezTo>
                    <a:pt x="21" y="3"/>
                    <a:pt x="11" y="2"/>
                    <a:pt x="4" y="0"/>
                  </a:cubicBezTo>
                  <a:cubicBezTo>
                    <a:pt x="0" y="9"/>
                    <a:pt x="5" y="28"/>
                    <a:pt x="0" y="36"/>
                  </a:cubicBezTo>
                  <a:cubicBezTo>
                    <a:pt x="8" y="47"/>
                    <a:pt x="21" y="42"/>
                    <a:pt x="24" y="32"/>
                  </a:cubicBezTo>
                  <a:cubicBezTo>
                    <a:pt x="26" y="27"/>
                    <a:pt x="21" y="25"/>
                    <a:pt x="21" y="21"/>
                  </a:cubicBezTo>
                  <a:cubicBezTo>
                    <a:pt x="21" y="19"/>
                    <a:pt x="30" y="13"/>
                    <a:pt x="25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7" y="34"/>
                    <a:pt x="14" y="37"/>
                    <a:pt x="8" y="36"/>
                  </a:cubicBezTo>
                  <a:close/>
                  <a:moveTo>
                    <a:pt x="9" y="19"/>
                  </a:moveTo>
                  <a:cubicBezTo>
                    <a:pt x="7" y="15"/>
                    <a:pt x="10" y="14"/>
                    <a:pt x="9" y="8"/>
                  </a:cubicBezTo>
                  <a:cubicBezTo>
                    <a:pt x="13" y="9"/>
                    <a:pt x="17" y="11"/>
                    <a:pt x="20" y="12"/>
                  </a:cubicBezTo>
                  <a:cubicBezTo>
                    <a:pt x="19" y="18"/>
                    <a:pt x="15" y="19"/>
                    <a:pt x="9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3" name="Freeform 459"/>
            <p:cNvSpPr>
              <a:spLocks noEditPoints="1"/>
            </p:cNvSpPr>
            <p:nvPr/>
          </p:nvSpPr>
          <p:spPr bwMode="auto">
            <a:xfrm>
              <a:off x="4480331" y="6464139"/>
              <a:ext cx="114363" cy="175193"/>
            </a:xfrm>
            <a:custGeom>
              <a:avLst/>
              <a:gdLst>
                <a:gd name="T0" fmla="*/ 26 w 31"/>
                <a:gd name="T1" fmla="*/ 9 h 47"/>
                <a:gd name="T2" fmla="*/ 5 w 31"/>
                <a:gd name="T3" fmla="*/ 0 h 47"/>
                <a:gd name="T4" fmla="*/ 0 w 31"/>
                <a:gd name="T5" fmla="*/ 36 h 47"/>
                <a:gd name="T6" fmla="*/ 25 w 31"/>
                <a:gd name="T7" fmla="*/ 32 h 47"/>
                <a:gd name="T8" fmla="*/ 22 w 31"/>
                <a:gd name="T9" fmla="*/ 21 h 47"/>
                <a:gd name="T10" fmla="*/ 26 w 31"/>
                <a:gd name="T11" fmla="*/ 9 h 47"/>
                <a:gd name="T12" fmla="*/ 9 w 31"/>
                <a:gd name="T13" fmla="*/ 36 h 47"/>
                <a:gd name="T14" fmla="*/ 9 w 31"/>
                <a:gd name="T15" fmla="*/ 25 h 47"/>
                <a:gd name="T16" fmla="*/ 20 w 31"/>
                <a:gd name="T17" fmla="*/ 29 h 47"/>
                <a:gd name="T18" fmla="*/ 9 w 31"/>
                <a:gd name="T19" fmla="*/ 36 h 47"/>
                <a:gd name="T20" fmla="*/ 10 w 31"/>
                <a:gd name="T21" fmla="*/ 19 h 47"/>
                <a:gd name="T22" fmla="*/ 10 w 31"/>
                <a:gd name="T23" fmla="*/ 8 h 47"/>
                <a:gd name="T24" fmla="*/ 21 w 31"/>
                <a:gd name="T25" fmla="*/ 13 h 47"/>
                <a:gd name="T26" fmla="*/ 10 w 31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1" h="47">
                  <a:moveTo>
                    <a:pt x="26" y="9"/>
                  </a:moveTo>
                  <a:cubicBezTo>
                    <a:pt x="22" y="3"/>
                    <a:pt x="12" y="2"/>
                    <a:pt x="5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9" y="47"/>
                    <a:pt x="22" y="42"/>
                    <a:pt x="25" y="32"/>
                  </a:cubicBezTo>
                  <a:cubicBezTo>
                    <a:pt x="27" y="28"/>
                    <a:pt x="22" y="25"/>
                    <a:pt x="22" y="21"/>
                  </a:cubicBezTo>
                  <a:cubicBezTo>
                    <a:pt x="22" y="19"/>
                    <a:pt x="31" y="13"/>
                    <a:pt x="26" y="9"/>
                  </a:cubicBezTo>
                  <a:close/>
                  <a:moveTo>
                    <a:pt x="9" y="36"/>
                  </a:moveTo>
                  <a:cubicBezTo>
                    <a:pt x="9" y="32"/>
                    <a:pt x="9" y="29"/>
                    <a:pt x="9" y="25"/>
                  </a:cubicBezTo>
                  <a:cubicBezTo>
                    <a:pt x="12" y="27"/>
                    <a:pt x="18" y="26"/>
                    <a:pt x="20" y="29"/>
                  </a:cubicBezTo>
                  <a:cubicBezTo>
                    <a:pt x="18" y="34"/>
                    <a:pt x="15" y="37"/>
                    <a:pt x="9" y="36"/>
                  </a:cubicBezTo>
                  <a:close/>
                  <a:moveTo>
                    <a:pt x="10" y="19"/>
                  </a:moveTo>
                  <a:cubicBezTo>
                    <a:pt x="8" y="15"/>
                    <a:pt x="11" y="14"/>
                    <a:pt x="10" y="8"/>
                  </a:cubicBezTo>
                  <a:cubicBezTo>
                    <a:pt x="14" y="9"/>
                    <a:pt x="18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4" name="Freeform 460"/>
            <p:cNvSpPr>
              <a:spLocks/>
            </p:cNvSpPr>
            <p:nvPr/>
          </p:nvSpPr>
          <p:spPr bwMode="auto">
            <a:xfrm>
              <a:off x="3154216" y="5466513"/>
              <a:ext cx="102196" cy="158160"/>
            </a:xfrm>
            <a:custGeom>
              <a:avLst/>
              <a:gdLst>
                <a:gd name="T0" fmla="*/ 21 w 27"/>
                <a:gd name="T1" fmla="*/ 32 h 42"/>
                <a:gd name="T2" fmla="*/ 25 w 27"/>
                <a:gd name="T3" fmla="*/ 0 h 42"/>
                <a:gd name="T4" fmla="*/ 3 w 27"/>
                <a:gd name="T5" fmla="*/ 17 h 42"/>
                <a:gd name="T6" fmla="*/ 17 w 27"/>
                <a:gd name="T7" fmla="*/ 11 h 42"/>
                <a:gd name="T8" fmla="*/ 14 w 27"/>
                <a:gd name="T9" fmla="*/ 34 h 42"/>
                <a:gd name="T10" fmla="*/ 0 w 27"/>
                <a:gd name="T11" fmla="*/ 31 h 42"/>
                <a:gd name="T12" fmla="*/ 25 w 27"/>
                <a:gd name="T13" fmla="*/ 41 h 42"/>
                <a:gd name="T14" fmla="*/ 21 w 27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21" y="32"/>
                  </a:moveTo>
                  <a:cubicBezTo>
                    <a:pt x="22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2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5" name="Freeform 461"/>
            <p:cNvSpPr>
              <a:spLocks/>
            </p:cNvSpPr>
            <p:nvPr/>
          </p:nvSpPr>
          <p:spPr bwMode="auto">
            <a:xfrm>
              <a:off x="5811311" y="5787700"/>
              <a:ext cx="102196" cy="158160"/>
            </a:xfrm>
            <a:custGeom>
              <a:avLst/>
              <a:gdLst>
                <a:gd name="T0" fmla="*/ 1 w 27"/>
                <a:gd name="T1" fmla="*/ 31 h 42"/>
                <a:gd name="T2" fmla="*/ 26 w 27"/>
                <a:gd name="T3" fmla="*/ 41 h 42"/>
                <a:gd name="T4" fmla="*/ 21 w 27"/>
                <a:gd name="T5" fmla="*/ 33 h 42"/>
                <a:gd name="T6" fmla="*/ 26 w 27"/>
                <a:gd name="T7" fmla="*/ 0 h 42"/>
                <a:gd name="T8" fmla="*/ 4 w 27"/>
                <a:gd name="T9" fmla="*/ 17 h 42"/>
                <a:gd name="T10" fmla="*/ 17 w 27"/>
                <a:gd name="T11" fmla="*/ 11 h 42"/>
                <a:gd name="T12" fmla="*/ 15 w 27"/>
                <a:gd name="T13" fmla="*/ 34 h 42"/>
                <a:gd name="T14" fmla="*/ 1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1" y="31"/>
                  </a:moveTo>
                  <a:cubicBezTo>
                    <a:pt x="0" y="42"/>
                    <a:pt x="19" y="41"/>
                    <a:pt x="26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2" y="26"/>
                    <a:pt x="23" y="12"/>
                    <a:pt x="26" y="0"/>
                  </a:cubicBezTo>
                  <a:cubicBezTo>
                    <a:pt x="17" y="0"/>
                    <a:pt x="8" y="8"/>
                    <a:pt x="4" y="17"/>
                  </a:cubicBezTo>
                  <a:cubicBezTo>
                    <a:pt x="10" y="21"/>
                    <a:pt x="12" y="12"/>
                    <a:pt x="17" y="11"/>
                  </a:cubicBezTo>
                  <a:cubicBezTo>
                    <a:pt x="15" y="18"/>
                    <a:pt x="17" y="28"/>
                    <a:pt x="15" y="34"/>
                  </a:cubicBezTo>
                  <a:cubicBezTo>
                    <a:pt x="12" y="34"/>
                    <a:pt x="6" y="28"/>
                    <a:pt x="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6" name="Freeform 462"/>
            <p:cNvSpPr>
              <a:spLocks/>
            </p:cNvSpPr>
            <p:nvPr/>
          </p:nvSpPr>
          <p:spPr bwMode="auto">
            <a:xfrm>
              <a:off x="545787" y="5415414"/>
              <a:ext cx="60832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6" y="3"/>
                    <a:pt x="8" y="4"/>
                    <a:pt x="4" y="0"/>
                  </a:cubicBezTo>
                  <a:cubicBezTo>
                    <a:pt x="0" y="7"/>
                    <a:pt x="12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7" name="Freeform 463"/>
            <p:cNvSpPr>
              <a:spLocks noEditPoints="1"/>
            </p:cNvSpPr>
            <p:nvPr/>
          </p:nvSpPr>
          <p:spPr bwMode="auto">
            <a:xfrm>
              <a:off x="2643237" y="5464079"/>
              <a:ext cx="116795" cy="153293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3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5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7" y="0"/>
                    <a:pt x="14" y="0"/>
                    <a:pt x="12" y="0"/>
                  </a:cubicBezTo>
                  <a:cubicBezTo>
                    <a:pt x="10" y="7"/>
                    <a:pt x="3" y="20"/>
                    <a:pt x="3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5" y="13"/>
                    <a:pt x="15" y="9"/>
                  </a:cubicBezTo>
                  <a:cubicBezTo>
                    <a:pt x="18" y="11"/>
                    <a:pt x="18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8" name="Freeform 464"/>
            <p:cNvSpPr>
              <a:spLocks noEditPoints="1"/>
            </p:cNvSpPr>
            <p:nvPr/>
          </p:nvSpPr>
          <p:spPr bwMode="auto">
            <a:xfrm>
              <a:off x="4497363" y="6267047"/>
              <a:ext cx="116795" cy="155727"/>
            </a:xfrm>
            <a:custGeom>
              <a:avLst/>
              <a:gdLst>
                <a:gd name="T0" fmla="*/ 24 w 31"/>
                <a:gd name="T1" fmla="*/ 41 h 42"/>
                <a:gd name="T2" fmla="*/ 19 w 31"/>
                <a:gd name="T3" fmla="*/ 0 h 42"/>
                <a:gd name="T4" fmla="*/ 12 w 31"/>
                <a:gd name="T5" fmla="*/ 0 h 42"/>
                <a:gd name="T6" fmla="*/ 2 w 31"/>
                <a:gd name="T7" fmla="*/ 31 h 42"/>
                <a:gd name="T8" fmla="*/ 5 w 31"/>
                <a:gd name="T9" fmla="*/ 42 h 42"/>
                <a:gd name="T10" fmla="*/ 9 w 31"/>
                <a:gd name="T11" fmla="*/ 28 h 42"/>
                <a:gd name="T12" fmla="*/ 20 w 31"/>
                <a:gd name="T13" fmla="*/ 25 h 42"/>
                <a:gd name="T14" fmla="*/ 24 w 31"/>
                <a:gd name="T15" fmla="*/ 41 h 42"/>
                <a:gd name="T16" fmla="*/ 12 w 31"/>
                <a:gd name="T17" fmla="*/ 20 h 42"/>
                <a:gd name="T18" fmla="*/ 15 w 31"/>
                <a:gd name="T19" fmla="*/ 10 h 42"/>
                <a:gd name="T20" fmla="*/ 19 w 31"/>
                <a:gd name="T21" fmla="*/ 20 h 42"/>
                <a:gd name="T22" fmla="*/ 12 w 31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2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7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20"/>
                  </a:moveTo>
                  <a:cubicBezTo>
                    <a:pt x="12" y="16"/>
                    <a:pt x="14" y="14"/>
                    <a:pt x="15" y="10"/>
                  </a:cubicBezTo>
                  <a:cubicBezTo>
                    <a:pt x="17" y="12"/>
                    <a:pt x="18" y="16"/>
                    <a:pt x="19" y="20"/>
                  </a:cubicBezTo>
                  <a:cubicBezTo>
                    <a:pt x="16" y="22"/>
                    <a:pt x="16" y="19"/>
                    <a:pt x="12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9" name="Freeform 465"/>
            <p:cNvSpPr>
              <a:spLocks/>
            </p:cNvSpPr>
            <p:nvPr/>
          </p:nvSpPr>
          <p:spPr bwMode="auto">
            <a:xfrm>
              <a:off x="2908460" y="5541943"/>
              <a:ext cx="141128" cy="209258"/>
            </a:xfrm>
            <a:custGeom>
              <a:avLst/>
              <a:gdLst>
                <a:gd name="T0" fmla="*/ 38 w 38"/>
                <a:gd name="T1" fmla="*/ 11 h 56"/>
                <a:gd name="T2" fmla="*/ 20 w 38"/>
                <a:gd name="T3" fmla="*/ 6 h 56"/>
                <a:gd name="T4" fmla="*/ 38 w 38"/>
                <a:gd name="T5" fmla="*/ 37 h 56"/>
                <a:gd name="T6" fmla="*/ 38 w 38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6">
                  <a:moveTo>
                    <a:pt x="38" y="11"/>
                  </a:moveTo>
                  <a:cubicBezTo>
                    <a:pt x="37" y="0"/>
                    <a:pt x="24" y="4"/>
                    <a:pt x="20" y="6"/>
                  </a:cubicBezTo>
                  <a:cubicBezTo>
                    <a:pt x="0" y="18"/>
                    <a:pt x="19" y="56"/>
                    <a:pt x="38" y="37"/>
                  </a:cubicBezTo>
                  <a:cubicBezTo>
                    <a:pt x="13" y="42"/>
                    <a:pt x="12" y="5"/>
                    <a:pt x="3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0" name="Freeform 466"/>
            <p:cNvSpPr>
              <a:spLocks/>
            </p:cNvSpPr>
            <p:nvPr/>
          </p:nvSpPr>
          <p:spPr bwMode="auto">
            <a:xfrm>
              <a:off x="224599" y="5422715"/>
              <a:ext cx="70565" cy="36498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2" y="0"/>
                    <a:pt x="4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8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1" name="Freeform 467"/>
            <p:cNvSpPr>
              <a:spLocks/>
            </p:cNvSpPr>
            <p:nvPr/>
          </p:nvSpPr>
          <p:spPr bwMode="auto">
            <a:xfrm>
              <a:off x="3288045" y="5473812"/>
              <a:ext cx="109496" cy="187358"/>
            </a:xfrm>
            <a:custGeom>
              <a:avLst/>
              <a:gdLst>
                <a:gd name="T0" fmla="*/ 27 w 29"/>
                <a:gd name="T1" fmla="*/ 40 h 50"/>
                <a:gd name="T2" fmla="*/ 18 w 29"/>
                <a:gd name="T3" fmla="*/ 34 h 50"/>
                <a:gd name="T4" fmla="*/ 1 w 29"/>
                <a:gd name="T5" fmla="*/ 8 h 50"/>
                <a:gd name="T6" fmla="*/ 3 w 29"/>
                <a:gd name="T7" fmla="*/ 18 h 50"/>
                <a:gd name="T8" fmla="*/ 11 w 29"/>
                <a:gd name="T9" fmla="*/ 14 h 50"/>
                <a:gd name="T10" fmla="*/ 1 w 29"/>
                <a:gd name="T11" fmla="*/ 38 h 50"/>
                <a:gd name="T12" fmla="*/ 17 w 29"/>
                <a:gd name="T13" fmla="*/ 44 h 50"/>
                <a:gd name="T14" fmla="*/ 27 w 29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50">
                  <a:moveTo>
                    <a:pt x="27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29" y="24"/>
                    <a:pt x="18" y="0"/>
                    <a:pt x="1" y="8"/>
                  </a:cubicBezTo>
                  <a:cubicBezTo>
                    <a:pt x="0" y="13"/>
                    <a:pt x="0" y="15"/>
                    <a:pt x="3" y="18"/>
                  </a:cubicBezTo>
                  <a:cubicBezTo>
                    <a:pt x="8" y="19"/>
                    <a:pt x="6" y="13"/>
                    <a:pt x="11" y="14"/>
                  </a:cubicBezTo>
                  <a:cubicBezTo>
                    <a:pt x="28" y="28"/>
                    <a:pt x="4" y="32"/>
                    <a:pt x="1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29" y="50"/>
                    <a:pt x="27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2" name="Freeform 468"/>
            <p:cNvSpPr>
              <a:spLocks/>
            </p:cNvSpPr>
            <p:nvPr/>
          </p:nvSpPr>
          <p:spPr bwMode="auto">
            <a:xfrm>
              <a:off x="3417006" y="5500578"/>
              <a:ext cx="99763" cy="204392"/>
            </a:xfrm>
            <a:custGeom>
              <a:avLst/>
              <a:gdLst>
                <a:gd name="T0" fmla="*/ 26 w 27"/>
                <a:gd name="T1" fmla="*/ 19 h 55"/>
                <a:gd name="T2" fmla="*/ 4 w 27"/>
                <a:gd name="T3" fmla="*/ 2 h 55"/>
                <a:gd name="T4" fmla="*/ 20 w 27"/>
                <a:gd name="T5" fmla="*/ 21 h 55"/>
                <a:gd name="T6" fmla="*/ 3 w 27"/>
                <a:gd name="T7" fmla="*/ 25 h 55"/>
                <a:gd name="T8" fmla="*/ 20 w 27"/>
                <a:gd name="T9" fmla="*/ 40 h 55"/>
                <a:gd name="T10" fmla="*/ 15 w 27"/>
                <a:gd name="T11" fmla="*/ 44 h 55"/>
                <a:gd name="T12" fmla="*/ 0 w 27"/>
                <a:gd name="T13" fmla="*/ 41 h 55"/>
                <a:gd name="T14" fmla="*/ 26 w 27"/>
                <a:gd name="T15" fmla="*/ 39 h 55"/>
                <a:gd name="T16" fmla="*/ 21 w 27"/>
                <a:gd name="T17" fmla="*/ 26 h 55"/>
                <a:gd name="T18" fmla="*/ 26 w 27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55">
                  <a:moveTo>
                    <a:pt x="26" y="19"/>
                  </a:moveTo>
                  <a:cubicBezTo>
                    <a:pt x="23" y="10"/>
                    <a:pt x="15" y="0"/>
                    <a:pt x="4" y="2"/>
                  </a:cubicBezTo>
                  <a:cubicBezTo>
                    <a:pt x="6" y="12"/>
                    <a:pt x="19" y="10"/>
                    <a:pt x="20" y="21"/>
                  </a:cubicBezTo>
                  <a:cubicBezTo>
                    <a:pt x="12" y="25"/>
                    <a:pt x="6" y="17"/>
                    <a:pt x="3" y="25"/>
                  </a:cubicBezTo>
                  <a:cubicBezTo>
                    <a:pt x="8" y="31"/>
                    <a:pt x="19" y="30"/>
                    <a:pt x="20" y="40"/>
                  </a:cubicBezTo>
                  <a:cubicBezTo>
                    <a:pt x="19" y="42"/>
                    <a:pt x="17" y="44"/>
                    <a:pt x="15" y="44"/>
                  </a:cubicBezTo>
                  <a:cubicBezTo>
                    <a:pt x="8" y="46"/>
                    <a:pt x="7" y="41"/>
                    <a:pt x="0" y="41"/>
                  </a:cubicBezTo>
                  <a:cubicBezTo>
                    <a:pt x="2" y="55"/>
                    <a:pt x="27" y="53"/>
                    <a:pt x="26" y="39"/>
                  </a:cubicBezTo>
                  <a:cubicBezTo>
                    <a:pt x="26" y="33"/>
                    <a:pt x="22" y="32"/>
                    <a:pt x="21" y="26"/>
                  </a:cubicBezTo>
                  <a:cubicBezTo>
                    <a:pt x="25" y="26"/>
                    <a:pt x="27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3" name="Freeform 469"/>
            <p:cNvSpPr>
              <a:spLocks/>
            </p:cNvSpPr>
            <p:nvPr/>
          </p:nvSpPr>
          <p:spPr bwMode="auto">
            <a:xfrm>
              <a:off x="621218" y="5459213"/>
              <a:ext cx="34065" cy="36498"/>
            </a:xfrm>
            <a:custGeom>
              <a:avLst/>
              <a:gdLst>
                <a:gd name="T0" fmla="*/ 9 w 9"/>
                <a:gd name="T1" fmla="*/ 8 h 10"/>
                <a:gd name="T2" fmla="*/ 3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9" y="4"/>
                    <a:pt x="7" y="0"/>
                    <a:pt x="3" y="0"/>
                  </a:cubicBezTo>
                  <a:cubicBezTo>
                    <a:pt x="3" y="1"/>
                    <a:pt x="2" y="1"/>
                    <a:pt x="0" y="1"/>
                  </a:cubicBezTo>
                  <a:cubicBezTo>
                    <a:pt x="1" y="6"/>
                    <a:pt x="7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4" name="Freeform 470"/>
            <p:cNvSpPr>
              <a:spLocks/>
            </p:cNvSpPr>
            <p:nvPr/>
          </p:nvSpPr>
          <p:spPr bwMode="auto">
            <a:xfrm>
              <a:off x="2390180" y="5507877"/>
              <a:ext cx="111929" cy="41364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4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5" name="Freeform 471"/>
            <p:cNvSpPr>
              <a:spLocks noEditPoints="1"/>
            </p:cNvSpPr>
            <p:nvPr/>
          </p:nvSpPr>
          <p:spPr bwMode="auto">
            <a:xfrm>
              <a:off x="1467984" y="5520044"/>
              <a:ext cx="145994" cy="192225"/>
            </a:xfrm>
            <a:custGeom>
              <a:avLst/>
              <a:gdLst>
                <a:gd name="T0" fmla="*/ 39 w 39"/>
                <a:gd name="T1" fmla="*/ 5 h 52"/>
                <a:gd name="T2" fmla="*/ 7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9 w 39"/>
                <a:gd name="T9" fmla="*/ 5 h 52"/>
                <a:gd name="T10" fmla="*/ 31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1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9" y="5"/>
                  </a:moveTo>
                  <a:cubicBezTo>
                    <a:pt x="29" y="2"/>
                    <a:pt x="16" y="2"/>
                    <a:pt x="7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7" y="51"/>
                    <a:pt x="28" y="51"/>
                    <a:pt x="37" y="47"/>
                  </a:cubicBezTo>
                  <a:cubicBezTo>
                    <a:pt x="38" y="36"/>
                    <a:pt x="39" y="21"/>
                    <a:pt x="39" y="5"/>
                  </a:cubicBezTo>
                  <a:close/>
                  <a:moveTo>
                    <a:pt x="31" y="43"/>
                  </a:moveTo>
                  <a:cubicBezTo>
                    <a:pt x="24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2" y="8"/>
                    <a:pt x="32" y="9"/>
                  </a:cubicBezTo>
                  <a:cubicBezTo>
                    <a:pt x="32" y="22"/>
                    <a:pt x="32" y="35"/>
                    <a:pt x="3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6" name="Freeform 472"/>
            <p:cNvSpPr>
              <a:spLocks noEditPoints="1"/>
            </p:cNvSpPr>
            <p:nvPr/>
          </p:nvSpPr>
          <p:spPr bwMode="auto">
            <a:xfrm>
              <a:off x="1655343" y="5527343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4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8 w 66"/>
                <a:gd name="T13" fmla="*/ 42 h 51"/>
                <a:gd name="T14" fmla="*/ 8 w 66"/>
                <a:gd name="T15" fmla="*/ 10 h 51"/>
                <a:gd name="T16" fmla="*/ 56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1" y="2"/>
                    <a:pt x="22" y="3"/>
                    <a:pt x="4" y="0"/>
                  </a:cubicBezTo>
                  <a:cubicBezTo>
                    <a:pt x="1" y="20"/>
                    <a:pt x="0" y="31"/>
                    <a:pt x="2" y="50"/>
                  </a:cubicBezTo>
                  <a:cubicBezTo>
                    <a:pt x="25" y="50"/>
                    <a:pt x="40" y="51"/>
                    <a:pt x="57" y="50"/>
                  </a:cubicBezTo>
                  <a:cubicBezTo>
                    <a:pt x="66" y="39"/>
                    <a:pt x="61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8" y="42"/>
                  </a:cubicBezTo>
                  <a:cubicBezTo>
                    <a:pt x="8" y="31"/>
                    <a:pt x="8" y="20"/>
                    <a:pt x="8" y="10"/>
                  </a:cubicBezTo>
                  <a:cubicBezTo>
                    <a:pt x="29" y="6"/>
                    <a:pt x="31" y="9"/>
                    <a:pt x="56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7" name="Freeform 473"/>
            <p:cNvSpPr>
              <a:spLocks noEditPoints="1"/>
            </p:cNvSpPr>
            <p:nvPr/>
          </p:nvSpPr>
          <p:spPr bwMode="auto">
            <a:xfrm>
              <a:off x="1927865" y="5534644"/>
              <a:ext cx="163028" cy="177625"/>
            </a:xfrm>
            <a:custGeom>
              <a:avLst/>
              <a:gdLst>
                <a:gd name="T0" fmla="*/ 3 w 44"/>
                <a:gd name="T1" fmla="*/ 0 h 48"/>
                <a:gd name="T2" fmla="*/ 3 w 44"/>
                <a:gd name="T3" fmla="*/ 47 h 48"/>
                <a:gd name="T4" fmla="*/ 38 w 44"/>
                <a:gd name="T5" fmla="*/ 48 h 48"/>
                <a:gd name="T6" fmla="*/ 43 w 44"/>
                <a:gd name="T7" fmla="*/ 2 h 48"/>
                <a:gd name="T8" fmla="*/ 3 w 44"/>
                <a:gd name="T9" fmla="*/ 0 h 48"/>
                <a:gd name="T10" fmla="*/ 26 w 44"/>
                <a:gd name="T11" fmla="*/ 21 h 48"/>
                <a:gd name="T12" fmla="*/ 18 w 44"/>
                <a:gd name="T13" fmla="*/ 21 h 48"/>
                <a:gd name="T14" fmla="*/ 23 w 44"/>
                <a:gd name="T15" fmla="*/ 17 h 48"/>
                <a:gd name="T16" fmla="*/ 26 w 44"/>
                <a:gd name="T17" fmla="*/ 18 h 48"/>
                <a:gd name="T18" fmla="*/ 26 w 44"/>
                <a:gd name="T19" fmla="*/ 21 h 48"/>
                <a:gd name="T20" fmla="*/ 30 w 44"/>
                <a:gd name="T21" fmla="*/ 42 h 48"/>
                <a:gd name="T22" fmla="*/ 32 w 44"/>
                <a:gd name="T23" fmla="*/ 16 h 48"/>
                <a:gd name="T24" fmla="*/ 12 w 44"/>
                <a:gd name="T25" fmla="*/ 17 h 48"/>
                <a:gd name="T26" fmla="*/ 12 w 44"/>
                <a:gd name="T27" fmla="*/ 23 h 48"/>
                <a:gd name="T28" fmla="*/ 24 w 44"/>
                <a:gd name="T29" fmla="*/ 27 h 48"/>
                <a:gd name="T30" fmla="*/ 22 w 44"/>
                <a:gd name="T31" fmla="*/ 40 h 48"/>
                <a:gd name="T32" fmla="*/ 7 w 44"/>
                <a:gd name="T33" fmla="*/ 39 h 48"/>
                <a:gd name="T34" fmla="*/ 7 w 44"/>
                <a:gd name="T35" fmla="*/ 8 h 48"/>
                <a:gd name="T36" fmla="*/ 37 w 44"/>
                <a:gd name="T37" fmla="*/ 7 h 48"/>
                <a:gd name="T38" fmla="*/ 30 w 44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" h="48">
                  <a:moveTo>
                    <a:pt x="3" y="0"/>
                  </a:moveTo>
                  <a:cubicBezTo>
                    <a:pt x="1" y="13"/>
                    <a:pt x="0" y="34"/>
                    <a:pt x="3" y="47"/>
                  </a:cubicBezTo>
                  <a:cubicBezTo>
                    <a:pt x="15" y="47"/>
                    <a:pt x="26" y="47"/>
                    <a:pt x="38" y="48"/>
                  </a:cubicBezTo>
                  <a:cubicBezTo>
                    <a:pt x="42" y="33"/>
                    <a:pt x="44" y="23"/>
                    <a:pt x="43" y="2"/>
                  </a:cubicBezTo>
                  <a:cubicBezTo>
                    <a:pt x="26" y="0"/>
                    <a:pt x="20" y="3"/>
                    <a:pt x="3" y="0"/>
                  </a:cubicBezTo>
                  <a:close/>
                  <a:moveTo>
                    <a:pt x="26" y="21"/>
                  </a:moveTo>
                  <a:cubicBezTo>
                    <a:pt x="23" y="21"/>
                    <a:pt x="20" y="24"/>
                    <a:pt x="18" y="21"/>
                  </a:cubicBezTo>
                  <a:cubicBezTo>
                    <a:pt x="17" y="17"/>
                    <a:pt x="23" y="20"/>
                    <a:pt x="23" y="17"/>
                  </a:cubicBezTo>
                  <a:cubicBezTo>
                    <a:pt x="24" y="17"/>
                    <a:pt x="24" y="18"/>
                    <a:pt x="26" y="18"/>
                  </a:cubicBezTo>
                  <a:cubicBezTo>
                    <a:pt x="26" y="19"/>
                    <a:pt x="26" y="20"/>
                    <a:pt x="26" y="21"/>
                  </a:cubicBezTo>
                  <a:close/>
                  <a:moveTo>
                    <a:pt x="30" y="42"/>
                  </a:moveTo>
                  <a:cubicBezTo>
                    <a:pt x="26" y="34"/>
                    <a:pt x="33" y="27"/>
                    <a:pt x="32" y="16"/>
                  </a:cubicBezTo>
                  <a:cubicBezTo>
                    <a:pt x="29" y="9"/>
                    <a:pt x="16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4" y="28"/>
                    <a:pt x="20" y="28"/>
                    <a:pt x="24" y="27"/>
                  </a:cubicBezTo>
                  <a:cubicBezTo>
                    <a:pt x="24" y="32"/>
                    <a:pt x="22" y="35"/>
                    <a:pt x="22" y="40"/>
                  </a:cubicBezTo>
                  <a:cubicBezTo>
                    <a:pt x="17" y="40"/>
                    <a:pt x="10" y="41"/>
                    <a:pt x="7" y="39"/>
                  </a:cubicBezTo>
                  <a:cubicBezTo>
                    <a:pt x="8" y="30"/>
                    <a:pt x="8" y="19"/>
                    <a:pt x="7" y="8"/>
                  </a:cubicBezTo>
                  <a:cubicBezTo>
                    <a:pt x="18" y="9"/>
                    <a:pt x="27" y="8"/>
                    <a:pt x="37" y="7"/>
                  </a:cubicBezTo>
                  <a:cubicBezTo>
                    <a:pt x="38" y="19"/>
                    <a:pt x="38" y="39"/>
                    <a:pt x="30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8" name="Freeform 474"/>
            <p:cNvSpPr>
              <a:spLocks/>
            </p:cNvSpPr>
            <p:nvPr/>
          </p:nvSpPr>
          <p:spPr bwMode="auto">
            <a:xfrm>
              <a:off x="755045" y="5512744"/>
              <a:ext cx="90031" cy="197091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9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9" name="Freeform 475"/>
            <p:cNvSpPr>
              <a:spLocks noEditPoints="1"/>
            </p:cNvSpPr>
            <p:nvPr/>
          </p:nvSpPr>
          <p:spPr bwMode="auto">
            <a:xfrm>
              <a:off x="1725907" y="5568709"/>
              <a:ext cx="92463" cy="114361"/>
            </a:xfrm>
            <a:custGeom>
              <a:avLst/>
              <a:gdLst>
                <a:gd name="T0" fmla="*/ 5 w 25"/>
                <a:gd name="T1" fmla="*/ 8 h 31"/>
                <a:gd name="T2" fmla="*/ 7 w 25"/>
                <a:gd name="T3" fmla="*/ 16 h 31"/>
                <a:gd name="T4" fmla="*/ 6 w 25"/>
                <a:gd name="T5" fmla="*/ 31 h 31"/>
                <a:gd name="T6" fmla="*/ 21 w 25"/>
                <a:gd name="T7" fmla="*/ 26 h 31"/>
                <a:gd name="T8" fmla="*/ 18 w 25"/>
                <a:gd name="T9" fmla="*/ 18 h 31"/>
                <a:gd name="T10" fmla="*/ 25 w 25"/>
                <a:gd name="T11" fmla="*/ 7 h 31"/>
                <a:gd name="T12" fmla="*/ 5 w 25"/>
                <a:gd name="T13" fmla="*/ 8 h 31"/>
                <a:gd name="T14" fmla="*/ 7 w 25"/>
                <a:gd name="T15" fmla="*/ 24 h 31"/>
                <a:gd name="T16" fmla="*/ 11 w 25"/>
                <a:gd name="T17" fmla="*/ 19 h 31"/>
                <a:gd name="T18" fmla="*/ 15 w 25"/>
                <a:gd name="T19" fmla="*/ 24 h 31"/>
                <a:gd name="T20" fmla="*/ 7 w 25"/>
                <a:gd name="T21" fmla="*/ 24 h 31"/>
                <a:gd name="T22" fmla="*/ 11 w 25"/>
                <a:gd name="T23" fmla="*/ 10 h 31"/>
                <a:gd name="T24" fmla="*/ 19 w 25"/>
                <a:gd name="T25" fmla="*/ 9 h 31"/>
                <a:gd name="T26" fmla="*/ 11 w 25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" h="31">
                  <a:moveTo>
                    <a:pt x="5" y="8"/>
                  </a:moveTo>
                  <a:cubicBezTo>
                    <a:pt x="4" y="12"/>
                    <a:pt x="8" y="12"/>
                    <a:pt x="7" y="16"/>
                  </a:cubicBezTo>
                  <a:cubicBezTo>
                    <a:pt x="0" y="18"/>
                    <a:pt x="3" y="26"/>
                    <a:pt x="6" y="31"/>
                  </a:cubicBezTo>
                  <a:cubicBezTo>
                    <a:pt x="15" y="30"/>
                    <a:pt x="16" y="30"/>
                    <a:pt x="21" y="26"/>
                  </a:cubicBezTo>
                  <a:cubicBezTo>
                    <a:pt x="22" y="21"/>
                    <a:pt x="19" y="20"/>
                    <a:pt x="18" y="18"/>
                  </a:cubicBezTo>
                  <a:cubicBezTo>
                    <a:pt x="23" y="16"/>
                    <a:pt x="25" y="12"/>
                    <a:pt x="25" y="7"/>
                  </a:cubicBezTo>
                  <a:cubicBezTo>
                    <a:pt x="19" y="0"/>
                    <a:pt x="10" y="3"/>
                    <a:pt x="5" y="8"/>
                  </a:cubicBezTo>
                  <a:close/>
                  <a:moveTo>
                    <a:pt x="7" y="24"/>
                  </a:moveTo>
                  <a:cubicBezTo>
                    <a:pt x="6" y="20"/>
                    <a:pt x="12" y="22"/>
                    <a:pt x="11" y="19"/>
                  </a:cubicBezTo>
                  <a:cubicBezTo>
                    <a:pt x="13" y="20"/>
                    <a:pt x="16" y="21"/>
                    <a:pt x="15" y="24"/>
                  </a:cubicBezTo>
                  <a:cubicBezTo>
                    <a:pt x="12" y="25"/>
                    <a:pt x="10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6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0" name="Freeform 476"/>
            <p:cNvSpPr>
              <a:spLocks/>
            </p:cNvSpPr>
            <p:nvPr/>
          </p:nvSpPr>
          <p:spPr bwMode="auto">
            <a:xfrm>
              <a:off x="1509348" y="5571141"/>
              <a:ext cx="58398" cy="97329"/>
            </a:xfrm>
            <a:custGeom>
              <a:avLst/>
              <a:gdLst>
                <a:gd name="T0" fmla="*/ 2 w 16"/>
                <a:gd name="T1" fmla="*/ 1 h 26"/>
                <a:gd name="T2" fmla="*/ 9 w 16"/>
                <a:gd name="T3" fmla="*/ 9 h 26"/>
                <a:gd name="T4" fmla="*/ 12 w 16"/>
                <a:gd name="T5" fmla="*/ 26 h 26"/>
                <a:gd name="T6" fmla="*/ 16 w 16"/>
                <a:gd name="T7" fmla="*/ 3 h 26"/>
                <a:gd name="T8" fmla="*/ 2 w 16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2" y="1"/>
                  </a:moveTo>
                  <a:cubicBezTo>
                    <a:pt x="0" y="8"/>
                    <a:pt x="7" y="7"/>
                    <a:pt x="9" y="9"/>
                  </a:cubicBezTo>
                  <a:cubicBezTo>
                    <a:pt x="7" y="13"/>
                    <a:pt x="2" y="25"/>
                    <a:pt x="12" y="26"/>
                  </a:cubicBezTo>
                  <a:cubicBezTo>
                    <a:pt x="11" y="16"/>
                    <a:pt x="15" y="11"/>
                    <a:pt x="16" y="3"/>
                  </a:cubicBezTo>
                  <a:cubicBezTo>
                    <a:pt x="10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1" name="Freeform 477"/>
            <p:cNvSpPr>
              <a:spLocks noEditPoints="1"/>
            </p:cNvSpPr>
            <p:nvPr/>
          </p:nvSpPr>
          <p:spPr bwMode="auto">
            <a:xfrm>
              <a:off x="3368341" y="5653871"/>
              <a:ext cx="1114422" cy="1133887"/>
            </a:xfrm>
            <a:custGeom>
              <a:avLst/>
              <a:gdLst>
                <a:gd name="T0" fmla="*/ 288 w 299"/>
                <a:gd name="T1" fmla="*/ 218 h 304"/>
                <a:gd name="T2" fmla="*/ 267 w 299"/>
                <a:gd name="T3" fmla="*/ 160 h 304"/>
                <a:gd name="T4" fmla="*/ 269 w 299"/>
                <a:gd name="T5" fmla="*/ 89 h 304"/>
                <a:gd name="T6" fmla="*/ 263 w 299"/>
                <a:gd name="T7" fmla="*/ 0 h 304"/>
                <a:gd name="T8" fmla="*/ 61 w 299"/>
                <a:gd name="T9" fmla="*/ 14 h 304"/>
                <a:gd name="T10" fmla="*/ 16 w 299"/>
                <a:gd name="T11" fmla="*/ 229 h 304"/>
                <a:gd name="T12" fmla="*/ 0 w 299"/>
                <a:gd name="T13" fmla="*/ 263 h 304"/>
                <a:gd name="T14" fmla="*/ 75 w 299"/>
                <a:gd name="T15" fmla="*/ 299 h 304"/>
                <a:gd name="T16" fmla="*/ 284 w 299"/>
                <a:gd name="T17" fmla="*/ 279 h 304"/>
                <a:gd name="T18" fmla="*/ 226 w 299"/>
                <a:gd name="T19" fmla="*/ 284 h 304"/>
                <a:gd name="T20" fmla="*/ 234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59 w 299"/>
                <a:gd name="T29" fmla="*/ 281 h 304"/>
                <a:gd name="T30" fmla="*/ 266 w 299"/>
                <a:gd name="T31" fmla="*/ 261 h 304"/>
                <a:gd name="T32" fmla="*/ 274 w 299"/>
                <a:gd name="T33" fmla="*/ 274 h 304"/>
                <a:gd name="T34" fmla="*/ 284 w 299"/>
                <a:gd name="T35" fmla="*/ 259 h 304"/>
                <a:gd name="T36" fmla="*/ 68 w 299"/>
                <a:gd name="T37" fmla="*/ 20 h 304"/>
                <a:gd name="T38" fmla="*/ 261 w 299"/>
                <a:gd name="T39" fmla="*/ 76 h 304"/>
                <a:gd name="T40" fmla="*/ 199 w 299"/>
                <a:gd name="T41" fmla="*/ 162 h 304"/>
                <a:gd name="T42" fmla="*/ 68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0 w 299"/>
                <a:gd name="T49" fmla="*/ 269 h 304"/>
                <a:gd name="T50" fmla="*/ 26 w 299"/>
                <a:gd name="T51" fmla="*/ 290 h 304"/>
                <a:gd name="T52" fmla="*/ 31 w 299"/>
                <a:gd name="T53" fmla="*/ 272 h 304"/>
                <a:gd name="T54" fmla="*/ 39 w 299"/>
                <a:gd name="T55" fmla="*/ 291 h 304"/>
                <a:gd name="T56" fmla="*/ 46 w 299"/>
                <a:gd name="T57" fmla="*/ 273 h 304"/>
                <a:gd name="T58" fmla="*/ 53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4 w 299"/>
                <a:gd name="T69" fmla="*/ 226 h 304"/>
                <a:gd name="T70" fmla="*/ 233 w 299"/>
                <a:gd name="T71" fmla="*/ 257 h 304"/>
                <a:gd name="T72" fmla="*/ 9 w 299"/>
                <a:gd name="T73" fmla="*/ 258 h 304"/>
                <a:gd name="T74" fmla="*/ 77 w 299"/>
                <a:gd name="T75" fmla="*/ 292 h 304"/>
                <a:gd name="T76" fmla="*/ 86 w 299"/>
                <a:gd name="T77" fmla="*/ 274 h 304"/>
                <a:gd name="T78" fmla="*/ 104 w 299"/>
                <a:gd name="T79" fmla="*/ 291 h 304"/>
                <a:gd name="T80" fmla="*/ 93 w 299"/>
                <a:gd name="T81" fmla="*/ 273 h 304"/>
                <a:gd name="T82" fmla="*/ 104 w 299"/>
                <a:gd name="T83" fmla="*/ 291 h 304"/>
                <a:gd name="T84" fmla="*/ 111 w 299"/>
                <a:gd name="T85" fmla="*/ 292 h 304"/>
                <a:gd name="T86" fmla="*/ 121 w 299"/>
                <a:gd name="T87" fmla="*/ 275 h 304"/>
                <a:gd name="T88" fmla="*/ 137 w 299"/>
                <a:gd name="T89" fmla="*/ 291 h 304"/>
                <a:gd name="T90" fmla="*/ 126 w 299"/>
                <a:gd name="T91" fmla="*/ 272 h 304"/>
                <a:gd name="T92" fmla="*/ 137 w 299"/>
                <a:gd name="T93" fmla="*/ 291 h 304"/>
                <a:gd name="T94" fmla="*/ 144 w 299"/>
                <a:gd name="T95" fmla="*/ 291 h 304"/>
                <a:gd name="T96" fmla="*/ 154 w 299"/>
                <a:gd name="T97" fmla="*/ 273 h 304"/>
                <a:gd name="T98" fmla="*/ 159 w 299"/>
                <a:gd name="T99" fmla="*/ 292 h 304"/>
                <a:gd name="T100" fmla="*/ 169 w 299"/>
                <a:gd name="T101" fmla="*/ 272 h 304"/>
                <a:gd name="T102" fmla="*/ 159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1 w 299"/>
                <a:gd name="T109" fmla="*/ 269 h 304"/>
                <a:gd name="T110" fmla="*/ 193 w 299"/>
                <a:gd name="T111" fmla="*/ 288 h 304"/>
                <a:gd name="T112" fmla="*/ 206 w 299"/>
                <a:gd name="T113" fmla="*/ 268 h 304"/>
                <a:gd name="T114" fmla="*/ 220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4" y="279"/>
                  </a:moveTo>
                  <a:cubicBezTo>
                    <a:pt x="299" y="264"/>
                    <a:pt x="292" y="235"/>
                    <a:pt x="288" y="218"/>
                  </a:cubicBezTo>
                  <a:cubicBezTo>
                    <a:pt x="287" y="211"/>
                    <a:pt x="286" y="204"/>
                    <a:pt x="284" y="198"/>
                  </a:cubicBezTo>
                  <a:cubicBezTo>
                    <a:pt x="280" y="183"/>
                    <a:pt x="269" y="171"/>
                    <a:pt x="267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69" y="103"/>
                    <a:pt x="269" y="89"/>
                  </a:cubicBezTo>
                  <a:cubicBezTo>
                    <a:pt x="268" y="60"/>
                    <a:pt x="273" y="26"/>
                    <a:pt x="266" y="2"/>
                  </a:cubicBezTo>
                  <a:cubicBezTo>
                    <a:pt x="265" y="2"/>
                    <a:pt x="264" y="1"/>
                    <a:pt x="263" y="0"/>
                  </a:cubicBezTo>
                  <a:cubicBezTo>
                    <a:pt x="230" y="2"/>
                    <a:pt x="194" y="3"/>
                    <a:pt x="159" y="6"/>
                  </a:cubicBezTo>
                  <a:cubicBezTo>
                    <a:pt x="126" y="10"/>
                    <a:pt x="93" y="12"/>
                    <a:pt x="61" y="14"/>
                  </a:cubicBezTo>
                  <a:cubicBezTo>
                    <a:pt x="56" y="63"/>
                    <a:pt x="50" y="113"/>
                    <a:pt x="52" y="162"/>
                  </a:cubicBezTo>
                  <a:cubicBezTo>
                    <a:pt x="39" y="186"/>
                    <a:pt x="27" y="209"/>
                    <a:pt x="16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1" y="284"/>
                    <a:pt x="4" y="293"/>
                  </a:cubicBezTo>
                  <a:cubicBezTo>
                    <a:pt x="24" y="304"/>
                    <a:pt x="52" y="299"/>
                    <a:pt x="75" y="299"/>
                  </a:cubicBezTo>
                  <a:cubicBezTo>
                    <a:pt x="125" y="299"/>
                    <a:pt x="166" y="300"/>
                    <a:pt x="217" y="293"/>
                  </a:cubicBezTo>
                  <a:cubicBezTo>
                    <a:pt x="238" y="291"/>
                    <a:pt x="274" y="289"/>
                    <a:pt x="284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1" y="285"/>
                    <a:pt x="226" y="284"/>
                  </a:cubicBezTo>
                  <a:cubicBezTo>
                    <a:pt x="225" y="277"/>
                    <a:pt x="229" y="274"/>
                    <a:pt x="226" y="267"/>
                  </a:cubicBezTo>
                  <a:cubicBezTo>
                    <a:pt x="226" y="263"/>
                    <a:pt x="234" y="268"/>
                    <a:pt x="234" y="264"/>
                  </a:cubicBezTo>
                  <a:cubicBezTo>
                    <a:pt x="240" y="266"/>
                    <a:pt x="235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7" y="281"/>
                    <a:pt x="249" y="281"/>
                    <a:pt x="242" y="282"/>
                  </a:cubicBezTo>
                  <a:cubicBezTo>
                    <a:pt x="242" y="273"/>
                    <a:pt x="243" y="269"/>
                    <a:pt x="244" y="263"/>
                  </a:cubicBezTo>
                  <a:cubicBezTo>
                    <a:pt x="247" y="263"/>
                    <a:pt x="249" y="263"/>
                    <a:pt x="252" y="264"/>
                  </a:cubicBezTo>
                  <a:cubicBezTo>
                    <a:pt x="253" y="269"/>
                    <a:pt x="254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4" y="278"/>
                    <a:pt x="264" y="282"/>
                    <a:pt x="259" y="281"/>
                  </a:cubicBezTo>
                  <a:cubicBezTo>
                    <a:pt x="262" y="273"/>
                    <a:pt x="258" y="271"/>
                    <a:pt x="259" y="262"/>
                  </a:cubicBezTo>
                  <a:cubicBezTo>
                    <a:pt x="261" y="262"/>
                    <a:pt x="266" y="264"/>
                    <a:pt x="266" y="261"/>
                  </a:cubicBezTo>
                  <a:cubicBezTo>
                    <a:pt x="269" y="265"/>
                    <a:pt x="269" y="271"/>
                    <a:pt x="269" y="278"/>
                  </a:cubicBezTo>
                  <a:close/>
                  <a:moveTo>
                    <a:pt x="274" y="274"/>
                  </a:moveTo>
                  <a:cubicBezTo>
                    <a:pt x="275" y="269"/>
                    <a:pt x="276" y="267"/>
                    <a:pt x="273" y="263"/>
                  </a:cubicBezTo>
                  <a:cubicBezTo>
                    <a:pt x="275" y="260"/>
                    <a:pt x="282" y="262"/>
                    <a:pt x="284" y="259"/>
                  </a:cubicBezTo>
                  <a:cubicBezTo>
                    <a:pt x="287" y="264"/>
                    <a:pt x="281" y="273"/>
                    <a:pt x="274" y="274"/>
                  </a:cubicBezTo>
                  <a:close/>
                  <a:moveTo>
                    <a:pt x="68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0" y="56"/>
                    <a:pt x="261" y="76"/>
                  </a:cubicBezTo>
                  <a:cubicBezTo>
                    <a:pt x="261" y="100"/>
                    <a:pt x="263" y="126"/>
                    <a:pt x="262" y="157"/>
                  </a:cubicBezTo>
                  <a:cubicBezTo>
                    <a:pt x="243" y="161"/>
                    <a:pt x="222" y="160"/>
                    <a:pt x="199" y="162"/>
                  </a:cubicBezTo>
                  <a:cubicBezTo>
                    <a:pt x="152" y="167"/>
                    <a:pt x="103" y="170"/>
                    <a:pt x="59" y="160"/>
                  </a:cubicBezTo>
                  <a:cubicBezTo>
                    <a:pt x="56" y="117"/>
                    <a:pt x="62" y="67"/>
                    <a:pt x="68" y="20"/>
                  </a:cubicBezTo>
                  <a:close/>
                  <a:moveTo>
                    <a:pt x="15" y="290"/>
                  </a:moveTo>
                  <a:cubicBezTo>
                    <a:pt x="7" y="287"/>
                    <a:pt x="9" y="276"/>
                    <a:pt x="8" y="266"/>
                  </a:cubicBezTo>
                  <a:cubicBezTo>
                    <a:pt x="9" y="267"/>
                    <a:pt x="11" y="268"/>
                    <a:pt x="13" y="268"/>
                  </a:cubicBezTo>
                  <a:cubicBezTo>
                    <a:pt x="13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7" y="290"/>
                    <a:pt x="21" y="277"/>
                    <a:pt x="20" y="269"/>
                  </a:cubicBezTo>
                  <a:cubicBezTo>
                    <a:pt x="24" y="268"/>
                    <a:pt x="24" y="271"/>
                    <a:pt x="27" y="271"/>
                  </a:cubicBezTo>
                  <a:cubicBezTo>
                    <a:pt x="24" y="275"/>
                    <a:pt x="27" y="289"/>
                    <a:pt x="26" y="290"/>
                  </a:cubicBezTo>
                  <a:close/>
                  <a:moveTo>
                    <a:pt x="39" y="291"/>
                  </a:moveTo>
                  <a:cubicBezTo>
                    <a:pt x="28" y="290"/>
                    <a:pt x="33" y="282"/>
                    <a:pt x="31" y="272"/>
                  </a:cubicBezTo>
                  <a:cubicBezTo>
                    <a:pt x="33" y="270"/>
                    <a:pt x="39" y="271"/>
                    <a:pt x="41" y="273"/>
                  </a:cubicBezTo>
                  <a:cubicBezTo>
                    <a:pt x="40" y="281"/>
                    <a:pt x="40" y="282"/>
                    <a:pt x="39" y="291"/>
                  </a:cubicBezTo>
                  <a:close/>
                  <a:moveTo>
                    <a:pt x="46" y="291"/>
                  </a:moveTo>
                  <a:cubicBezTo>
                    <a:pt x="46" y="285"/>
                    <a:pt x="46" y="279"/>
                    <a:pt x="46" y="273"/>
                  </a:cubicBezTo>
                  <a:cubicBezTo>
                    <a:pt x="47" y="273"/>
                    <a:pt x="48" y="273"/>
                    <a:pt x="49" y="273"/>
                  </a:cubicBezTo>
                  <a:cubicBezTo>
                    <a:pt x="54" y="275"/>
                    <a:pt x="51" y="286"/>
                    <a:pt x="53" y="291"/>
                  </a:cubicBezTo>
                  <a:cubicBezTo>
                    <a:pt x="51" y="291"/>
                    <a:pt x="49" y="291"/>
                    <a:pt x="46" y="291"/>
                  </a:cubicBezTo>
                  <a:close/>
                  <a:moveTo>
                    <a:pt x="70" y="292"/>
                  </a:moveTo>
                  <a:cubicBezTo>
                    <a:pt x="66" y="292"/>
                    <a:pt x="62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2" y="273"/>
                    <a:pt x="66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9" y="258"/>
                  </a:moveTo>
                  <a:cubicBezTo>
                    <a:pt x="21" y="224"/>
                    <a:pt x="43" y="200"/>
                    <a:pt x="56" y="167"/>
                  </a:cubicBezTo>
                  <a:cubicBezTo>
                    <a:pt x="124" y="185"/>
                    <a:pt x="190" y="168"/>
                    <a:pt x="263" y="168"/>
                  </a:cubicBezTo>
                  <a:cubicBezTo>
                    <a:pt x="272" y="184"/>
                    <a:pt x="279" y="203"/>
                    <a:pt x="284" y="226"/>
                  </a:cubicBezTo>
                  <a:cubicBezTo>
                    <a:pt x="286" y="232"/>
                    <a:pt x="289" y="243"/>
                    <a:pt x="287" y="246"/>
                  </a:cubicBezTo>
                  <a:cubicBezTo>
                    <a:pt x="282" y="257"/>
                    <a:pt x="246" y="256"/>
                    <a:pt x="233" y="257"/>
                  </a:cubicBezTo>
                  <a:cubicBezTo>
                    <a:pt x="190" y="262"/>
                    <a:pt x="136" y="266"/>
                    <a:pt x="85" y="266"/>
                  </a:cubicBezTo>
                  <a:cubicBezTo>
                    <a:pt x="57" y="265"/>
                    <a:pt x="28" y="265"/>
                    <a:pt x="9" y="258"/>
                  </a:cubicBezTo>
                  <a:close/>
                  <a:moveTo>
                    <a:pt x="86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7" y="282"/>
                    <a:pt x="75" y="274"/>
                  </a:cubicBezTo>
                  <a:cubicBezTo>
                    <a:pt x="80" y="271"/>
                    <a:pt x="82" y="274"/>
                    <a:pt x="86" y="274"/>
                  </a:cubicBezTo>
                  <a:cubicBezTo>
                    <a:pt x="86" y="280"/>
                    <a:pt x="86" y="286"/>
                    <a:pt x="86" y="292"/>
                  </a:cubicBezTo>
                  <a:close/>
                  <a:moveTo>
                    <a:pt x="104" y="291"/>
                  </a:moveTo>
                  <a:cubicBezTo>
                    <a:pt x="100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3" y="273"/>
                  </a:cubicBezTo>
                  <a:cubicBezTo>
                    <a:pt x="97" y="276"/>
                    <a:pt x="101" y="271"/>
                    <a:pt x="105" y="275"/>
                  </a:cubicBezTo>
                  <a:cubicBezTo>
                    <a:pt x="105" y="283"/>
                    <a:pt x="105" y="285"/>
                    <a:pt x="104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1" y="292"/>
                  </a:cubicBezTo>
                  <a:cubicBezTo>
                    <a:pt x="108" y="287"/>
                    <a:pt x="112" y="283"/>
                    <a:pt x="111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7" y="291"/>
                  </a:moveTo>
                  <a:cubicBezTo>
                    <a:pt x="134" y="291"/>
                    <a:pt x="130" y="291"/>
                    <a:pt x="126" y="291"/>
                  </a:cubicBezTo>
                  <a:cubicBezTo>
                    <a:pt x="126" y="285"/>
                    <a:pt x="126" y="279"/>
                    <a:pt x="126" y="272"/>
                  </a:cubicBezTo>
                  <a:cubicBezTo>
                    <a:pt x="130" y="273"/>
                    <a:pt x="134" y="273"/>
                    <a:pt x="137" y="273"/>
                  </a:cubicBezTo>
                  <a:cubicBezTo>
                    <a:pt x="136" y="282"/>
                    <a:pt x="139" y="287"/>
                    <a:pt x="137" y="291"/>
                  </a:cubicBezTo>
                  <a:close/>
                  <a:moveTo>
                    <a:pt x="152" y="291"/>
                  </a:moveTo>
                  <a:cubicBezTo>
                    <a:pt x="150" y="291"/>
                    <a:pt x="147" y="291"/>
                    <a:pt x="144" y="291"/>
                  </a:cubicBezTo>
                  <a:cubicBezTo>
                    <a:pt x="143" y="283"/>
                    <a:pt x="144" y="282"/>
                    <a:pt x="143" y="273"/>
                  </a:cubicBezTo>
                  <a:cubicBezTo>
                    <a:pt x="148" y="274"/>
                    <a:pt x="151" y="270"/>
                    <a:pt x="154" y="273"/>
                  </a:cubicBezTo>
                  <a:cubicBezTo>
                    <a:pt x="152" y="278"/>
                    <a:pt x="152" y="285"/>
                    <a:pt x="152" y="291"/>
                  </a:cubicBezTo>
                  <a:close/>
                  <a:moveTo>
                    <a:pt x="159" y="292"/>
                  </a:moveTo>
                  <a:cubicBezTo>
                    <a:pt x="159" y="285"/>
                    <a:pt x="159" y="279"/>
                    <a:pt x="159" y="272"/>
                  </a:cubicBezTo>
                  <a:cubicBezTo>
                    <a:pt x="163" y="272"/>
                    <a:pt x="166" y="272"/>
                    <a:pt x="169" y="272"/>
                  </a:cubicBezTo>
                  <a:cubicBezTo>
                    <a:pt x="169" y="279"/>
                    <a:pt x="169" y="285"/>
                    <a:pt x="170" y="291"/>
                  </a:cubicBezTo>
                  <a:cubicBezTo>
                    <a:pt x="166" y="290"/>
                    <a:pt x="163" y="291"/>
                    <a:pt x="159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8" y="288"/>
                    <a:pt x="179" y="291"/>
                  </a:cubicBezTo>
                  <a:cubicBezTo>
                    <a:pt x="175" y="287"/>
                    <a:pt x="176" y="279"/>
                    <a:pt x="176" y="271"/>
                  </a:cubicBezTo>
                  <a:cubicBezTo>
                    <a:pt x="188" y="266"/>
                    <a:pt x="185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1" y="269"/>
                  </a:cubicBezTo>
                  <a:cubicBezTo>
                    <a:pt x="203" y="264"/>
                    <a:pt x="202" y="277"/>
                    <a:pt x="202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09" y="286"/>
                  </a:moveTo>
                  <a:cubicBezTo>
                    <a:pt x="208" y="280"/>
                    <a:pt x="208" y="273"/>
                    <a:pt x="206" y="268"/>
                  </a:cubicBezTo>
                  <a:cubicBezTo>
                    <a:pt x="212" y="268"/>
                    <a:pt x="214" y="266"/>
                    <a:pt x="220" y="267"/>
                  </a:cubicBezTo>
                  <a:cubicBezTo>
                    <a:pt x="220" y="273"/>
                    <a:pt x="220" y="279"/>
                    <a:pt x="220" y="285"/>
                  </a:cubicBezTo>
                  <a:cubicBezTo>
                    <a:pt x="215" y="284"/>
                    <a:pt x="212" y="285"/>
                    <a:pt x="209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2" name="Freeform 478"/>
            <p:cNvSpPr>
              <a:spLocks noEditPoints="1"/>
            </p:cNvSpPr>
            <p:nvPr/>
          </p:nvSpPr>
          <p:spPr bwMode="auto">
            <a:xfrm>
              <a:off x="1195462" y="5605207"/>
              <a:ext cx="148428" cy="172759"/>
            </a:xfrm>
            <a:custGeom>
              <a:avLst/>
              <a:gdLst>
                <a:gd name="T0" fmla="*/ 24 w 40"/>
                <a:gd name="T1" fmla="*/ 0 h 46"/>
                <a:gd name="T2" fmla="*/ 0 w 40"/>
                <a:gd name="T3" fmla="*/ 36 h 46"/>
                <a:gd name="T4" fmla="*/ 40 w 40"/>
                <a:gd name="T5" fmla="*/ 39 h 46"/>
                <a:gd name="T6" fmla="*/ 29 w 40"/>
                <a:gd name="T7" fmla="*/ 0 h 46"/>
                <a:gd name="T8" fmla="*/ 24 w 40"/>
                <a:gd name="T9" fmla="*/ 0 h 46"/>
                <a:gd name="T10" fmla="*/ 10 w 40"/>
                <a:gd name="T11" fmla="*/ 33 h 46"/>
                <a:gd name="T12" fmla="*/ 24 w 40"/>
                <a:gd name="T13" fmla="*/ 11 h 46"/>
                <a:gd name="T14" fmla="*/ 33 w 40"/>
                <a:gd name="T15" fmla="*/ 35 h 46"/>
                <a:gd name="T16" fmla="*/ 10 w 40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6">
                  <a:moveTo>
                    <a:pt x="24" y="0"/>
                  </a:moveTo>
                  <a:cubicBezTo>
                    <a:pt x="18" y="15"/>
                    <a:pt x="6" y="22"/>
                    <a:pt x="0" y="36"/>
                  </a:cubicBezTo>
                  <a:cubicBezTo>
                    <a:pt x="9" y="43"/>
                    <a:pt x="32" y="46"/>
                    <a:pt x="40" y="39"/>
                  </a:cubicBezTo>
                  <a:cubicBezTo>
                    <a:pt x="40" y="22"/>
                    <a:pt x="29" y="12"/>
                    <a:pt x="29" y="0"/>
                  </a:cubicBezTo>
                  <a:cubicBezTo>
                    <a:pt x="27" y="0"/>
                    <a:pt x="26" y="0"/>
                    <a:pt x="24" y="0"/>
                  </a:cubicBezTo>
                  <a:close/>
                  <a:moveTo>
                    <a:pt x="10" y="33"/>
                  </a:moveTo>
                  <a:cubicBezTo>
                    <a:pt x="12" y="23"/>
                    <a:pt x="22" y="22"/>
                    <a:pt x="24" y="11"/>
                  </a:cubicBezTo>
                  <a:cubicBezTo>
                    <a:pt x="29" y="17"/>
                    <a:pt x="30" y="27"/>
                    <a:pt x="33" y="35"/>
                  </a:cubicBezTo>
                  <a:cubicBezTo>
                    <a:pt x="24" y="36"/>
                    <a:pt x="18" y="33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3" name="Freeform 479"/>
            <p:cNvSpPr>
              <a:spLocks noEditPoints="1"/>
            </p:cNvSpPr>
            <p:nvPr/>
          </p:nvSpPr>
          <p:spPr bwMode="auto">
            <a:xfrm>
              <a:off x="4584959" y="5729302"/>
              <a:ext cx="973295" cy="1090089"/>
            </a:xfrm>
            <a:custGeom>
              <a:avLst/>
              <a:gdLst>
                <a:gd name="T0" fmla="*/ 31 w 261"/>
                <a:gd name="T1" fmla="*/ 9 h 292"/>
                <a:gd name="T2" fmla="*/ 7 w 261"/>
                <a:gd name="T3" fmla="*/ 230 h 292"/>
                <a:gd name="T4" fmla="*/ 1 w 261"/>
                <a:gd name="T5" fmla="*/ 244 h 292"/>
                <a:gd name="T6" fmla="*/ 22 w 261"/>
                <a:gd name="T7" fmla="*/ 246 h 292"/>
                <a:gd name="T8" fmla="*/ 19 w 261"/>
                <a:gd name="T9" fmla="*/ 270 h 292"/>
                <a:gd name="T10" fmla="*/ 38 w 261"/>
                <a:gd name="T11" fmla="*/ 275 h 292"/>
                <a:gd name="T12" fmla="*/ 40 w 261"/>
                <a:gd name="T13" fmla="*/ 292 h 292"/>
                <a:gd name="T14" fmla="*/ 226 w 261"/>
                <a:gd name="T15" fmla="*/ 272 h 292"/>
                <a:gd name="T16" fmla="*/ 254 w 261"/>
                <a:gd name="T17" fmla="*/ 164 h 292"/>
                <a:gd name="T18" fmla="*/ 254 w 261"/>
                <a:gd name="T19" fmla="*/ 36 h 292"/>
                <a:gd name="T20" fmla="*/ 237 w 261"/>
                <a:gd name="T21" fmla="*/ 30 h 292"/>
                <a:gd name="T22" fmla="*/ 237 w 261"/>
                <a:gd name="T23" fmla="*/ 18 h 292"/>
                <a:gd name="T24" fmla="*/ 224 w 261"/>
                <a:gd name="T25" fmla="*/ 18 h 292"/>
                <a:gd name="T26" fmla="*/ 226 w 261"/>
                <a:gd name="T27" fmla="*/ 7 h 292"/>
                <a:gd name="T28" fmla="*/ 177 w 261"/>
                <a:gd name="T29" fmla="*/ 0 h 292"/>
                <a:gd name="T30" fmla="*/ 66 w 261"/>
                <a:gd name="T31" fmla="*/ 7 h 292"/>
                <a:gd name="T32" fmla="*/ 31 w 261"/>
                <a:gd name="T33" fmla="*/ 9 h 292"/>
                <a:gd name="T34" fmla="*/ 240 w 261"/>
                <a:gd name="T35" fmla="*/ 40 h 292"/>
                <a:gd name="T36" fmla="*/ 247 w 261"/>
                <a:gd name="T37" fmla="*/ 53 h 292"/>
                <a:gd name="T38" fmla="*/ 222 w 261"/>
                <a:gd name="T39" fmla="*/ 265 h 292"/>
                <a:gd name="T40" fmla="*/ 67 w 261"/>
                <a:gd name="T41" fmla="*/ 283 h 292"/>
                <a:gd name="T42" fmla="*/ 46 w 261"/>
                <a:gd name="T43" fmla="*/ 280 h 292"/>
                <a:gd name="T44" fmla="*/ 56 w 261"/>
                <a:gd name="T45" fmla="*/ 276 h 292"/>
                <a:gd name="T46" fmla="*/ 210 w 261"/>
                <a:gd name="T47" fmla="*/ 263 h 292"/>
                <a:gd name="T48" fmla="*/ 236 w 261"/>
                <a:gd name="T49" fmla="*/ 43 h 292"/>
                <a:gd name="T50" fmla="*/ 240 w 261"/>
                <a:gd name="T51" fmla="*/ 40 h 292"/>
                <a:gd name="T52" fmla="*/ 224 w 261"/>
                <a:gd name="T53" fmla="*/ 27 h 292"/>
                <a:gd name="T54" fmla="*/ 229 w 261"/>
                <a:gd name="T55" fmla="*/ 25 h 292"/>
                <a:gd name="T56" fmla="*/ 205 w 261"/>
                <a:gd name="T57" fmla="*/ 256 h 292"/>
                <a:gd name="T58" fmla="*/ 116 w 261"/>
                <a:gd name="T59" fmla="*/ 263 h 292"/>
                <a:gd name="T60" fmla="*/ 26 w 261"/>
                <a:gd name="T61" fmla="*/ 266 h 292"/>
                <a:gd name="T62" fmla="*/ 29 w 261"/>
                <a:gd name="T63" fmla="*/ 245 h 292"/>
                <a:gd name="T64" fmla="*/ 189 w 261"/>
                <a:gd name="T65" fmla="*/ 241 h 292"/>
                <a:gd name="T66" fmla="*/ 192 w 261"/>
                <a:gd name="T67" fmla="*/ 180 h 292"/>
                <a:gd name="T68" fmla="*/ 196 w 261"/>
                <a:gd name="T69" fmla="*/ 142 h 292"/>
                <a:gd name="T70" fmla="*/ 200 w 261"/>
                <a:gd name="T71" fmla="*/ 106 h 292"/>
                <a:gd name="T72" fmla="*/ 217 w 261"/>
                <a:gd name="T73" fmla="*/ 45 h 292"/>
                <a:gd name="T74" fmla="*/ 224 w 261"/>
                <a:gd name="T75" fmla="*/ 27 h 292"/>
                <a:gd name="T76" fmla="*/ 217 w 261"/>
                <a:gd name="T77" fmla="*/ 14 h 292"/>
                <a:gd name="T78" fmla="*/ 186 w 261"/>
                <a:gd name="T79" fmla="*/ 180 h 292"/>
                <a:gd name="T80" fmla="*/ 185 w 261"/>
                <a:gd name="T81" fmla="*/ 234 h 292"/>
                <a:gd name="T82" fmla="*/ 13 w 261"/>
                <a:gd name="T83" fmla="*/ 239 h 292"/>
                <a:gd name="T84" fmla="*/ 25 w 261"/>
                <a:gd name="T85" fmla="*/ 174 h 292"/>
                <a:gd name="T86" fmla="*/ 31 w 261"/>
                <a:gd name="T87" fmla="*/ 101 h 292"/>
                <a:gd name="T88" fmla="*/ 36 w 261"/>
                <a:gd name="T89" fmla="*/ 17 h 292"/>
                <a:gd name="T90" fmla="*/ 217 w 261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1" h="292">
                  <a:moveTo>
                    <a:pt x="31" y="9"/>
                  </a:moveTo>
                  <a:cubicBezTo>
                    <a:pt x="23" y="81"/>
                    <a:pt x="27" y="170"/>
                    <a:pt x="7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6" y="249"/>
                    <a:pt x="20" y="244"/>
                    <a:pt x="22" y="246"/>
                  </a:cubicBezTo>
                  <a:cubicBezTo>
                    <a:pt x="19" y="255"/>
                    <a:pt x="21" y="260"/>
                    <a:pt x="19" y="270"/>
                  </a:cubicBezTo>
                  <a:cubicBezTo>
                    <a:pt x="25" y="275"/>
                    <a:pt x="28" y="274"/>
                    <a:pt x="38" y="275"/>
                  </a:cubicBezTo>
                  <a:cubicBezTo>
                    <a:pt x="36" y="283"/>
                    <a:pt x="37" y="287"/>
                    <a:pt x="40" y="292"/>
                  </a:cubicBezTo>
                  <a:cubicBezTo>
                    <a:pt x="111" y="292"/>
                    <a:pt x="174" y="289"/>
                    <a:pt x="226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1" y="125"/>
                    <a:pt x="254" y="82"/>
                    <a:pt x="254" y="36"/>
                  </a:cubicBezTo>
                  <a:cubicBezTo>
                    <a:pt x="251" y="31"/>
                    <a:pt x="242" y="33"/>
                    <a:pt x="237" y="30"/>
                  </a:cubicBezTo>
                  <a:cubicBezTo>
                    <a:pt x="236" y="24"/>
                    <a:pt x="240" y="22"/>
                    <a:pt x="237" y="18"/>
                  </a:cubicBezTo>
                  <a:cubicBezTo>
                    <a:pt x="233" y="18"/>
                    <a:pt x="229" y="18"/>
                    <a:pt x="224" y="18"/>
                  </a:cubicBezTo>
                  <a:cubicBezTo>
                    <a:pt x="225" y="15"/>
                    <a:pt x="226" y="12"/>
                    <a:pt x="226" y="7"/>
                  </a:cubicBezTo>
                  <a:cubicBezTo>
                    <a:pt x="207" y="0"/>
                    <a:pt x="189" y="0"/>
                    <a:pt x="177" y="0"/>
                  </a:cubicBezTo>
                  <a:cubicBezTo>
                    <a:pt x="143" y="0"/>
                    <a:pt x="104" y="7"/>
                    <a:pt x="66" y="7"/>
                  </a:cubicBezTo>
                  <a:cubicBezTo>
                    <a:pt x="53" y="8"/>
                    <a:pt x="42" y="5"/>
                    <a:pt x="31" y="9"/>
                  </a:cubicBezTo>
                  <a:close/>
                  <a:moveTo>
                    <a:pt x="240" y="40"/>
                  </a:moveTo>
                  <a:cubicBezTo>
                    <a:pt x="250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2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1" y="283"/>
                    <a:pt x="50" y="287"/>
                    <a:pt x="46" y="280"/>
                  </a:cubicBezTo>
                  <a:cubicBezTo>
                    <a:pt x="45" y="273"/>
                    <a:pt x="53" y="276"/>
                    <a:pt x="56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20" y="203"/>
                    <a:pt x="229" y="118"/>
                    <a:pt x="236" y="43"/>
                  </a:cubicBezTo>
                  <a:cubicBezTo>
                    <a:pt x="237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9" y="25"/>
                  </a:cubicBezTo>
                  <a:cubicBezTo>
                    <a:pt x="226" y="102"/>
                    <a:pt x="215" y="182"/>
                    <a:pt x="205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8" y="261"/>
                    <a:pt x="27" y="253"/>
                    <a:pt x="29" y="245"/>
                  </a:cubicBezTo>
                  <a:cubicBezTo>
                    <a:pt x="85" y="239"/>
                    <a:pt x="148" y="258"/>
                    <a:pt x="189" y="241"/>
                  </a:cubicBezTo>
                  <a:cubicBezTo>
                    <a:pt x="199" y="224"/>
                    <a:pt x="192" y="202"/>
                    <a:pt x="192" y="180"/>
                  </a:cubicBezTo>
                  <a:cubicBezTo>
                    <a:pt x="192" y="168"/>
                    <a:pt x="195" y="155"/>
                    <a:pt x="196" y="142"/>
                  </a:cubicBezTo>
                  <a:cubicBezTo>
                    <a:pt x="198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9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3" y="239"/>
                  </a:cubicBezTo>
                  <a:cubicBezTo>
                    <a:pt x="14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1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4" name="Freeform 480"/>
            <p:cNvSpPr>
              <a:spLocks/>
            </p:cNvSpPr>
            <p:nvPr/>
          </p:nvSpPr>
          <p:spPr bwMode="auto">
            <a:xfrm>
              <a:off x="2448578" y="5712269"/>
              <a:ext cx="111929" cy="116795"/>
            </a:xfrm>
            <a:custGeom>
              <a:avLst/>
              <a:gdLst>
                <a:gd name="T0" fmla="*/ 10 w 30"/>
                <a:gd name="T1" fmla="*/ 20 h 31"/>
                <a:gd name="T2" fmla="*/ 30 w 30"/>
                <a:gd name="T3" fmla="*/ 4 h 31"/>
                <a:gd name="T4" fmla="*/ 29 w 30"/>
                <a:gd name="T5" fmla="*/ 0 h 31"/>
                <a:gd name="T6" fmla="*/ 0 w 30"/>
                <a:gd name="T7" fmla="*/ 30 h 31"/>
                <a:gd name="T8" fmla="*/ 10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10" y="20"/>
                  </a:moveTo>
                  <a:cubicBezTo>
                    <a:pt x="16" y="14"/>
                    <a:pt x="23" y="9"/>
                    <a:pt x="30" y="4"/>
                  </a:cubicBezTo>
                  <a:cubicBezTo>
                    <a:pt x="30" y="2"/>
                    <a:pt x="30" y="0"/>
                    <a:pt x="29" y="0"/>
                  </a:cubicBezTo>
                  <a:cubicBezTo>
                    <a:pt x="17" y="6"/>
                    <a:pt x="1" y="16"/>
                    <a:pt x="0" y="30"/>
                  </a:cubicBezTo>
                  <a:cubicBezTo>
                    <a:pt x="7" y="31"/>
                    <a:pt x="7" y="23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5" name="Freeform 481"/>
            <p:cNvSpPr>
              <a:spLocks noEditPoints="1"/>
            </p:cNvSpPr>
            <p:nvPr/>
          </p:nvSpPr>
          <p:spPr bwMode="auto">
            <a:xfrm>
              <a:off x="2433978" y="5695237"/>
              <a:ext cx="902732" cy="992760"/>
            </a:xfrm>
            <a:custGeom>
              <a:avLst/>
              <a:gdLst>
                <a:gd name="T0" fmla="*/ 215 w 242"/>
                <a:gd name="T1" fmla="*/ 220 h 266"/>
                <a:gd name="T2" fmla="*/ 95 w 242"/>
                <a:gd name="T3" fmla="*/ 9 h 266"/>
                <a:gd name="T4" fmla="*/ 11 w 242"/>
                <a:gd name="T5" fmla="*/ 166 h 266"/>
                <a:gd name="T6" fmla="*/ 42 w 242"/>
                <a:gd name="T7" fmla="*/ 228 h 266"/>
                <a:gd name="T8" fmla="*/ 153 w 242"/>
                <a:gd name="T9" fmla="*/ 259 h 266"/>
                <a:gd name="T10" fmla="*/ 158 w 242"/>
                <a:gd name="T11" fmla="*/ 238 h 266"/>
                <a:gd name="T12" fmla="*/ 169 w 242"/>
                <a:gd name="T13" fmla="*/ 201 h 266"/>
                <a:gd name="T14" fmla="*/ 202 w 242"/>
                <a:gd name="T15" fmla="*/ 195 h 266"/>
                <a:gd name="T16" fmla="*/ 225 w 242"/>
                <a:gd name="T17" fmla="*/ 163 h 266"/>
                <a:gd name="T18" fmla="*/ 158 w 242"/>
                <a:gd name="T19" fmla="*/ 32 h 266"/>
                <a:gd name="T20" fmla="*/ 207 w 242"/>
                <a:gd name="T21" fmla="*/ 72 h 266"/>
                <a:gd name="T22" fmla="*/ 187 w 242"/>
                <a:gd name="T23" fmla="*/ 74 h 266"/>
                <a:gd name="T24" fmla="*/ 176 w 242"/>
                <a:gd name="T25" fmla="*/ 92 h 266"/>
                <a:gd name="T26" fmla="*/ 161 w 242"/>
                <a:gd name="T27" fmla="*/ 74 h 266"/>
                <a:gd name="T28" fmla="*/ 161 w 242"/>
                <a:gd name="T29" fmla="*/ 50 h 266"/>
                <a:gd name="T30" fmla="*/ 151 w 242"/>
                <a:gd name="T31" fmla="*/ 52 h 266"/>
                <a:gd name="T32" fmla="*/ 153 w 242"/>
                <a:gd name="T33" fmla="*/ 23 h 266"/>
                <a:gd name="T34" fmla="*/ 136 w 242"/>
                <a:gd name="T35" fmla="*/ 59 h 266"/>
                <a:gd name="T36" fmla="*/ 168 w 242"/>
                <a:gd name="T37" fmla="*/ 60 h 266"/>
                <a:gd name="T38" fmla="*/ 170 w 242"/>
                <a:gd name="T39" fmla="*/ 81 h 266"/>
                <a:gd name="T40" fmla="*/ 192 w 242"/>
                <a:gd name="T41" fmla="*/ 76 h 266"/>
                <a:gd name="T42" fmla="*/ 219 w 242"/>
                <a:gd name="T43" fmla="*/ 102 h 266"/>
                <a:gd name="T44" fmla="*/ 183 w 242"/>
                <a:gd name="T45" fmla="*/ 133 h 266"/>
                <a:gd name="T46" fmla="*/ 121 w 242"/>
                <a:gd name="T47" fmla="*/ 120 h 266"/>
                <a:gd name="T48" fmla="*/ 110 w 242"/>
                <a:gd name="T49" fmla="*/ 47 h 266"/>
                <a:gd name="T50" fmla="*/ 153 w 242"/>
                <a:gd name="T51" fmla="*/ 23 h 266"/>
                <a:gd name="T52" fmla="*/ 17 w 242"/>
                <a:gd name="T53" fmla="*/ 123 h 266"/>
                <a:gd name="T54" fmla="*/ 55 w 242"/>
                <a:gd name="T55" fmla="*/ 51 h 266"/>
                <a:gd name="T56" fmla="*/ 65 w 242"/>
                <a:gd name="T57" fmla="*/ 82 h 266"/>
                <a:gd name="T58" fmla="*/ 45 w 242"/>
                <a:gd name="T59" fmla="*/ 101 h 266"/>
                <a:gd name="T60" fmla="*/ 75 w 242"/>
                <a:gd name="T61" fmla="*/ 138 h 266"/>
                <a:gd name="T62" fmla="*/ 108 w 242"/>
                <a:gd name="T63" fmla="*/ 173 h 266"/>
                <a:gd name="T64" fmla="*/ 55 w 242"/>
                <a:gd name="T65" fmla="*/ 213 h 266"/>
                <a:gd name="T66" fmla="*/ 64 w 242"/>
                <a:gd name="T67" fmla="*/ 237 h 266"/>
                <a:gd name="T68" fmla="*/ 52 w 242"/>
                <a:gd name="T69" fmla="*/ 221 h 266"/>
                <a:gd name="T70" fmla="*/ 108 w 242"/>
                <a:gd name="T71" fmla="*/ 181 h 266"/>
                <a:gd name="T72" fmla="*/ 87 w 242"/>
                <a:gd name="T73" fmla="*/ 151 h 266"/>
                <a:gd name="T74" fmla="*/ 51 w 242"/>
                <a:gd name="T75" fmla="*/ 131 h 266"/>
                <a:gd name="T76" fmla="*/ 90 w 242"/>
                <a:gd name="T77" fmla="*/ 115 h 266"/>
                <a:gd name="T78" fmla="*/ 61 w 242"/>
                <a:gd name="T79" fmla="*/ 63 h 266"/>
                <a:gd name="T80" fmla="*/ 131 w 242"/>
                <a:gd name="T81" fmla="*/ 17 h 266"/>
                <a:gd name="T82" fmla="*/ 105 w 242"/>
                <a:gd name="T83" fmla="*/ 62 h 266"/>
                <a:gd name="T84" fmla="*/ 114 w 242"/>
                <a:gd name="T85" fmla="*/ 121 h 266"/>
                <a:gd name="T86" fmla="*/ 180 w 242"/>
                <a:gd name="T87" fmla="*/ 142 h 266"/>
                <a:gd name="T88" fmla="*/ 221 w 242"/>
                <a:gd name="T89" fmla="*/ 109 h 266"/>
                <a:gd name="T90" fmla="*/ 213 w 242"/>
                <a:gd name="T91" fmla="*/ 156 h 266"/>
                <a:gd name="T92" fmla="*/ 195 w 242"/>
                <a:gd name="T93" fmla="*/ 192 h 266"/>
                <a:gd name="T94" fmla="*/ 170 w 242"/>
                <a:gd name="T95" fmla="*/ 192 h 266"/>
                <a:gd name="T96" fmla="*/ 165 w 242"/>
                <a:gd name="T97" fmla="*/ 230 h 266"/>
                <a:gd name="T98" fmla="*/ 153 w 242"/>
                <a:gd name="T99" fmla="*/ 252 h 266"/>
                <a:gd name="T100" fmla="*/ 135 w 242"/>
                <a:gd name="T101" fmla="*/ 236 h 266"/>
                <a:gd name="T102" fmla="*/ 64 w 242"/>
                <a:gd name="T103" fmla="*/ 237 h 266"/>
                <a:gd name="T104" fmla="*/ 71 w 242"/>
                <a:gd name="T105" fmla="*/ 233 h 266"/>
                <a:gd name="T106" fmla="*/ 132 w 242"/>
                <a:gd name="T107" fmla="*/ 243 h 266"/>
                <a:gd name="T108" fmla="*/ 70 w 242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2" h="266">
                  <a:moveTo>
                    <a:pt x="153" y="259"/>
                  </a:moveTo>
                  <a:cubicBezTo>
                    <a:pt x="178" y="254"/>
                    <a:pt x="205" y="236"/>
                    <a:pt x="215" y="220"/>
                  </a:cubicBezTo>
                  <a:cubicBezTo>
                    <a:pt x="242" y="179"/>
                    <a:pt x="238" y="111"/>
                    <a:pt x="214" y="69"/>
                  </a:cubicBezTo>
                  <a:cubicBezTo>
                    <a:pt x="192" y="30"/>
                    <a:pt x="150" y="0"/>
                    <a:pt x="95" y="9"/>
                  </a:cubicBezTo>
                  <a:cubicBezTo>
                    <a:pt x="82" y="14"/>
                    <a:pt x="69" y="22"/>
                    <a:pt x="60" y="31"/>
                  </a:cubicBezTo>
                  <a:cubicBezTo>
                    <a:pt x="31" y="59"/>
                    <a:pt x="0" y="108"/>
                    <a:pt x="11" y="166"/>
                  </a:cubicBezTo>
                  <a:cubicBezTo>
                    <a:pt x="15" y="185"/>
                    <a:pt x="24" y="209"/>
                    <a:pt x="34" y="222"/>
                  </a:cubicBezTo>
                  <a:cubicBezTo>
                    <a:pt x="36" y="224"/>
                    <a:pt x="40" y="225"/>
                    <a:pt x="42" y="228"/>
                  </a:cubicBezTo>
                  <a:cubicBezTo>
                    <a:pt x="45" y="231"/>
                    <a:pt x="45" y="234"/>
                    <a:pt x="48" y="236"/>
                  </a:cubicBezTo>
                  <a:cubicBezTo>
                    <a:pt x="71" y="257"/>
                    <a:pt x="119" y="266"/>
                    <a:pt x="153" y="259"/>
                  </a:cubicBezTo>
                  <a:close/>
                  <a:moveTo>
                    <a:pt x="159" y="249"/>
                  </a:moveTo>
                  <a:cubicBezTo>
                    <a:pt x="159" y="246"/>
                    <a:pt x="157" y="243"/>
                    <a:pt x="158" y="238"/>
                  </a:cubicBezTo>
                  <a:cubicBezTo>
                    <a:pt x="169" y="239"/>
                    <a:pt x="171" y="234"/>
                    <a:pt x="173" y="227"/>
                  </a:cubicBezTo>
                  <a:cubicBezTo>
                    <a:pt x="170" y="220"/>
                    <a:pt x="160" y="208"/>
                    <a:pt x="169" y="201"/>
                  </a:cubicBezTo>
                  <a:cubicBezTo>
                    <a:pt x="177" y="199"/>
                    <a:pt x="177" y="213"/>
                    <a:pt x="185" y="214"/>
                  </a:cubicBezTo>
                  <a:cubicBezTo>
                    <a:pt x="196" y="215"/>
                    <a:pt x="198" y="206"/>
                    <a:pt x="202" y="195"/>
                  </a:cubicBezTo>
                  <a:cubicBezTo>
                    <a:pt x="207" y="193"/>
                    <a:pt x="211" y="190"/>
                    <a:pt x="214" y="185"/>
                  </a:cubicBezTo>
                  <a:cubicBezTo>
                    <a:pt x="214" y="174"/>
                    <a:pt x="209" y="157"/>
                    <a:pt x="225" y="163"/>
                  </a:cubicBezTo>
                  <a:cubicBezTo>
                    <a:pt x="225" y="209"/>
                    <a:pt x="198" y="239"/>
                    <a:pt x="159" y="249"/>
                  </a:cubicBezTo>
                  <a:close/>
                  <a:moveTo>
                    <a:pt x="158" y="32"/>
                  </a:moveTo>
                  <a:cubicBezTo>
                    <a:pt x="160" y="31"/>
                    <a:pt x="159" y="28"/>
                    <a:pt x="159" y="26"/>
                  </a:cubicBezTo>
                  <a:cubicBezTo>
                    <a:pt x="181" y="35"/>
                    <a:pt x="194" y="54"/>
                    <a:pt x="207" y="72"/>
                  </a:cubicBezTo>
                  <a:cubicBezTo>
                    <a:pt x="205" y="74"/>
                    <a:pt x="199" y="68"/>
                    <a:pt x="195" y="67"/>
                  </a:cubicBezTo>
                  <a:cubicBezTo>
                    <a:pt x="191" y="69"/>
                    <a:pt x="188" y="71"/>
                    <a:pt x="187" y="74"/>
                  </a:cubicBezTo>
                  <a:cubicBezTo>
                    <a:pt x="187" y="78"/>
                    <a:pt x="186" y="82"/>
                    <a:pt x="189" y="83"/>
                  </a:cubicBezTo>
                  <a:cubicBezTo>
                    <a:pt x="185" y="86"/>
                    <a:pt x="184" y="93"/>
                    <a:pt x="176" y="92"/>
                  </a:cubicBezTo>
                  <a:cubicBezTo>
                    <a:pt x="177" y="87"/>
                    <a:pt x="178" y="80"/>
                    <a:pt x="174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0" y="66"/>
                    <a:pt x="174" y="61"/>
                  </a:cubicBezTo>
                  <a:cubicBezTo>
                    <a:pt x="174" y="53"/>
                    <a:pt x="165" y="51"/>
                    <a:pt x="161" y="50"/>
                  </a:cubicBezTo>
                  <a:cubicBezTo>
                    <a:pt x="156" y="54"/>
                    <a:pt x="151" y="59"/>
                    <a:pt x="146" y="63"/>
                  </a:cubicBezTo>
                  <a:cubicBezTo>
                    <a:pt x="139" y="60"/>
                    <a:pt x="150" y="57"/>
                    <a:pt x="151" y="52"/>
                  </a:cubicBezTo>
                  <a:cubicBezTo>
                    <a:pt x="152" y="43"/>
                    <a:pt x="145" y="30"/>
                    <a:pt x="158" y="32"/>
                  </a:cubicBezTo>
                  <a:close/>
                  <a:moveTo>
                    <a:pt x="153" y="23"/>
                  </a:moveTo>
                  <a:cubicBezTo>
                    <a:pt x="146" y="26"/>
                    <a:pt x="138" y="39"/>
                    <a:pt x="146" y="48"/>
                  </a:cubicBezTo>
                  <a:cubicBezTo>
                    <a:pt x="145" y="54"/>
                    <a:pt x="138" y="54"/>
                    <a:pt x="136" y="59"/>
                  </a:cubicBezTo>
                  <a:cubicBezTo>
                    <a:pt x="136" y="65"/>
                    <a:pt x="140" y="67"/>
                    <a:pt x="143" y="70"/>
                  </a:cubicBezTo>
                  <a:cubicBezTo>
                    <a:pt x="153" y="70"/>
                    <a:pt x="158" y="51"/>
                    <a:pt x="168" y="60"/>
                  </a:cubicBezTo>
                  <a:cubicBezTo>
                    <a:pt x="165" y="66"/>
                    <a:pt x="156" y="65"/>
                    <a:pt x="153" y="71"/>
                  </a:cubicBezTo>
                  <a:cubicBezTo>
                    <a:pt x="152" y="80"/>
                    <a:pt x="163" y="83"/>
                    <a:pt x="170" y="81"/>
                  </a:cubicBezTo>
                  <a:cubicBezTo>
                    <a:pt x="170" y="88"/>
                    <a:pt x="170" y="95"/>
                    <a:pt x="173" y="99"/>
                  </a:cubicBezTo>
                  <a:cubicBezTo>
                    <a:pt x="187" y="99"/>
                    <a:pt x="196" y="89"/>
                    <a:pt x="192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5" y="88"/>
                    <a:pt x="218" y="94"/>
                    <a:pt x="219" y="102"/>
                  </a:cubicBezTo>
                  <a:cubicBezTo>
                    <a:pt x="209" y="103"/>
                    <a:pt x="216" y="116"/>
                    <a:pt x="211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8" y="119"/>
                  </a:cubicBezTo>
                  <a:cubicBezTo>
                    <a:pt x="137" y="117"/>
                    <a:pt x="132" y="125"/>
                    <a:pt x="121" y="120"/>
                  </a:cubicBezTo>
                  <a:cubicBezTo>
                    <a:pt x="121" y="105"/>
                    <a:pt x="115" y="90"/>
                    <a:pt x="105" y="80"/>
                  </a:cubicBezTo>
                  <a:cubicBezTo>
                    <a:pt x="108" y="71"/>
                    <a:pt x="114" y="60"/>
                    <a:pt x="110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5" y="20"/>
                    <a:pt x="145" y="21"/>
                    <a:pt x="153" y="23"/>
                  </a:cubicBezTo>
                  <a:close/>
                  <a:moveTo>
                    <a:pt x="38" y="212"/>
                  </a:moveTo>
                  <a:cubicBezTo>
                    <a:pt x="22" y="189"/>
                    <a:pt x="12" y="155"/>
                    <a:pt x="17" y="123"/>
                  </a:cubicBezTo>
                  <a:cubicBezTo>
                    <a:pt x="21" y="92"/>
                    <a:pt x="37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7" y="54"/>
                    <a:pt x="52" y="61"/>
                    <a:pt x="55" y="64"/>
                  </a:cubicBezTo>
                  <a:cubicBezTo>
                    <a:pt x="58" y="72"/>
                    <a:pt x="64" y="74"/>
                    <a:pt x="65" y="82"/>
                  </a:cubicBezTo>
                  <a:cubicBezTo>
                    <a:pt x="70" y="94"/>
                    <a:pt x="87" y="93"/>
                    <a:pt x="89" y="108"/>
                  </a:cubicBezTo>
                  <a:cubicBezTo>
                    <a:pt x="75" y="103"/>
                    <a:pt x="61" y="97"/>
                    <a:pt x="45" y="101"/>
                  </a:cubicBezTo>
                  <a:cubicBezTo>
                    <a:pt x="42" y="107"/>
                    <a:pt x="49" y="119"/>
                    <a:pt x="41" y="126"/>
                  </a:cubicBezTo>
                  <a:cubicBezTo>
                    <a:pt x="45" y="141"/>
                    <a:pt x="61" y="144"/>
                    <a:pt x="75" y="138"/>
                  </a:cubicBezTo>
                  <a:cubicBezTo>
                    <a:pt x="78" y="154"/>
                    <a:pt x="88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2" y="166"/>
                    <a:pt x="56" y="158"/>
                    <a:pt x="46" y="171"/>
                  </a:cubicBezTo>
                  <a:cubicBezTo>
                    <a:pt x="51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8" y="212"/>
                  </a:cubicBezTo>
                  <a:close/>
                  <a:moveTo>
                    <a:pt x="64" y="237"/>
                  </a:moveTo>
                  <a:cubicBezTo>
                    <a:pt x="55" y="233"/>
                    <a:pt x="47" y="227"/>
                    <a:pt x="42" y="218"/>
                  </a:cubicBezTo>
                  <a:cubicBezTo>
                    <a:pt x="47" y="217"/>
                    <a:pt x="49" y="220"/>
                    <a:pt x="52" y="221"/>
                  </a:cubicBezTo>
                  <a:cubicBezTo>
                    <a:pt x="68" y="217"/>
                    <a:pt x="61" y="185"/>
                    <a:pt x="55" y="174"/>
                  </a:cubicBezTo>
                  <a:cubicBezTo>
                    <a:pt x="70" y="167"/>
                    <a:pt x="93" y="172"/>
                    <a:pt x="108" y="181"/>
                  </a:cubicBezTo>
                  <a:cubicBezTo>
                    <a:pt x="115" y="178"/>
                    <a:pt x="115" y="166"/>
                    <a:pt x="113" y="157"/>
                  </a:cubicBezTo>
                  <a:cubicBezTo>
                    <a:pt x="105" y="155"/>
                    <a:pt x="92" y="157"/>
                    <a:pt x="87" y="151"/>
                  </a:cubicBezTo>
                  <a:cubicBezTo>
                    <a:pt x="85" y="143"/>
                    <a:pt x="83" y="135"/>
                    <a:pt x="76" y="131"/>
                  </a:cubicBezTo>
                  <a:cubicBezTo>
                    <a:pt x="67" y="133"/>
                    <a:pt x="58" y="138"/>
                    <a:pt x="51" y="131"/>
                  </a:cubicBezTo>
                  <a:cubicBezTo>
                    <a:pt x="52" y="125"/>
                    <a:pt x="52" y="119"/>
                    <a:pt x="51" y="108"/>
                  </a:cubicBezTo>
                  <a:cubicBezTo>
                    <a:pt x="65" y="103"/>
                    <a:pt x="77" y="113"/>
                    <a:pt x="90" y="115"/>
                  </a:cubicBezTo>
                  <a:cubicBezTo>
                    <a:pt x="104" y="101"/>
                    <a:pt x="83" y="88"/>
                    <a:pt x="72" y="81"/>
                  </a:cubicBezTo>
                  <a:cubicBezTo>
                    <a:pt x="71" y="72"/>
                    <a:pt x="66" y="68"/>
                    <a:pt x="61" y="63"/>
                  </a:cubicBezTo>
                  <a:cubicBezTo>
                    <a:pt x="63" y="54"/>
                    <a:pt x="60" y="48"/>
                    <a:pt x="57" y="43"/>
                  </a:cubicBezTo>
                  <a:cubicBezTo>
                    <a:pt x="73" y="26"/>
                    <a:pt x="98" y="12"/>
                    <a:pt x="131" y="17"/>
                  </a:cubicBezTo>
                  <a:cubicBezTo>
                    <a:pt x="131" y="35"/>
                    <a:pt x="116" y="43"/>
                    <a:pt x="102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4" y="69"/>
                    <a:pt x="98" y="73"/>
                    <a:pt x="97" y="80"/>
                  </a:cubicBezTo>
                  <a:cubicBezTo>
                    <a:pt x="103" y="93"/>
                    <a:pt x="117" y="100"/>
                    <a:pt x="114" y="121"/>
                  </a:cubicBezTo>
                  <a:cubicBezTo>
                    <a:pt x="119" y="133"/>
                    <a:pt x="131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19" y="124"/>
                    <a:pt x="221" y="117"/>
                    <a:pt x="221" y="109"/>
                  </a:cubicBezTo>
                  <a:cubicBezTo>
                    <a:pt x="227" y="120"/>
                    <a:pt x="227" y="145"/>
                    <a:pt x="226" y="158"/>
                  </a:cubicBezTo>
                  <a:cubicBezTo>
                    <a:pt x="221" y="157"/>
                    <a:pt x="217" y="154"/>
                    <a:pt x="213" y="156"/>
                  </a:cubicBezTo>
                  <a:cubicBezTo>
                    <a:pt x="204" y="162"/>
                    <a:pt x="206" y="169"/>
                    <a:pt x="207" y="182"/>
                  </a:cubicBezTo>
                  <a:cubicBezTo>
                    <a:pt x="204" y="187"/>
                    <a:pt x="198" y="188"/>
                    <a:pt x="195" y="192"/>
                  </a:cubicBezTo>
                  <a:cubicBezTo>
                    <a:pt x="193" y="201"/>
                    <a:pt x="192" y="203"/>
                    <a:pt x="188" y="207"/>
                  </a:cubicBezTo>
                  <a:cubicBezTo>
                    <a:pt x="179" y="204"/>
                    <a:pt x="180" y="193"/>
                    <a:pt x="170" y="192"/>
                  </a:cubicBezTo>
                  <a:cubicBezTo>
                    <a:pt x="162" y="192"/>
                    <a:pt x="158" y="200"/>
                    <a:pt x="158" y="209"/>
                  </a:cubicBezTo>
                  <a:cubicBezTo>
                    <a:pt x="158" y="217"/>
                    <a:pt x="166" y="223"/>
                    <a:pt x="165" y="230"/>
                  </a:cubicBezTo>
                  <a:cubicBezTo>
                    <a:pt x="160" y="230"/>
                    <a:pt x="159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0" y="253"/>
                    <a:pt x="145" y="250"/>
                    <a:pt x="144" y="253"/>
                  </a:cubicBezTo>
                  <a:cubicBezTo>
                    <a:pt x="139" y="250"/>
                    <a:pt x="138" y="242"/>
                    <a:pt x="135" y="236"/>
                  </a:cubicBezTo>
                  <a:cubicBezTo>
                    <a:pt x="112" y="231"/>
                    <a:pt x="91" y="230"/>
                    <a:pt x="71" y="224"/>
                  </a:cubicBezTo>
                  <a:cubicBezTo>
                    <a:pt x="67" y="227"/>
                    <a:pt x="64" y="230"/>
                    <a:pt x="64" y="237"/>
                  </a:cubicBezTo>
                  <a:close/>
                  <a:moveTo>
                    <a:pt x="70" y="237"/>
                  </a:moveTo>
                  <a:cubicBezTo>
                    <a:pt x="69" y="235"/>
                    <a:pt x="71" y="235"/>
                    <a:pt x="71" y="233"/>
                  </a:cubicBezTo>
                  <a:cubicBezTo>
                    <a:pt x="76" y="228"/>
                    <a:pt x="82" y="236"/>
                    <a:pt x="89" y="238"/>
                  </a:cubicBezTo>
                  <a:cubicBezTo>
                    <a:pt x="103" y="242"/>
                    <a:pt x="122" y="238"/>
                    <a:pt x="132" y="243"/>
                  </a:cubicBezTo>
                  <a:cubicBezTo>
                    <a:pt x="134" y="247"/>
                    <a:pt x="130" y="252"/>
                    <a:pt x="132" y="253"/>
                  </a:cubicBezTo>
                  <a:cubicBezTo>
                    <a:pt x="113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6" name="Freeform 482"/>
            <p:cNvSpPr>
              <a:spLocks/>
            </p:cNvSpPr>
            <p:nvPr/>
          </p:nvSpPr>
          <p:spPr bwMode="auto">
            <a:xfrm>
              <a:off x="3232080" y="5739035"/>
              <a:ext cx="104630" cy="90029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7" name="Freeform 483"/>
            <p:cNvSpPr>
              <a:spLocks/>
            </p:cNvSpPr>
            <p:nvPr/>
          </p:nvSpPr>
          <p:spPr bwMode="auto">
            <a:xfrm>
              <a:off x="3166383" y="5743902"/>
              <a:ext cx="82730" cy="114361"/>
            </a:xfrm>
            <a:custGeom>
              <a:avLst/>
              <a:gdLst>
                <a:gd name="T0" fmla="*/ 19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0 w 22"/>
                <a:gd name="T7" fmla="*/ 6 h 31"/>
                <a:gd name="T8" fmla="*/ 17 w 22"/>
                <a:gd name="T9" fmla="*/ 21 h 31"/>
                <a:gd name="T10" fmla="*/ 19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19" y="31"/>
                  </a:moveTo>
                  <a:cubicBezTo>
                    <a:pt x="22" y="28"/>
                    <a:pt x="20" y="21"/>
                    <a:pt x="21" y="16"/>
                  </a:cubicBezTo>
                  <a:cubicBezTo>
                    <a:pt x="15" y="10"/>
                    <a:pt x="10" y="3"/>
                    <a:pt x="2" y="0"/>
                  </a:cubicBezTo>
                  <a:cubicBezTo>
                    <a:pt x="1" y="2"/>
                    <a:pt x="0" y="3"/>
                    <a:pt x="0" y="6"/>
                  </a:cubicBezTo>
                  <a:cubicBezTo>
                    <a:pt x="4" y="12"/>
                    <a:pt x="13" y="14"/>
                    <a:pt x="17" y="21"/>
                  </a:cubicBezTo>
                  <a:cubicBezTo>
                    <a:pt x="17" y="25"/>
                    <a:pt x="15" y="31"/>
                    <a:pt x="19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8" name="Freeform 484"/>
            <p:cNvSpPr>
              <a:spLocks noEditPoints="1"/>
            </p:cNvSpPr>
            <p:nvPr/>
          </p:nvSpPr>
          <p:spPr bwMode="auto">
            <a:xfrm>
              <a:off x="3973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7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8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7" y="41"/>
                    <a:pt x="17" y="42"/>
                    <a:pt x="23" y="36"/>
                  </a:cubicBezTo>
                  <a:cubicBezTo>
                    <a:pt x="25" y="27"/>
                    <a:pt x="20" y="25"/>
                    <a:pt x="17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8" y="19"/>
                  </a:cubicBezTo>
                  <a:cubicBezTo>
                    <a:pt x="1" y="16"/>
                    <a:pt x="11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3" y="34"/>
                    <a:pt x="5" y="25"/>
                  </a:cubicBezTo>
                  <a:cubicBezTo>
                    <a:pt x="12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9" name="Freeform 485"/>
            <p:cNvSpPr>
              <a:spLocks/>
            </p:cNvSpPr>
            <p:nvPr/>
          </p:nvSpPr>
          <p:spPr bwMode="auto">
            <a:xfrm>
              <a:off x="4777186" y="5833931"/>
              <a:ext cx="549911" cy="99762"/>
            </a:xfrm>
            <a:custGeom>
              <a:avLst/>
              <a:gdLst>
                <a:gd name="T0" fmla="*/ 32 w 147"/>
                <a:gd name="T1" fmla="*/ 15 h 27"/>
                <a:gd name="T2" fmla="*/ 51 w 147"/>
                <a:gd name="T3" fmla="*/ 21 h 27"/>
                <a:gd name="T4" fmla="*/ 82 w 147"/>
                <a:gd name="T5" fmla="*/ 18 h 27"/>
                <a:gd name="T6" fmla="*/ 112 w 147"/>
                <a:gd name="T7" fmla="*/ 14 h 27"/>
                <a:gd name="T8" fmla="*/ 125 w 147"/>
                <a:gd name="T9" fmla="*/ 20 h 27"/>
                <a:gd name="T10" fmla="*/ 147 w 147"/>
                <a:gd name="T11" fmla="*/ 8 h 27"/>
                <a:gd name="T12" fmla="*/ 125 w 147"/>
                <a:gd name="T13" fmla="*/ 13 h 27"/>
                <a:gd name="T14" fmla="*/ 95 w 147"/>
                <a:gd name="T15" fmla="*/ 15 h 27"/>
                <a:gd name="T16" fmla="*/ 46 w 147"/>
                <a:gd name="T17" fmla="*/ 13 h 27"/>
                <a:gd name="T18" fmla="*/ 32 w 147"/>
                <a:gd name="T19" fmla="*/ 8 h 27"/>
                <a:gd name="T20" fmla="*/ 12 w 147"/>
                <a:gd name="T21" fmla="*/ 12 h 27"/>
                <a:gd name="T22" fmla="*/ 0 w 147"/>
                <a:gd name="T23" fmla="*/ 10 h 27"/>
                <a:gd name="T24" fmla="*/ 32 w 147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7" h="27">
                  <a:moveTo>
                    <a:pt x="32" y="15"/>
                  </a:moveTo>
                  <a:cubicBezTo>
                    <a:pt x="39" y="16"/>
                    <a:pt x="44" y="21"/>
                    <a:pt x="51" y="21"/>
                  </a:cubicBezTo>
                  <a:cubicBezTo>
                    <a:pt x="63" y="21"/>
                    <a:pt x="71" y="15"/>
                    <a:pt x="82" y="18"/>
                  </a:cubicBezTo>
                  <a:cubicBezTo>
                    <a:pt x="92" y="27"/>
                    <a:pt x="104" y="19"/>
                    <a:pt x="112" y="14"/>
                  </a:cubicBezTo>
                  <a:cubicBezTo>
                    <a:pt x="117" y="15"/>
                    <a:pt x="119" y="20"/>
                    <a:pt x="125" y="20"/>
                  </a:cubicBezTo>
                  <a:cubicBezTo>
                    <a:pt x="131" y="15"/>
                    <a:pt x="143" y="16"/>
                    <a:pt x="147" y="8"/>
                  </a:cubicBezTo>
                  <a:cubicBezTo>
                    <a:pt x="139" y="4"/>
                    <a:pt x="131" y="11"/>
                    <a:pt x="125" y="13"/>
                  </a:cubicBezTo>
                  <a:cubicBezTo>
                    <a:pt x="116" y="0"/>
                    <a:pt x="106" y="12"/>
                    <a:pt x="95" y="15"/>
                  </a:cubicBezTo>
                  <a:cubicBezTo>
                    <a:pt x="84" y="4"/>
                    <a:pt x="64" y="15"/>
                    <a:pt x="46" y="13"/>
                  </a:cubicBezTo>
                  <a:cubicBezTo>
                    <a:pt x="40" y="12"/>
                    <a:pt x="36" y="8"/>
                    <a:pt x="32" y="8"/>
                  </a:cubicBezTo>
                  <a:cubicBezTo>
                    <a:pt x="25" y="8"/>
                    <a:pt x="19" y="12"/>
                    <a:pt x="12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3" y="27"/>
                    <a:pt x="20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1" name="Freeform 487"/>
            <p:cNvSpPr>
              <a:spLocks noEditPoints="1"/>
            </p:cNvSpPr>
            <p:nvPr/>
          </p:nvSpPr>
          <p:spPr bwMode="auto">
            <a:xfrm>
              <a:off x="5594753" y="5906928"/>
              <a:ext cx="265224" cy="871098"/>
            </a:xfrm>
            <a:custGeom>
              <a:avLst/>
              <a:gdLst>
                <a:gd name="T0" fmla="*/ 67 w 71"/>
                <a:gd name="T1" fmla="*/ 70 h 233"/>
                <a:gd name="T2" fmla="*/ 61 w 71"/>
                <a:gd name="T3" fmla="*/ 61 h 233"/>
                <a:gd name="T4" fmla="*/ 33 w 71"/>
                <a:gd name="T5" fmla="*/ 0 h 233"/>
                <a:gd name="T6" fmla="*/ 28 w 71"/>
                <a:gd name="T7" fmla="*/ 0 h 233"/>
                <a:gd name="T8" fmla="*/ 16 w 71"/>
                <a:gd name="T9" fmla="*/ 38 h 233"/>
                <a:gd name="T10" fmla="*/ 7 w 71"/>
                <a:gd name="T11" fmla="*/ 72 h 233"/>
                <a:gd name="T12" fmla="*/ 7 w 71"/>
                <a:gd name="T13" fmla="*/ 224 h 233"/>
                <a:gd name="T14" fmla="*/ 61 w 71"/>
                <a:gd name="T15" fmla="*/ 229 h 233"/>
                <a:gd name="T16" fmla="*/ 68 w 71"/>
                <a:gd name="T17" fmla="*/ 156 h 233"/>
                <a:gd name="T18" fmla="*/ 68 w 71"/>
                <a:gd name="T19" fmla="*/ 112 h 233"/>
                <a:gd name="T20" fmla="*/ 67 w 71"/>
                <a:gd name="T21" fmla="*/ 70 h 233"/>
                <a:gd name="T22" fmla="*/ 21 w 71"/>
                <a:gd name="T23" fmla="*/ 37 h 233"/>
                <a:gd name="T24" fmla="*/ 43 w 71"/>
                <a:gd name="T25" fmla="*/ 36 h 233"/>
                <a:gd name="T26" fmla="*/ 55 w 71"/>
                <a:gd name="T27" fmla="*/ 65 h 233"/>
                <a:gd name="T28" fmla="*/ 17 w 71"/>
                <a:gd name="T29" fmla="*/ 68 h 233"/>
                <a:gd name="T30" fmla="*/ 21 w 71"/>
                <a:gd name="T31" fmla="*/ 37 h 233"/>
                <a:gd name="T32" fmla="*/ 33 w 71"/>
                <a:gd name="T33" fmla="*/ 77 h 233"/>
                <a:gd name="T34" fmla="*/ 44 w 71"/>
                <a:gd name="T35" fmla="*/ 75 h 233"/>
                <a:gd name="T36" fmla="*/ 45 w 71"/>
                <a:gd name="T37" fmla="*/ 164 h 233"/>
                <a:gd name="T38" fmla="*/ 41 w 71"/>
                <a:gd name="T39" fmla="*/ 180 h 233"/>
                <a:gd name="T40" fmla="*/ 37 w 71"/>
                <a:gd name="T41" fmla="*/ 173 h 233"/>
                <a:gd name="T42" fmla="*/ 33 w 71"/>
                <a:gd name="T43" fmla="*/ 77 h 233"/>
                <a:gd name="T44" fmla="*/ 17 w 71"/>
                <a:gd name="T45" fmla="*/ 77 h 233"/>
                <a:gd name="T46" fmla="*/ 26 w 71"/>
                <a:gd name="T47" fmla="*/ 77 h 233"/>
                <a:gd name="T48" fmla="*/ 31 w 71"/>
                <a:gd name="T49" fmla="*/ 181 h 233"/>
                <a:gd name="T50" fmla="*/ 14 w 71"/>
                <a:gd name="T51" fmla="*/ 181 h 233"/>
                <a:gd name="T52" fmla="*/ 17 w 71"/>
                <a:gd name="T53" fmla="*/ 77 h 233"/>
                <a:gd name="T54" fmla="*/ 47 w 71"/>
                <a:gd name="T55" fmla="*/ 189 h 233"/>
                <a:gd name="T56" fmla="*/ 61 w 71"/>
                <a:gd name="T57" fmla="*/ 192 h 233"/>
                <a:gd name="T58" fmla="*/ 35 w 71"/>
                <a:gd name="T59" fmla="*/ 195 h 233"/>
                <a:gd name="T60" fmla="*/ 13 w 71"/>
                <a:gd name="T61" fmla="*/ 189 h 233"/>
                <a:gd name="T62" fmla="*/ 47 w 71"/>
                <a:gd name="T63" fmla="*/ 189 h 233"/>
                <a:gd name="T64" fmla="*/ 55 w 71"/>
                <a:gd name="T65" fmla="*/ 223 h 233"/>
                <a:gd name="T66" fmla="*/ 16 w 71"/>
                <a:gd name="T67" fmla="*/ 220 h 233"/>
                <a:gd name="T68" fmla="*/ 13 w 71"/>
                <a:gd name="T69" fmla="*/ 202 h 233"/>
                <a:gd name="T70" fmla="*/ 61 w 71"/>
                <a:gd name="T71" fmla="*/ 205 h 233"/>
                <a:gd name="T72" fmla="*/ 55 w 71"/>
                <a:gd name="T73" fmla="*/ 223 h 233"/>
                <a:gd name="T74" fmla="*/ 61 w 71"/>
                <a:gd name="T75" fmla="*/ 165 h 233"/>
                <a:gd name="T76" fmla="*/ 55 w 71"/>
                <a:gd name="T77" fmla="*/ 180 h 233"/>
                <a:gd name="T78" fmla="*/ 52 w 71"/>
                <a:gd name="T79" fmla="*/ 157 h 233"/>
                <a:gd name="T80" fmla="*/ 52 w 71"/>
                <a:gd name="T81" fmla="*/ 73 h 233"/>
                <a:gd name="T82" fmla="*/ 57 w 71"/>
                <a:gd name="T83" fmla="*/ 72 h 233"/>
                <a:gd name="T84" fmla="*/ 60 w 71"/>
                <a:gd name="T85" fmla="*/ 75 h 233"/>
                <a:gd name="T86" fmla="*/ 61 w 71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1" h="233">
                  <a:moveTo>
                    <a:pt x="67" y="70"/>
                  </a:moveTo>
                  <a:cubicBezTo>
                    <a:pt x="66" y="67"/>
                    <a:pt x="63" y="64"/>
                    <a:pt x="61" y="61"/>
                  </a:cubicBezTo>
                  <a:cubicBezTo>
                    <a:pt x="50" y="41"/>
                    <a:pt x="42" y="18"/>
                    <a:pt x="33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3" y="12"/>
                    <a:pt x="19" y="24"/>
                    <a:pt x="16" y="38"/>
                  </a:cubicBezTo>
                  <a:cubicBezTo>
                    <a:pt x="13" y="50"/>
                    <a:pt x="11" y="66"/>
                    <a:pt x="7" y="72"/>
                  </a:cubicBezTo>
                  <a:cubicBezTo>
                    <a:pt x="15" y="126"/>
                    <a:pt x="0" y="184"/>
                    <a:pt x="7" y="224"/>
                  </a:cubicBezTo>
                  <a:cubicBezTo>
                    <a:pt x="19" y="232"/>
                    <a:pt x="44" y="233"/>
                    <a:pt x="61" y="229"/>
                  </a:cubicBezTo>
                  <a:cubicBezTo>
                    <a:pt x="71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7" y="70"/>
                  </a:cubicBezTo>
                  <a:close/>
                  <a:moveTo>
                    <a:pt x="21" y="37"/>
                  </a:moveTo>
                  <a:cubicBezTo>
                    <a:pt x="26" y="37"/>
                    <a:pt x="37" y="34"/>
                    <a:pt x="43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2" y="68"/>
                    <a:pt x="30" y="72"/>
                    <a:pt x="17" y="68"/>
                  </a:cubicBezTo>
                  <a:cubicBezTo>
                    <a:pt x="17" y="59"/>
                    <a:pt x="20" y="49"/>
                    <a:pt x="21" y="37"/>
                  </a:cubicBezTo>
                  <a:close/>
                  <a:moveTo>
                    <a:pt x="33" y="77"/>
                  </a:moveTo>
                  <a:cubicBezTo>
                    <a:pt x="36" y="76"/>
                    <a:pt x="40" y="75"/>
                    <a:pt x="44" y="75"/>
                  </a:cubicBezTo>
                  <a:cubicBezTo>
                    <a:pt x="43" y="107"/>
                    <a:pt x="46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7" y="173"/>
                  </a:cubicBezTo>
                  <a:cubicBezTo>
                    <a:pt x="31" y="139"/>
                    <a:pt x="41" y="115"/>
                    <a:pt x="33" y="77"/>
                  </a:cubicBezTo>
                  <a:close/>
                  <a:moveTo>
                    <a:pt x="17" y="77"/>
                  </a:moveTo>
                  <a:cubicBezTo>
                    <a:pt x="20" y="77"/>
                    <a:pt x="23" y="77"/>
                    <a:pt x="26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6" y="181"/>
                    <a:pt x="20" y="181"/>
                    <a:pt x="14" y="181"/>
                  </a:cubicBezTo>
                  <a:cubicBezTo>
                    <a:pt x="12" y="155"/>
                    <a:pt x="19" y="113"/>
                    <a:pt x="17" y="77"/>
                  </a:cubicBezTo>
                  <a:close/>
                  <a:moveTo>
                    <a:pt x="47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3" y="189"/>
                  </a:cubicBezTo>
                  <a:cubicBezTo>
                    <a:pt x="27" y="190"/>
                    <a:pt x="35" y="188"/>
                    <a:pt x="47" y="189"/>
                  </a:cubicBezTo>
                  <a:close/>
                  <a:moveTo>
                    <a:pt x="55" y="223"/>
                  </a:moveTo>
                  <a:cubicBezTo>
                    <a:pt x="43" y="224"/>
                    <a:pt x="31" y="223"/>
                    <a:pt x="16" y="220"/>
                  </a:cubicBezTo>
                  <a:cubicBezTo>
                    <a:pt x="13" y="216"/>
                    <a:pt x="15" y="207"/>
                    <a:pt x="13" y="202"/>
                  </a:cubicBezTo>
                  <a:cubicBezTo>
                    <a:pt x="33" y="202"/>
                    <a:pt x="41" y="205"/>
                    <a:pt x="61" y="205"/>
                  </a:cubicBezTo>
                  <a:cubicBezTo>
                    <a:pt x="62" y="214"/>
                    <a:pt x="59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50" y="176"/>
                    <a:pt x="53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7" y="72"/>
                  </a:cubicBezTo>
                  <a:cubicBezTo>
                    <a:pt x="58" y="73"/>
                    <a:pt x="59" y="73"/>
                    <a:pt x="60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2" name="Freeform 488"/>
            <p:cNvSpPr>
              <a:spLocks/>
            </p:cNvSpPr>
            <p:nvPr/>
          </p:nvSpPr>
          <p:spPr bwMode="auto">
            <a:xfrm>
              <a:off x="224599" y="5821765"/>
              <a:ext cx="824868" cy="1175252"/>
            </a:xfrm>
            <a:custGeom>
              <a:avLst/>
              <a:gdLst>
                <a:gd name="T0" fmla="*/ 60 w 221"/>
                <a:gd name="T1" fmla="*/ 291 h 315"/>
                <a:gd name="T2" fmla="*/ 79 w 221"/>
                <a:gd name="T3" fmla="*/ 308 h 315"/>
                <a:gd name="T4" fmla="*/ 135 w 221"/>
                <a:gd name="T5" fmla="*/ 273 h 315"/>
                <a:gd name="T6" fmla="*/ 195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2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8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100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4 w 221"/>
                <a:gd name="T51" fmla="*/ 154 h 315"/>
                <a:gd name="T52" fmla="*/ 187 w 221"/>
                <a:gd name="T53" fmla="*/ 157 h 315"/>
                <a:gd name="T54" fmla="*/ 203 w 221"/>
                <a:gd name="T55" fmla="*/ 174 h 315"/>
                <a:gd name="T56" fmla="*/ 193 w 221"/>
                <a:gd name="T57" fmla="*/ 208 h 315"/>
                <a:gd name="T58" fmla="*/ 174 w 221"/>
                <a:gd name="T59" fmla="*/ 209 h 315"/>
                <a:gd name="T60" fmla="*/ 191 w 221"/>
                <a:gd name="T61" fmla="*/ 225 h 315"/>
                <a:gd name="T62" fmla="*/ 141 w 221"/>
                <a:gd name="T63" fmla="*/ 266 h 315"/>
                <a:gd name="T64" fmla="*/ 129 w 221"/>
                <a:gd name="T65" fmla="*/ 261 h 315"/>
                <a:gd name="T66" fmla="*/ 110 w 221"/>
                <a:gd name="T67" fmla="*/ 294 h 315"/>
                <a:gd name="T68" fmla="*/ 71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7" y="298"/>
                    <a:pt x="70" y="305"/>
                    <a:pt x="79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5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5" y="105"/>
                    <a:pt x="188" y="93"/>
                  </a:cubicBezTo>
                  <a:cubicBezTo>
                    <a:pt x="180" y="87"/>
                    <a:pt x="170" y="87"/>
                    <a:pt x="162" y="84"/>
                  </a:cubicBezTo>
                  <a:cubicBezTo>
                    <a:pt x="177" y="54"/>
                    <a:pt x="158" y="23"/>
                    <a:pt x="123" y="26"/>
                  </a:cubicBezTo>
                  <a:cubicBezTo>
                    <a:pt x="113" y="19"/>
                    <a:pt x="110" y="4"/>
                    <a:pt x="97" y="0"/>
                  </a:cubicBezTo>
                  <a:cubicBezTo>
                    <a:pt x="89" y="6"/>
                    <a:pt x="96" y="20"/>
                    <a:pt x="89" y="28"/>
                  </a:cubicBezTo>
                  <a:cubicBezTo>
                    <a:pt x="68" y="17"/>
                    <a:pt x="32" y="26"/>
                    <a:pt x="38" y="54"/>
                  </a:cubicBezTo>
                  <a:cubicBezTo>
                    <a:pt x="27" y="48"/>
                    <a:pt x="10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2" y="64"/>
                    <a:pt x="4" y="61"/>
                    <a:pt x="5" y="58"/>
                  </a:cubicBezTo>
                  <a:cubicBezTo>
                    <a:pt x="20" y="51"/>
                    <a:pt x="36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3" y="30"/>
                    <a:pt x="93" y="42"/>
                  </a:cubicBezTo>
                  <a:cubicBezTo>
                    <a:pt x="101" y="36"/>
                    <a:pt x="98" y="25"/>
                    <a:pt x="100" y="14"/>
                  </a:cubicBezTo>
                  <a:cubicBezTo>
                    <a:pt x="110" y="19"/>
                    <a:pt x="113" y="32"/>
                    <a:pt x="122" y="39"/>
                  </a:cubicBezTo>
                  <a:cubicBezTo>
                    <a:pt x="135" y="36"/>
                    <a:pt x="147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5" y="85"/>
                    <a:pt x="148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2" y="150"/>
                    <a:pt x="175" y="150"/>
                    <a:pt x="174" y="154"/>
                  </a:cubicBezTo>
                  <a:cubicBezTo>
                    <a:pt x="176" y="160"/>
                    <a:pt x="180" y="157"/>
                    <a:pt x="187" y="157"/>
                  </a:cubicBezTo>
                  <a:cubicBezTo>
                    <a:pt x="192" y="162"/>
                    <a:pt x="200" y="165"/>
                    <a:pt x="203" y="174"/>
                  </a:cubicBezTo>
                  <a:cubicBezTo>
                    <a:pt x="205" y="186"/>
                    <a:pt x="201" y="204"/>
                    <a:pt x="193" y="208"/>
                  </a:cubicBezTo>
                  <a:cubicBezTo>
                    <a:pt x="187" y="213"/>
                    <a:pt x="182" y="208"/>
                    <a:pt x="174" y="209"/>
                  </a:cubicBezTo>
                  <a:cubicBezTo>
                    <a:pt x="173" y="221"/>
                    <a:pt x="189" y="216"/>
                    <a:pt x="191" y="225"/>
                  </a:cubicBezTo>
                  <a:cubicBezTo>
                    <a:pt x="190" y="256"/>
                    <a:pt x="170" y="278"/>
                    <a:pt x="141" y="266"/>
                  </a:cubicBezTo>
                  <a:cubicBezTo>
                    <a:pt x="137" y="264"/>
                    <a:pt x="134" y="261"/>
                    <a:pt x="129" y="261"/>
                  </a:cubicBezTo>
                  <a:cubicBezTo>
                    <a:pt x="121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1" y="292"/>
                  </a:cubicBezTo>
                  <a:cubicBezTo>
                    <a:pt x="66" y="289"/>
                    <a:pt x="67" y="282"/>
                    <a:pt x="60" y="280"/>
                  </a:cubicBezTo>
                  <a:cubicBezTo>
                    <a:pt x="43" y="297"/>
                    <a:pt x="12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5" y="296"/>
                    <a:pt x="41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3" name="Freeform 489"/>
            <p:cNvSpPr>
              <a:spLocks/>
            </p:cNvSpPr>
            <p:nvPr/>
          </p:nvSpPr>
          <p:spPr bwMode="auto">
            <a:xfrm>
              <a:off x="224599" y="6206216"/>
              <a:ext cx="63264" cy="60830"/>
            </a:xfrm>
            <a:custGeom>
              <a:avLst/>
              <a:gdLst>
                <a:gd name="T0" fmla="*/ 9 w 17"/>
                <a:gd name="T1" fmla="*/ 15 h 16"/>
                <a:gd name="T2" fmla="*/ 17 w 17"/>
                <a:gd name="T3" fmla="*/ 11 h 16"/>
                <a:gd name="T4" fmla="*/ 0 w 17"/>
                <a:gd name="T5" fmla="*/ 0 h 16"/>
                <a:gd name="T6" fmla="*/ 0 w 17"/>
                <a:gd name="T7" fmla="*/ 14 h 16"/>
                <a:gd name="T8" fmla="*/ 9 w 17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6">
                  <a:moveTo>
                    <a:pt x="9" y="15"/>
                  </a:moveTo>
                  <a:cubicBezTo>
                    <a:pt x="13" y="14"/>
                    <a:pt x="13" y="14"/>
                    <a:pt x="17" y="11"/>
                  </a:cubicBezTo>
                  <a:cubicBezTo>
                    <a:pt x="12" y="5"/>
                    <a:pt x="5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4" name="Freeform 490"/>
            <p:cNvSpPr>
              <a:spLocks/>
            </p:cNvSpPr>
            <p:nvPr/>
          </p:nvSpPr>
          <p:spPr bwMode="auto">
            <a:xfrm>
              <a:off x="224599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5" name="Freeform 491"/>
            <p:cNvSpPr>
              <a:spLocks/>
            </p:cNvSpPr>
            <p:nvPr/>
          </p:nvSpPr>
          <p:spPr bwMode="auto">
            <a:xfrm>
              <a:off x="224599" y="6675830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3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6" name="Freeform 492"/>
            <p:cNvSpPr>
              <a:spLocks/>
            </p:cNvSpPr>
            <p:nvPr/>
          </p:nvSpPr>
          <p:spPr bwMode="auto">
            <a:xfrm>
              <a:off x="4769885" y="5953160"/>
              <a:ext cx="530446" cy="99762"/>
            </a:xfrm>
            <a:custGeom>
              <a:avLst/>
              <a:gdLst>
                <a:gd name="T0" fmla="*/ 41 w 142"/>
                <a:gd name="T1" fmla="*/ 7 h 27"/>
                <a:gd name="T2" fmla="*/ 76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8 w 142"/>
                <a:gd name="T15" fmla="*/ 9 h 27"/>
                <a:gd name="T16" fmla="*/ 41 w 142"/>
                <a:gd name="T17" fmla="*/ 0 h 27"/>
                <a:gd name="T18" fmla="*/ 16 w 142"/>
                <a:gd name="T19" fmla="*/ 12 h 27"/>
                <a:gd name="T20" fmla="*/ 0 w 142"/>
                <a:gd name="T21" fmla="*/ 9 h 27"/>
                <a:gd name="T22" fmla="*/ 41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1" y="7"/>
                  </a:moveTo>
                  <a:cubicBezTo>
                    <a:pt x="47" y="18"/>
                    <a:pt x="66" y="18"/>
                    <a:pt x="76" y="11"/>
                  </a:cubicBezTo>
                  <a:cubicBezTo>
                    <a:pt x="85" y="24"/>
                    <a:pt x="100" y="18"/>
                    <a:pt x="112" y="13"/>
                  </a:cubicBezTo>
                  <a:cubicBezTo>
                    <a:pt x="119" y="21"/>
                    <a:pt x="139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9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8" y="9"/>
                  </a:cubicBezTo>
                  <a:cubicBezTo>
                    <a:pt x="50" y="8"/>
                    <a:pt x="48" y="0"/>
                    <a:pt x="41" y="0"/>
                  </a:cubicBezTo>
                  <a:cubicBezTo>
                    <a:pt x="30" y="0"/>
                    <a:pt x="30" y="11"/>
                    <a:pt x="16" y="12"/>
                  </a:cubicBezTo>
                  <a:cubicBezTo>
                    <a:pt x="12" y="11"/>
                    <a:pt x="5" y="6"/>
                    <a:pt x="0" y="9"/>
                  </a:cubicBezTo>
                  <a:cubicBezTo>
                    <a:pt x="9" y="27"/>
                    <a:pt x="31" y="15"/>
                    <a:pt x="4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7" name="Freeform 493"/>
            <p:cNvSpPr>
              <a:spLocks/>
            </p:cNvSpPr>
            <p:nvPr/>
          </p:nvSpPr>
          <p:spPr bwMode="auto">
            <a:xfrm>
              <a:off x="974036" y="5889896"/>
              <a:ext cx="94897" cy="155727"/>
            </a:xfrm>
            <a:custGeom>
              <a:avLst/>
              <a:gdLst>
                <a:gd name="T0" fmla="*/ 15 w 25"/>
                <a:gd name="T1" fmla="*/ 42 h 42"/>
                <a:gd name="T2" fmla="*/ 15 w 25"/>
                <a:gd name="T3" fmla="*/ 16 h 42"/>
                <a:gd name="T4" fmla="*/ 19 w 25"/>
                <a:gd name="T5" fmla="*/ 0 h 42"/>
                <a:gd name="T6" fmla="*/ 15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5" y="42"/>
                  </a:moveTo>
                  <a:cubicBezTo>
                    <a:pt x="15" y="34"/>
                    <a:pt x="14" y="29"/>
                    <a:pt x="15" y="16"/>
                  </a:cubicBezTo>
                  <a:cubicBezTo>
                    <a:pt x="18" y="12"/>
                    <a:pt x="25" y="5"/>
                    <a:pt x="19" y="0"/>
                  </a:cubicBezTo>
                  <a:cubicBezTo>
                    <a:pt x="12" y="4"/>
                    <a:pt x="0" y="36"/>
                    <a:pt x="15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8" name="Freeform 494"/>
            <p:cNvSpPr>
              <a:spLocks/>
            </p:cNvSpPr>
            <p:nvPr/>
          </p:nvSpPr>
          <p:spPr bwMode="auto">
            <a:xfrm>
              <a:off x="937538" y="5904495"/>
              <a:ext cx="60832" cy="126528"/>
            </a:xfrm>
            <a:custGeom>
              <a:avLst/>
              <a:gdLst>
                <a:gd name="T0" fmla="*/ 13 w 16"/>
                <a:gd name="T1" fmla="*/ 2 h 34"/>
                <a:gd name="T2" fmla="*/ 9 w 16"/>
                <a:gd name="T3" fmla="*/ 0 h 34"/>
                <a:gd name="T4" fmla="*/ 16 w 16"/>
                <a:gd name="T5" fmla="*/ 30 h 34"/>
                <a:gd name="T6" fmla="*/ 13 w 16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4">
                  <a:moveTo>
                    <a:pt x="13" y="2"/>
                  </a:moveTo>
                  <a:cubicBezTo>
                    <a:pt x="11" y="2"/>
                    <a:pt x="11" y="0"/>
                    <a:pt x="9" y="0"/>
                  </a:cubicBezTo>
                  <a:cubicBezTo>
                    <a:pt x="0" y="6"/>
                    <a:pt x="4" y="34"/>
                    <a:pt x="16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9" name="Freeform 495"/>
            <p:cNvSpPr>
              <a:spLocks/>
            </p:cNvSpPr>
            <p:nvPr/>
          </p:nvSpPr>
          <p:spPr bwMode="auto">
            <a:xfrm>
              <a:off x="4777186" y="6094288"/>
              <a:ext cx="474482" cy="77864"/>
            </a:xfrm>
            <a:custGeom>
              <a:avLst/>
              <a:gdLst>
                <a:gd name="T0" fmla="*/ 109 w 127"/>
                <a:gd name="T1" fmla="*/ 14 h 21"/>
                <a:gd name="T2" fmla="*/ 96 w 127"/>
                <a:gd name="T3" fmla="*/ 5 h 21"/>
                <a:gd name="T4" fmla="*/ 54 w 127"/>
                <a:gd name="T5" fmla="*/ 9 h 21"/>
                <a:gd name="T6" fmla="*/ 39 w 127"/>
                <a:gd name="T7" fmla="*/ 0 h 21"/>
                <a:gd name="T8" fmla="*/ 18 w 127"/>
                <a:gd name="T9" fmla="*/ 11 h 21"/>
                <a:gd name="T10" fmla="*/ 0 w 127"/>
                <a:gd name="T11" fmla="*/ 1 h 21"/>
                <a:gd name="T12" fmla="*/ 39 w 127"/>
                <a:gd name="T13" fmla="*/ 9 h 21"/>
                <a:gd name="T14" fmla="*/ 70 w 127"/>
                <a:gd name="T15" fmla="*/ 13 h 21"/>
                <a:gd name="T16" fmla="*/ 81 w 127"/>
                <a:gd name="T17" fmla="*/ 17 h 21"/>
                <a:gd name="T18" fmla="*/ 96 w 127"/>
                <a:gd name="T19" fmla="*/ 13 h 21"/>
                <a:gd name="T20" fmla="*/ 108 w 127"/>
                <a:gd name="T21" fmla="*/ 21 h 21"/>
                <a:gd name="T22" fmla="*/ 127 w 127"/>
                <a:gd name="T23" fmla="*/ 7 h 21"/>
                <a:gd name="T24" fmla="*/ 109 w 127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21">
                  <a:moveTo>
                    <a:pt x="109" y="14"/>
                  </a:moveTo>
                  <a:cubicBezTo>
                    <a:pt x="104" y="11"/>
                    <a:pt x="101" y="8"/>
                    <a:pt x="96" y="5"/>
                  </a:cubicBezTo>
                  <a:cubicBezTo>
                    <a:pt x="84" y="16"/>
                    <a:pt x="71" y="1"/>
                    <a:pt x="54" y="9"/>
                  </a:cubicBezTo>
                  <a:cubicBezTo>
                    <a:pt x="48" y="8"/>
                    <a:pt x="45" y="2"/>
                    <a:pt x="39" y="0"/>
                  </a:cubicBezTo>
                  <a:cubicBezTo>
                    <a:pt x="33" y="5"/>
                    <a:pt x="27" y="10"/>
                    <a:pt x="18" y="11"/>
                  </a:cubicBezTo>
                  <a:cubicBezTo>
                    <a:pt x="11" y="8"/>
                    <a:pt x="9" y="1"/>
                    <a:pt x="0" y="1"/>
                  </a:cubicBezTo>
                  <a:cubicBezTo>
                    <a:pt x="4" y="20"/>
                    <a:pt x="28" y="21"/>
                    <a:pt x="39" y="9"/>
                  </a:cubicBezTo>
                  <a:cubicBezTo>
                    <a:pt x="47" y="21"/>
                    <a:pt x="59" y="12"/>
                    <a:pt x="70" y="13"/>
                  </a:cubicBezTo>
                  <a:cubicBezTo>
                    <a:pt x="73" y="13"/>
                    <a:pt x="77" y="17"/>
                    <a:pt x="81" y="17"/>
                  </a:cubicBezTo>
                  <a:cubicBezTo>
                    <a:pt x="88" y="18"/>
                    <a:pt x="91" y="13"/>
                    <a:pt x="96" y="13"/>
                  </a:cubicBezTo>
                  <a:cubicBezTo>
                    <a:pt x="99" y="17"/>
                    <a:pt x="104" y="18"/>
                    <a:pt x="108" y="21"/>
                  </a:cubicBezTo>
                  <a:cubicBezTo>
                    <a:pt x="114" y="16"/>
                    <a:pt x="125" y="16"/>
                    <a:pt x="127" y="7"/>
                  </a:cubicBezTo>
                  <a:cubicBezTo>
                    <a:pt x="123" y="3"/>
                    <a:pt x="115" y="11"/>
                    <a:pt x="109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0" name="Freeform 496"/>
            <p:cNvSpPr>
              <a:spLocks/>
            </p:cNvSpPr>
            <p:nvPr/>
          </p:nvSpPr>
          <p:spPr bwMode="auto">
            <a:xfrm>
              <a:off x="1915700" y="6052922"/>
              <a:ext cx="55965" cy="26765"/>
            </a:xfrm>
            <a:custGeom>
              <a:avLst/>
              <a:gdLst>
                <a:gd name="T0" fmla="*/ 1 w 15"/>
                <a:gd name="T1" fmla="*/ 5 h 7"/>
                <a:gd name="T2" fmla="*/ 14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1" y="5"/>
                    <a:pt x="14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1" name="Freeform 497"/>
            <p:cNvSpPr>
              <a:spLocks/>
            </p:cNvSpPr>
            <p:nvPr/>
          </p:nvSpPr>
          <p:spPr bwMode="auto">
            <a:xfrm>
              <a:off x="4755286" y="6213515"/>
              <a:ext cx="489081" cy="111929"/>
            </a:xfrm>
            <a:custGeom>
              <a:avLst/>
              <a:gdLst>
                <a:gd name="T0" fmla="*/ 35 w 131"/>
                <a:gd name="T1" fmla="*/ 12 h 30"/>
                <a:gd name="T2" fmla="*/ 64 w 131"/>
                <a:gd name="T3" fmla="*/ 14 h 30"/>
                <a:gd name="T4" fmla="*/ 98 w 131"/>
                <a:gd name="T5" fmla="*/ 18 h 30"/>
                <a:gd name="T6" fmla="*/ 131 w 131"/>
                <a:gd name="T7" fmla="*/ 16 h 30"/>
                <a:gd name="T8" fmla="*/ 115 w 131"/>
                <a:gd name="T9" fmla="*/ 20 h 30"/>
                <a:gd name="T10" fmla="*/ 101 w 131"/>
                <a:gd name="T11" fmla="*/ 11 h 30"/>
                <a:gd name="T12" fmla="*/ 81 w 131"/>
                <a:gd name="T13" fmla="*/ 16 h 30"/>
                <a:gd name="T14" fmla="*/ 49 w 131"/>
                <a:gd name="T15" fmla="*/ 12 h 30"/>
                <a:gd name="T16" fmla="*/ 34 w 131"/>
                <a:gd name="T17" fmla="*/ 5 h 30"/>
                <a:gd name="T18" fmla="*/ 18 w 131"/>
                <a:gd name="T19" fmla="*/ 12 h 30"/>
                <a:gd name="T20" fmla="*/ 0 w 131"/>
                <a:gd name="T21" fmla="*/ 5 h 30"/>
                <a:gd name="T22" fmla="*/ 35 w 131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30">
                  <a:moveTo>
                    <a:pt x="35" y="12"/>
                  </a:moveTo>
                  <a:cubicBezTo>
                    <a:pt x="42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6" y="28"/>
                    <a:pt x="127" y="30"/>
                    <a:pt x="131" y="16"/>
                  </a:cubicBezTo>
                  <a:cubicBezTo>
                    <a:pt x="125" y="13"/>
                    <a:pt x="122" y="21"/>
                    <a:pt x="115" y="20"/>
                  </a:cubicBezTo>
                  <a:cubicBezTo>
                    <a:pt x="110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3" y="11"/>
                    <a:pt x="41" y="5"/>
                    <a:pt x="34" y="5"/>
                  </a:cubicBezTo>
                  <a:cubicBezTo>
                    <a:pt x="27" y="5"/>
                    <a:pt x="26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2" name="Freeform 498"/>
            <p:cNvSpPr>
              <a:spLocks noEditPoints="1"/>
            </p:cNvSpPr>
            <p:nvPr/>
          </p:nvSpPr>
          <p:spPr bwMode="auto">
            <a:xfrm>
              <a:off x="321929" y="6130785"/>
              <a:ext cx="141128" cy="228724"/>
            </a:xfrm>
            <a:custGeom>
              <a:avLst/>
              <a:gdLst>
                <a:gd name="T0" fmla="*/ 22 w 38"/>
                <a:gd name="T1" fmla="*/ 28 h 61"/>
                <a:gd name="T2" fmla="*/ 29 w 38"/>
                <a:gd name="T3" fmla="*/ 12 h 61"/>
                <a:gd name="T4" fmla="*/ 7 w 38"/>
                <a:gd name="T5" fmla="*/ 0 h 61"/>
                <a:gd name="T6" fmla="*/ 0 w 38"/>
                <a:gd name="T7" fmla="*/ 53 h 61"/>
                <a:gd name="T8" fmla="*/ 22 w 38"/>
                <a:gd name="T9" fmla="*/ 28 h 61"/>
                <a:gd name="T10" fmla="*/ 12 w 38"/>
                <a:gd name="T11" fmla="*/ 13 h 61"/>
                <a:gd name="T12" fmla="*/ 24 w 38"/>
                <a:gd name="T13" fmla="*/ 17 h 61"/>
                <a:gd name="T14" fmla="*/ 11 w 38"/>
                <a:gd name="T15" fmla="*/ 28 h 61"/>
                <a:gd name="T16" fmla="*/ 12 w 38"/>
                <a:gd name="T17" fmla="*/ 13 h 61"/>
                <a:gd name="T18" fmla="*/ 9 w 38"/>
                <a:gd name="T19" fmla="*/ 34 h 61"/>
                <a:gd name="T20" fmla="*/ 21 w 38"/>
                <a:gd name="T21" fmla="*/ 37 h 61"/>
                <a:gd name="T22" fmla="*/ 11 w 38"/>
                <a:gd name="T23" fmla="*/ 48 h 61"/>
                <a:gd name="T24" fmla="*/ 9 w 38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" h="61">
                  <a:moveTo>
                    <a:pt x="22" y="28"/>
                  </a:moveTo>
                  <a:cubicBezTo>
                    <a:pt x="28" y="26"/>
                    <a:pt x="30" y="20"/>
                    <a:pt x="29" y="12"/>
                  </a:cubicBezTo>
                  <a:cubicBezTo>
                    <a:pt x="23" y="7"/>
                    <a:pt x="13" y="5"/>
                    <a:pt x="7" y="0"/>
                  </a:cubicBezTo>
                  <a:cubicBezTo>
                    <a:pt x="4" y="13"/>
                    <a:pt x="6" y="40"/>
                    <a:pt x="0" y="53"/>
                  </a:cubicBezTo>
                  <a:cubicBezTo>
                    <a:pt x="12" y="61"/>
                    <a:pt x="38" y="41"/>
                    <a:pt x="22" y="28"/>
                  </a:cubicBezTo>
                  <a:close/>
                  <a:moveTo>
                    <a:pt x="12" y="13"/>
                  </a:moveTo>
                  <a:cubicBezTo>
                    <a:pt x="17" y="13"/>
                    <a:pt x="21" y="14"/>
                    <a:pt x="24" y="17"/>
                  </a:cubicBezTo>
                  <a:cubicBezTo>
                    <a:pt x="22" y="23"/>
                    <a:pt x="17" y="26"/>
                    <a:pt x="11" y="28"/>
                  </a:cubicBezTo>
                  <a:cubicBezTo>
                    <a:pt x="10" y="21"/>
                    <a:pt x="12" y="18"/>
                    <a:pt x="12" y="13"/>
                  </a:cubicBezTo>
                  <a:close/>
                  <a:moveTo>
                    <a:pt x="9" y="34"/>
                  </a:moveTo>
                  <a:cubicBezTo>
                    <a:pt x="16" y="35"/>
                    <a:pt x="18" y="34"/>
                    <a:pt x="21" y="37"/>
                  </a:cubicBezTo>
                  <a:cubicBezTo>
                    <a:pt x="19" y="43"/>
                    <a:pt x="13" y="44"/>
                    <a:pt x="11" y="48"/>
                  </a:cubicBezTo>
                  <a:cubicBezTo>
                    <a:pt x="8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3" name="Freeform 499"/>
            <p:cNvSpPr>
              <a:spLocks noEditPoints="1"/>
            </p:cNvSpPr>
            <p:nvPr/>
          </p:nvSpPr>
          <p:spPr bwMode="auto">
            <a:xfrm>
              <a:off x="433858" y="6135652"/>
              <a:ext cx="111929" cy="201958"/>
            </a:xfrm>
            <a:custGeom>
              <a:avLst/>
              <a:gdLst>
                <a:gd name="T0" fmla="*/ 5 w 30"/>
                <a:gd name="T1" fmla="*/ 53 h 54"/>
                <a:gd name="T2" fmla="*/ 9 w 30"/>
                <a:gd name="T3" fmla="*/ 34 h 54"/>
                <a:gd name="T4" fmla="*/ 19 w 30"/>
                <a:gd name="T5" fmla="*/ 32 h 54"/>
                <a:gd name="T6" fmla="*/ 25 w 30"/>
                <a:gd name="T7" fmla="*/ 54 h 54"/>
                <a:gd name="T8" fmla="*/ 20 w 30"/>
                <a:gd name="T9" fmla="*/ 2 h 54"/>
                <a:gd name="T10" fmla="*/ 11 w 30"/>
                <a:gd name="T11" fmla="*/ 1 h 54"/>
                <a:gd name="T12" fmla="*/ 4 w 30"/>
                <a:gd name="T13" fmla="*/ 30 h 54"/>
                <a:gd name="T14" fmla="*/ 5 w 30"/>
                <a:gd name="T15" fmla="*/ 53 h 54"/>
                <a:gd name="T16" fmla="*/ 15 w 30"/>
                <a:gd name="T17" fmla="*/ 11 h 54"/>
                <a:gd name="T18" fmla="*/ 12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5" y="53"/>
                  </a:moveTo>
                  <a:cubicBezTo>
                    <a:pt x="9" y="49"/>
                    <a:pt x="9" y="41"/>
                    <a:pt x="9" y="34"/>
                  </a:cubicBezTo>
                  <a:cubicBezTo>
                    <a:pt x="12" y="33"/>
                    <a:pt x="15" y="31"/>
                    <a:pt x="19" y="32"/>
                  </a:cubicBezTo>
                  <a:cubicBezTo>
                    <a:pt x="23" y="37"/>
                    <a:pt x="18" y="52"/>
                    <a:pt x="25" y="54"/>
                  </a:cubicBezTo>
                  <a:cubicBezTo>
                    <a:pt x="30" y="39"/>
                    <a:pt x="22" y="15"/>
                    <a:pt x="20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4" y="30"/>
                  </a:cubicBezTo>
                  <a:cubicBezTo>
                    <a:pt x="3" y="38"/>
                    <a:pt x="0" y="49"/>
                    <a:pt x="5" y="53"/>
                  </a:cubicBezTo>
                  <a:close/>
                  <a:moveTo>
                    <a:pt x="15" y="11"/>
                  </a:moveTo>
                  <a:cubicBezTo>
                    <a:pt x="16" y="14"/>
                    <a:pt x="21" y="27"/>
                    <a:pt x="12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4" name="Freeform 500"/>
            <p:cNvSpPr>
              <a:spLocks/>
            </p:cNvSpPr>
            <p:nvPr/>
          </p:nvSpPr>
          <p:spPr bwMode="auto">
            <a:xfrm>
              <a:off x="630951" y="6155118"/>
              <a:ext cx="116795" cy="184926"/>
            </a:xfrm>
            <a:custGeom>
              <a:avLst/>
              <a:gdLst>
                <a:gd name="T0" fmla="*/ 1 w 31"/>
                <a:gd name="T1" fmla="*/ 35 h 50"/>
                <a:gd name="T2" fmla="*/ 8 w 31"/>
                <a:gd name="T3" fmla="*/ 50 h 50"/>
                <a:gd name="T4" fmla="*/ 8 w 31"/>
                <a:gd name="T5" fmla="*/ 25 h 50"/>
                <a:gd name="T6" fmla="*/ 30 w 31"/>
                <a:gd name="T7" fmla="*/ 42 h 50"/>
                <a:gd name="T8" fmla="*/ 17 w 31"/>
                <a:gd name="T9" fmla="*/ 21 h 50"/>
                <a:gd name="T10" fmla="*/ 30 w 31"/>
                <a:gd name="T11" fmla="*/ 5 h 50"/>
                <a:gd name="T12" fmla="*/ 6 w 31"/>
                <a:gd name="T13" fmla="*/ 21 h 50"/>
                <a:gd name="T14" fmla="*/ 6 w 31"/>
                <a:gd name="T15" fmla="*/ 0 h 50"/>
                <a:gd name="T16" fmla="*/ 1 w 31"/>
                <a:gd name="T17" fmla="*/ 0 h 50"/>
                <a:gd name="T18" fmla="*/ 1 w 31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50">
                  <a:moveTo>
                    <a:pt x="1" y="35"/>
                  </a:moveTo>
                  <a:cubicBezTo>
                    <a:pt x="2" y="41"/>
                    <a:pt x="1" y="49"/>
                    <a:pt x="8" y="50"/>
                  </a:cubicBezTo>
                  <a:cubicBezTo>
                    <a:pt x="10" y="44"/>
                    <a:pt x="6" y="34"/>
                    <a:pt x="8" y="25"/>
                  </a:cubicBezTo>
                  <a:cubicBezTo>
                    <a:pt x="16" y="30"/>
                    <a:pt x="19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3" y="17"/>
                    <a:pt x="31" y="16"/>
                    <a:pt x="30" y="5"/>
                  </a:cubicBezTo>
                  <a:cubicBezTo>
                    <a:pt x="19" y="7"/>
                    <a:pt x="17" y="18"/>
                    <a:pt x="6" y="21"/>
                  </a:cubicBezTo>
                  <a:cubicBezTo>
                    <a:pt x="10" y="15"/>
                    <a:pt x="5" y="9"/>
                    <a:pt x="6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5" name="Freeform 501"/>
            <p:cNvSpPr>
              <a:spLocks/>
            </p:cNvSpPr>
            <p:nvPr/>
          </p:nvSpPr>
          <p:spPr bwMode="auto">
            <a:xfrm>
              <a:off x="523888" y="6135652"/>
              <a:ext cx="90031" cy="194659"/>
            </a:xfrm>
            <a:custGeom>
              <a:avLst/>
              <a:gdLst>
                <a:gd name="T0" fmla="*/ 22 w 24"/>
                <a:gd name="T1" fmla="*/ 39 h 52"/>
                <a:gd name="T2" fmla="*/ 24 w 24"/>
                <a:gd name="T3" fmla="*/ 17 h 52"/>
                <a:gd name="T4" fmla="*/ 3 w 24"/>
                <a:gd name="T5" fmla="*/ 33 h 52"/>
                <a:gd name="T6" fmla="*/ 22 w 24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2">
                  <a:moveTo>
                    <a:pt x="22" y="39"/>
                  </a:moveTo>
                  <a:cubicBezTo>
                    <a:pt x="1" y="41"/>
                    <a:pt x="10" y="12"/>
                    <a:pt x="24" y="17"/>
                  </a:cubicBezTo>
                  <a:cubicBezTo>
                    <a:pt x="16" y="0"/>
                    <a:pt x="0" y="20"/>
                    <a:pt x="3" y="33"/>
                  </a:cubicBezTo>
                  <a:cubicBezTo>
                    <a:pt x="4" y="43"/>
                    <a:pt x="17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6" name="Freeform 502"/>
            <p:cNvSpPr>
              <a:spLocks noEditPoints="1"/>
            </p:cNvSpPr>
            <p:nvPr/>
          </p:nvSpPr>
          <p:spPr bwMode="auto">
            <a:xfrm>
              <a:off x="3524068" y="6298679"/>
              <a:ext cx="846766" cy="248190"/>
            </a:xfrm>
            <a:custGeom>
              <a:avLst/>
              <a:gdLst>
                <a:gd name="T0" fmla="*/ 227 w 227"/>
                <a:gd name="T1" fmla="*/ 56 h 66"/>
                <a:gd name="T2" fmla="*/ 195 w 227"/>
                <a:gd name="T3" fmla="*/ 1 h 66"/>
                <a:gd name="T4" fmla="*/ 25 w 227"/>
                <a:gd name="T5" fmla="*/ 0 h 66"/>
                <a:gd name="T6" fmla="*/ 108 w 227"/>
                <a:gd name="T7" fmla="*/ 59 h 66"/>
                <a:gd name="T8" fmla="*/ 40 w 227"/>
                <a:gd name="T9" fmla="*/ 27 h 66"/>
                <a:gd name="T10" fmla="*/ 37 w 227"/>
                <a:gd name="T11" fmla="*/ 35 h 66"/>
                <a:gd name="T12" fmla="*/ 58 w 227"/>
                <a:gd name="T13" fmla="*/ 54 h 66"/>
                <a:gd name="T14" fmla="*/ 86 w 227"/>
                <a:gd name="T15" fmla="*/ 45 h 66"/>
                <a:gd name="T16" fmla="*/ 191 w 227"/>
                <a:gd name="T17" fmla="*/ 53 h 66"/>
                <a:gd name="T18" fmla="*/ 219 w 227"/>
                <a:gd name="T19" fmla="*/ 46 h 66"/>
                <a:gd name="T20" fmla="*/ 213 w 227"/>
                <a:gd name="T21" fmla="*/ 30 h 66"/>
                <a:gd name="T22" fmla="*/ 189 w 227"/>
                <a:gd name="T23" fmla="*/ 38 h 66"/>
                <a:gd name="T24" fmla="*/ 213 w 227"/>
                <a:gd name="T25" fmla="*/ 30 h 66"/>
                <a:gd name="T26" fmla="*/ 185 w 227"/>
                <a:gd name="T27" fmla="*/ 24 h 66"/>
                <a:gd name="T28" fmla="*/ 209 w 227"/>
                <a:gd name="T29" fmla="*/ 24 h 66"/>
                <a:gd name="T30" fmla="*/ 159 w 227"/>
                <a:gd name="T31" fmla="*/ 52 h 66"/>
                <a:gd name="T32" fmla="*/ 181 w 227"/>
                <a:gd name="T33" fmla="*/ 43 h 66"/>
                <a:gd name="T34" fmla="*/ 153 w 227"/>
                <a:gd name="T35" fmla="*/ 11 h 66"/>
                <a:gd name="T36" fmla="*/ 178 w 227"/>
                <a:gd name="T37" fmla="*/ 23 h 66"/>
                <a:gd name="T38" fmla="*/ 153 w 227"/>
                <a:gd name="T39" fmla="*/ 11 h 66"/>
                <a:gd name="T40" fmla="*/ 181 w 227"/>
                <a:gd name="T41" fmla="*/ 35 h 66"/>
                <a:gd name="T42" fmla="*/ 153 w 227"/>
                <a:gd name="T43" fmla="*/ 33 h 66"/>
                <a:gd name="T44" fmla="*/ 151 w 227"/>
                <a:gd name="T45" fmla="*/ 54 h 66"/>
                <a:gd name="T46" fmla="*/ 124 w 227"/>
                <a:gd name="T47" fmla="*/ 44 h 66"/>
                <a:gd name="T48" fmla="*/ 151 w 227"/>
                <a:gd name="T49" fmla="*/ 54 h 66"/>
                <a:gd name="T50" fmla="*/ 123 w 227"/>
                <a:gd name="T51" fmla="*/ 37 h 66"/>
                <a:gd name="T52" fmla="*/ 148 w 227"/>
                <a:gd name="T53" fmla="*/ 34 h 66"/>
                <a:gd name="T54" fmla="*/ 145 w 227"/>
                <a:gd name="T55" fmla="*/ 14 h 66"/>
                <a:gd name="T56" fmla="*/ 124 w 227"/>
                <a:gd name="T57" fmla="*/ 26 h 66"/>
                <a:gd name="T58" fmla="*/ 97 w 227"/>
                <a:gd name="T59" fmla="*/ 16 h 66"/>
                <a:gd name="T60" fmla="*/ 116 w 227"/>
                <a:gd name="T61" fmla="*/ 25 h 66"/>
                <a:gd name="T62" fmla="*/ 97 w 227"/>
                <a:gd name="T63" fmla="*/ 16 h 66"/>
                <a:gd name="T64" fmla="*/ 116 w 227"/>
                <a:gd name="T65" fmla="*/ 34 h 66"/>
                <a:gd name="T66" fmla="*/ 94 w 227"/>
                <a:gd name="T67" fmla="*/ 32 h 66"/>
                <a:gd name="T68" fmla="*/ 116 w 227"/>
                <a:gd name="T69" fmla="*/ 44 h 66"/>
                <a:gd name="T70" fmla="*/ 91 w 227"/>
                <a:gd name="T71" fmla="*/ 53 h 66"/>
                <a:gd name="T72" fmla="*/ 72 w 227"/>
                <a:gd name="T73" fmla="*/ 12 h 66"/>
                <a:gd name="T74" fmla="*/ 88 w 227"/>
                <a:gd name="T75" fmla="*/ 25 h 66"/>
                <a:gd name="T76" fmla="*/ 72 w 227"/>
                <a:gd name="T77" fmla="*/ 12 h 66"/>
                <a:gd name="T78" fmla="*/ 63 w 227"/>
                <a:gd name="T79" fmla="*/ 36 h 66"/>
                <a:gd name="T80" fmla="*/ 46 w 227"/>
                <a:gd name="T81" fmla="*/ 11 h 66"/>
                <a:gd name="T82" fmla="*/ 61 w 227"/>
                <a:gd name="T83" fmla="*/ 23 h 66"/>
                <a:gd name="T84" fmla="*/ 46 w 227"/>
                <a:gd name="T85" fmla="*/ 11 h 66"/>
                <a:gd name="T86" fmla="*/ 40 w 227"/>
                <a:gd name="T87" fmla="*/ 11 h 66"/>
                <a:gd name="T88" fmla="*/ 25 w 227"/>
                <a:gd name="T89" fmla="*/ 19 h 66"/>
                <a:gd name="T90" fmla="*/ 24 w 227"/>
                <a:gd name="T91" fmla="*/ 51 h 66"/>
                <a:gd name="T92" fmla="*/ 11 w 227"/>
                <a:gd name="T93" fmla="*/ 38 h 66"/>
                <a:gd name="T94" fmla="*/ 24 w 227"/>
                <a:gd name="T95" fmla="*/ 51 h 66"/>
                <a:gd name="T96" fmla="*/ 33 w 227"/>
                <a:gd name="T97" fmla="*/ 26 h 66"/>
                <a:gd name="T98" fmla="*/ 17 w 227"/>
                <a:gd name="T99" fmla="*/ 33 h 66"/>
                <a:gd name="T100" fmla="*/ 35 w 227"/>
                <a:gd name="T101" fmla="*/ 40 h 66"/>
                <a:gd name="T102" fmla="*/ 50 w 227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7" h="66">
                  <a:moveTo>
                    <a:pt x="108" y="59"/>
                  </a:moveTo>
                  <a:cubicBezTo>
                    <a:pt x="150" y="58"/>
                    <a:pt x="189" y="64"/>
                    <a:pt x="227" y="56"/>
                  </a:cubicBezTo>
                  <a:cubicBezTo>
                    <a:pt x="227" y="39"/>
                    <a:pt x="216" y="20"/>
                    <a:pt x="209" y="5"/>
                  </a:cubicBezTo>
                  <a:cubicBezTo>
                    <a:pt x="203" y="2"/>
                    <a:pt x="199" y="1"/>
                    <a:pt x="195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5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8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1" y="31"/>
                    <a:pt x="40" y="27"/>
                  </a:cubicBezTo>
                  <a:cubicBezTo>
                    <a:pt x="45" y="29"/>
                    <a:pt x="50" y="30"/>
                    <a:pt x="57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9" y="55"/>
                    <a:pt x="58" y="54"/>
                  </a:cubicBezTo>
                  <a:cubicBezTo>
                    <a:pt x="59" y="51"/>
                    <a:pt x="59" y="45"/>
                    <a:pt x="61" y="43"/>
                  </a:cubicBezTo>
                  <a:cubicBezTo>
                    <a:pt x="72" y="43"/>
                    <a:pt x="75" y="44"/>
                    <a:pt x="86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1" y="53"/>
                  </a:moveTo>
                  <a:cubicBezTo>
                    <a:pt x="193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9" y="46"/>
                  </a:cubicBezTo>
                  <a:cubicBezTo>
                    <a:pt x="214" y="54"/>
                    <a:pt x="199" y="50"/>
                    <a:pt x="191" y="53"/>
                  </a:cubicBezTo>
                  <a:close/>
                  <a:moveTo>
                    <a:pt x="213" y="30"/>
                  </a:moveTo>
                  <a:cubicBezTo>
                    <a:pt x="213" y="33"/>
                    <a:pt x="213" y="35"/>
                    <a:pt x="216" y="36"/>
                  </a:cubicBezTo>
                  <a:cubicBezTo>
                    <a:pt x="203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7" y="32"/>
                  </a:cubicBezTo>
                  <a:cubicBezTo>
                    <a:pt x="194" y="29"/>
                    <a:pt x="201" y="30"/>
                    <a:pt x="213" y="30"/>
                  </a:cubicBezTo>
                  <a:close/>
                  <a:moveTo>
                    <a:pt x="209" y="24"/>
                  </a:moveTo>
                  <a:cubicBezTo>
                    <a:pt x="202" y="22"/>
                    <a:pt x="195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7" y="8"/>
                    <a:pt x="207" y="8"/>
                    <a:pt x="209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9" y="52"/>
                  </a:cubicBezTo>
                  <a:cubicBezTo>
                    <a:pt x="158" y="49"/>
                    <a:pt x="155" y="44"/>
                    <a:pt x="157" y="43"/>
                  </a:cubicBezTo>
                  <a:cubicBezTo>
                    <a:pt x="163" y="44"/>
                    <a:pt x="176" y="46"/>
                    <a:pt x="181" y="43"/>
                  </a:cubicBezTo>
                  <a:cubicBezTo>
                    <a:pt x="186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2" y="13"/>
                    <a:pt x="166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1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1" y="41"/>
                    <a:pt x="170" y="36"/>
                    <a:pt x="166" y="37"/>
                  </a:cubicBezTo>
                  <a:cubicBezTo>
                    <a:pt x="160" y="37"/>
                    <a:pt x="154" y="38"/>
                    <a:pt x="153" y="33"/>
                  </a:cubicBezTo>
                  <a:cubicBezTo>
                    <a:pt x="161" y="32"/>
                    <a:pt x="174" y="29"/>
                    <a:pt x="181" y="32"/>
                  </a:cubicBezTo>
                  <a:close/>
                  <a:moveTo>
                    <a:pt x="151" y="54"/>
                  </a:moveTo>
                  <a:cubicBezTo>
                    <a:pt x="139" y="52"/>
                    <a:pt x="135" y="53"/>
                    <a:pt x="123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50" y="47"/>
                    <a:pt x="151" y="54"/>
                  </a:cubicBezTo>
                  <a:close/>
                  <a:moveTo>
                    <a:pt x="148" y="34"/>
                  </a:moveTo>
                  <a:cubicBezTo>
                    <a:pt x="143" y="41"/>
                    <a:pt x="131" y="35"/>
                    <a:pt x="123" y="37"/>
                  </a:cubicBezTo>
                  <a:cubicBezTo>
                    <a:pt x="123" y="35"/>
                    <a:pt x="123" y="34"/>
                    <a:pt x="123" y="32"/>
                  </a:cubicBezTo>
                  <a:cubicBezTo>
                    <a:pt x="131" y="35"/>
                    <a:pt x="144" y="28"/>
                    <a:pt x="148" y="34"/>
                  </a:cubicBezTo>
                  <a:close/>
                  <a:moveTo>
                    <a:pt x="123" y="16"/>
                  </a:moveTo>
                  <a:cubicBezTo>
                    <a:pt x="129" y="14"/>
                    <a:pt x="136" y="13"/>
                    <a:pt x="145" y="14"/>
                  </a:cubicBezTo>
                  <a:cubicBezTo>
                    <a:pt x="144" y="19"/>
                    <a:pt x="147" y="20"/>
                    <a:pt x="146" y="24"/>
                  </a:cubicBezTo>
                  <a:cubicBezTo>
                    <a:pt x="141" y="27"/>
                    <a:pt x="127" y="23"/>
                    <a:pt x="124" y="26"/>
                  </a:cubicBezTo>
                  <a:cubicBezTo>
                    <a:pt x="121" y="25"/>
                    <a:pt x="124" y="19"/>
                    <a:pt x="123" y="16"/>
                  </a:cubicBezTo>
                  <a:close/>
                  <a:moveTo>
                    <a:pt x="97" y="16"/>
                  </a:moveTo>
                  <a:cubicBezTo>
                    <a:pt x="101" y="15"/>
                    <a:pt x="108" y="14"/>
                    <a:pt x="116" y="15"/>
                  </a:cubicBezTo>
                  <a:cubicBezTo>
                    <a:pt x="118" y="19"/>
                    <a:pt x="112" y="22"/>
                    <a:pt x="116" y="25"/>
                  </a:cubicBezTo>
                  <a:cubicBezTo>
                    <a:pt x="112" y="28"/>
                    <a:pt x="102" y="25"/>
                    <a:pt x="95" y="25"/>
                  </a:cubicBezTo>
                  <a:cubicBezTo>
                    <a:pt x="96" y="19"/>
                    <a:pt x="96" y="21"/>
                    <a:pt x="97" y="16"/>
                  </a:cubicBezTo>
                  <a:close/>
                  <a:moveTo>
                    <a:pt x="94" y="32"/>
                  </a:moveTo>
                  <a:cubicBezTo>
                    <a:pt x="101" y="33"/>
                    <a:pt x="111" y="31"/>
                    <a:pt x="116" y="34"/>
                  </a:cubicBezTo>
                  <a:cubicBezTo>
                    <a:pt x="113" y="40"/>
                    <a:pt x="102" y="38"/>
                    <a:pt x="94" y="38"/>
                  </a:cubicBezTo>
                  <a:cubicBezTo>
                    <a:pt x="94" y="36"/>
                    <a:pt x="94" y="34"/>
                    <a:pt x="94" y="32"/>
                  </a:cubicBezTo>
                  <a:close/>
                  <a:moveTo>
                    <a:pt x="92" y="45"/>
                  </a:moveTo>
                  <a:cubicBezTo>
                    <a:pt x="104" y="46"/>
                    <a:pt x="105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100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2" y="12"/>
                  </a:moveTo>
                  <a:cubicBezTo>
                    <a:pt x="79" y="11"/>
                    <a:pt x="83" y="14"/>
                    <a:pt x="90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80" y="23"/>
                    <a:pt x="77" y="25"/>
                    <a:pt x="69" y="23"/>
                  </a:cubicBezTo>
                  <a:cubicBezTo>
                    <a:pt x="68" y="17"/>
                    <a:pt x="73" y="18"/>
                    <a:pt x="72" y="12"/>
                  </a:cubicBezTo>
                  <a:close/>
                  <a:moveTo>
                    <a:pt x="87" y="34"/>
                  </a:moveTo>
                  <a:cubicBezTo>
                    <a:pt x="85" y="43"/>
                    <a:pt x="71" y="34"/>
                    <a:pt x="63" y="36"/>
                  </a:cubicBezTo>
                  <a:cubicBezTo>
                    <a:pt x="67" y="28"/>
                    <a:pt x="80" y="32"/>
                    <a:pt x="87" y="34"/>
                  </a:cubicBezTo>
                  <a:close/>
                  <a:moveTo>
                    <a:pt x="46" y="11"/>
                  </a:moveTo>
                  <a:cubicBezTo>
                    <a:pt x="52" y="11"/>
                    <a:pt x="58" y="12"/>
                    <a:pt x="63" y="12"/>
                  </a:cubicBezTo>
                  <a:cubicBezTo>
                    <a:pt x="64" y="17"/>
                    <a:pt x="61" y="19"/>
                    <a:pt x="61" y="23"/>
                  </a:cubicBezTo>
                  <a:cubicBezTo>
                    <a:pt x="54" y="24"/>
                    <a:pt x="50" y="21"/>
                    <a:pt x="44" y="21"/>
                  </a:cubicBezTo>
                  <a:cubicBezTo>
                    <a:pt x="45" y="18"/>
                    <a:pt x="46" y="16"/>
                    <a:pt x="46" y="11"/>
                  </a:cubicBezTo>
                  <a:close/>
                  <a:moveTo>
                    <a:pt x="28" y="9"/>
                  </a:moveTo>
                  <a:cubicBezTo>
                    <a:pt x="32" y="10"/>
                    <a:pt x="35" y="12"/>
                    <a:pt x="40" y="11"/>
                  </a:cubicBezTo>
                  <a:cubicBezTo>
                    <a:pt x="39" y="14"/>
                    <a:pt x="38" y="16"/>
                    <a:pt x="37" y="20"/>
                  </a:cubicBezTo>
                  <a:cubicBezTo>
                    <a:pt x="33" y="21"/>
                    <a:pt x="25" y="17"/>
                    <a:pt x="25" y="19"/>
                  </a:cubicBezTo>
                  <a:cubicBezTo>
                    <a:pt x="22" y="17"/>
                    <a:pt x="28" y="13"/>
                    <a:pt x="28" y="9"/>
                  </a:cubicBezTo>
                  <a:close/>
                  <a:moveTo>
                    <a:pt x="24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8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4" y="47"/>
                    <a:pt x="24" y="51"/>
                  </a:cubicBezTo>
                  <a:close/>
                  <a:moveTo>
                    <a:pt x="17" y="33"/>
                  </a:moveTo>
                  <a:cubicBezTo>
                    <a:pt x="14" y="23"/>
                    <a:pt x="24" y="23"/>
                    <a:pt x="33" y="26"/>
                  </a:cubicBezTo>
                  <a:cubicBezTo>
                    <a:pt x="34" y="31"/>
                    <a:pt x="30" y="31"/>
                    <a:pt x="30" y="35"/>
                  </a:cubicBezTo>
                  <a:cubicBezTo>
                    <a:pt x="25" y="35"/>
                    <a:pt x="19" y="31"/>
                    <a:pt x="17" y="33"/>
                  </a:cubicBezTo>
                  <a:close/>
                  <a:moveTo>
                    <a:pt x="30" y="53"/>
                  </a:moveTo>
                  <a:cubicBezTo>
                    <a:pt x="32" y="49"/>
                    <a:pt x="33" y="45"/>
                    <a:pt x="35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50" y="54"/>
                  </a:cubicBezTo>
                  <a:cubicBezTo>
                    <a:pt x="43" y="53"/>
                    <a:pt x="37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7" name="Freeform 503"/>
            <p:cNvSpPr>
              <a:spLocks noEditPoints="1"/>
            </p:cNvSpPr>
            <p:nvPr/>
          </p:nvSpPr>
          <p:spPr bwMode="auto">
            <a:xfrm>
              <a:off x="2811131" y="6267047"/>
              <a:ext cx="214125" cy="240889"/>
            </a:xfrm>
            <a:custGeom>
              <a:avLst/>
              <a:gdLst>
                <a:gd name="T0" fmla="*/ 50 w 57"/>
                <a:gd name="T1" fmla="*/ 44 h 65"/>
                <a:gd name="T2" fmla="*/ 57 w 57"/>
                <a:gd name="T3" fmla="*/ 15 h 65"/>
                <a:gd name="T4" fmla="*/ 19 w 57"/>
                <a:gd name="T5" fmla="*/ 34 h 65"/>
                <a:gd name="T6" fmla="*/ 0 w 57"/>
                <a:gd name="T7" fmla="*/ 50 h 65"/>
                <a:gd name="T8" fmla="*/ 50 w 57"/>
                <a:gd name="T9" fmla="*/ 44 h 65"/>
                <a:gd name="T10" fmla="*/ 26 w 57"/>
                <a:gd name="T11" fmla="*/ 37 h 65"/>
                <a:gd name="T12" fmla="*/ 31 w 57"/>
                <a:gd name="T13" fmla="*/ 22 h 65"/>
                <a:gd name="T14" fmla="*/ 42 w 57"/>
                <a:gd name="T15" fmla="*/ 19 h 65"/>
                <a:gd name="T16" fmla="*/ 42 w 57"/>
                <a:gd name="T17" fmla="*/ 15 h 65"/>
                <a:gd name="T18" fmla="*/ 49 w 57"/>
                <a:gd name="T19" fmla="*/ 18 h 65"/>
                <a:gd name="T20" fmla="*/ 45 w 57"/>
                <a:gd name="T21" fmla="*/ 40 h 65"/>
                <a:gd name="T22" fmla="*/ 7 w 57"/>
                <a:gd name="T23" fmla="*/ 49 h 65"/>
                <a:gd name="T24" fmla="*/ 26 w 57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7" h="65">
                  <a:moveTo>
                    <a:pt x="50" y="44"/>
                  </a:moveTo>
                  <a:cubicBezTo>
                    <a:pt x="52" y="33"/>
                    <a:pt x="53" y="26"/>
                    <a:pt x="57" y="15"/>
                  </a:cubicBezTo>
                  <a:cubicBezTo>
                    <a:pt x="42" y="0"/>
                    <a:pt x="21" y="15"/>
                    <a:pt x="19" y="34"/>
                  </a:cubicBezTo>
                  <a:cubicBezTo>
                    <a:pt x="9" y="36"/>
                    <a:pt x="0" y="38"/>
                    <a:pt x="0" y="50"/>
                  </a:cubicBezTo>
                  <a:cubicBezTo>
                    <a:pt x="15" y="65"/>
                    <a:pt x="37" y="51"/>
                    <a:pt x="50" y="44"/>
                  </a:cubicBezTo>
                  <a:close/>
                  <a:moveTo>
                    <a:pt x="26" y="37"/>
                  </a:moveTo>
                  <a:cubicBezTo>
                    <a:pt x="26" y="29"/>
                    <a:pt x="31" y="26"/>
                    <a:pt x="31" y="22"/>
                  </a:cubicBezTo>
                  <a:cubicBezTo>
                    <a:pt x="35" y="22"/>
                    <a:pt x="37" y="19"/>
                    <a:pt x="42" y="19"/>
                  </a:cubicBezTo>
                  <a:cubicBezTo>
                    <a:pt x="42" y="18"/>
                    <a:pt x="42" y="16"/>
                    <a:pt x="42" y="15"/>
                  </a:cubicBezTo>
                  <a:cubicBezTo>
                    <a:pt x="45" y="15"/>
                    <a:pt x="46" y="17"/>
                    <a:pt x="49" y="18"/>
                  </a:cubicBezTo>
                  <a:cubicBezTo>
                    <a:pt x="46" y="24"/>
                    <a:pt x="46" y="32"/>
                    <a:pt x="45" y="40"/>
                  </a:cubicBezTo>
                  <a:cubicBezTo>
                    <a:pt x="33" y="44"/>
                    <a:pt x="21" y="56"/>
                    <a:pt x="7" y="49"/>
                  </a:cubicBezTo>
                  <a:cubicBezTo>
                    <a:pt x="8" y="40"/>
                    <a:pt x="21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8" name="Freeform 504"/>
            <p:cNvSpPr>
              <a:spLocks/>
            </p:cNvSpPr>
            <p:nvPr/>
          </p:nvSpPr>
          <p:spPr bwMode="auto">
            <a:xfrm>
              <a:off x="4760152" y="6344910"/>
              <a:ext cx="489081" cy="99762"/>
            </a:xfrm>
            <a:custGeom>
              <a:avLst/>
              <a:gdLst>
                <a:gd name="T0" fmla="*/ 101 w 131"/>
                <a:gd name="T1" fmla="*/ 9 h 27"/>
                <a:gd name="T2" fmla="*/ 80 w 131"/>
                <a:gd name="T3" fmla="*/ 17 h 27"/>
                <a:gd name="T4" fmla="*/ 45 w 131"/>
                <a:gd name="T5" fmla="*/ 13 h 27"/>
                <a:gd name="T6" fmla="*/ 34 w 131"/>
                <a:gd name="T7" fmla="*/ 2 h 27"/>
                <a:gd name="T8" fmla="*/ 16 w 131"/>
                <a:gd name="T9" fmla="*/ 12 h 27"/>
                <a:gd name="T10" fmla="*/ 0 w 131"/>
                <a:gd name="T11" fmla="*/ 0 h 27"/>
                <a:gd name="T12" fmla="*/ 14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7 w 131"/>
                <a:gd name="T19" fmla="*/ 16 h 27"/>
                <a:gd name="T20" fmla="*/ 131 w 131"/>
                <a:gd name="T21" fmla="*/ 15 h 27"/>
                <a:gd name="T22" fmla="*/ 101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1" y="9"/>
                  </a:moveTo>
                  <a:cubicBezTo>
                    <a:pt x="93" y="10"/>
                    <a:pt x="89" y="15"/>
                    <a:pt x="80" y="17"/>
                  </a:cubicBezTo>
                  <a:cubicBezTo>
                    <a:pt x="72" y="7"/>
                    <a:pt x="58" y="9"/>
                    <a:pt x="45" y="13"/>
                  </a:cubicBezTo>
                  <a:cubicBezTo>
                    <a:pt x="41" y="10"/>
                    <a:pt x="38" y="5"/>
                    <a:pt x="34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0" y="0"/>
                  </a:cubicBezTo>
                  <a:cubicBezTo>
                    <a:pt x="0" y="8"/>
                    <a:pt x="6" y="18"/>
                    <a:pt x="14" y="19"/>
                  </a:cubicBezTo>
                  <a:cubicBezTo>
                    <a:pt x="22" y="20"/>
                    <a:pt x="25" y="12"/>
                    <a:pt x="33" y="11"/>
                  </a:cubicBezTo>
                  <a:cubicBezTo>
                    <a:pt x="38" y="24"/>
                    <a:pt x="54" y="18"/>
                    <a:pt x="65" y="15"/>
                  </a:cubicBezTo>
                  <a:cubicBezTo>
                    <a:pt x="74" y="26"/>
                    <a:pt x="88" y="24"/>
                    <a:pt x="97" y="16"/>
                  </a:cubicBezTo>
                  <a:cubicBezTo>
                    <a:pt x="104" y="27"/>
                    <a:pt x="125" y="26"/>
                    <a:pt x="131" y="15"/>
                  </a:cubicBezTo>
                  <a:cubicBezTo>
                    <a:pt x="120" y="18"/>
                    <a:pt x="105" y="19"/>
                    <a:pt x="10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9" name="Freeform 505"/>
            <p:cNvSpPr>
              <a:spLocks/>
            </p:cNvSpPr>
            <p:nvPr/>
          </p:nvSpPr>
          <p:spPr bwMode="auto">
            <a:xfrm>
              <a:off x="3319676" y="6332745"/>
              <a:ext cx="55965" cy="133827"/>
            </a:xfrm>
            <a:custGeom>
              <a:avLst/>
              <a:gdLst>
                <a:gd name="T0" fmla="*/ 3 w 15"/>
                <a:gd name="T1" fmla="*/ 36 h 36"/>
                <a:gd name="T2" fmla="*/ 15 w 15"/>
                <a:gd name="T3" fmla="*/ 1 h 36"/>
                <a:gd name="T4" fmla="*/ 11 w 15"/>
                <a:gd name="T5" fmla="*/ 0 h 36"/>
                <a:gd name="T6" fmla="*/ 9 w 15"/>
                <a:gd name="T7" fmla="*/ 4 h 36"/>
                <a:gd name="T8" fmla="*/ 3 w 1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6">
                  <a:moveTo>
                    <a:pt x="3" y="36"/>
                  </a:moveTo>
                  <a:cubicBezTo>
                    <a:pt x="13" y="30"/>
                    <a:pt x="14" y="11"/>
                    <a:pt x="15" y="1"/>
                  </a:cubicBezTo>
                  <a:cubicBezTo>
                    <a:pt x="13" y="1"/>
                    <a:pt x="12" y="1"/>
                    <a:pt x="11" y="0"/>
                  </a:cubicBezTo>
                  <a:cubicBezTo>
                    <a:pt x="11" y="2"/>
                    <a:pt x="8" y="1"/>
                    <a:pt x="9" y="4"/>
                  </a:cubicBezTo>
                  <a:cubicBezTo>
                    <a:pt x="12" y="15"/>
                    <a:pt x="0" y="2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0" name="Freeform 506"/>
            <p:cNvSpPr>
              <a:spLocks/>
            </p:cNvSpPr>
            <p:nvPr/>
          </p:nvSpPr>
          <p:spPr bwMode="auto">
            <a:xfrm>
              <a:off x="3368341" y="6359509"/>
              <a:ext cx="58398" cy="116795"/>
            </a:xfrm>
            <a:custGeom>
              <a:avLst/>
              <a:gdLst>
                <a:gd name="T0" fmla="*/ 16 w 16"/>
                <a:gd name="T1" fmla="*/ 2 h 31"/>
                <a:gd name="T2" fmla="*/ 12 w 16"/>
                <a:gd name="T3" fmla="*/ 0 h 31"/>
                <a:gd name="T4" fmla="*/ 0 w 16"/>
                <a:gd name="T5" fmla="*/ 31 h 31"/>
                <a:gd name="T6" fmla="*/ 16 w 16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1">
                  <a:moveTo>
                    <a:pt x="16" y="2"/>
                  </a:moveTo>
                  <a:cubicBezTo>
                    <a:pt x="14" y="2"/>
                    <a:pt x="14" y="0"/>
                    <a:pt x="12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1" y="12"/>
                    <a:pt x="1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1" name="Freeform 507"/>
            <p:cNvSpPr>
              <a:spLocks/>
            </p:cNvSpPr>
            <p:nvPr/>
          </p:nvSpPr>
          <p:spPr bwMode="auto">
            <a:xfrm>
              <a:off x="1871901" y="6371676"/>
              <a:ext cx="272522" cy="55964"/>
            </a:xfrm>
            <a:custGeom>
              <a:avLst/>
              <a:gdLst>
                <a:gd name="T0" fmla="*/ 72 w 73"/>
                <a:gd name="T1" fmla="*/ 7 h 15"/>
                <a:gd name="T2" fmla="*/ 45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2 w 73"/>
                <a:gd name="T11" fmla="*/ 13 h 15"/>
                <a:gd name="T12" fmla="*/ 72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2" y="7"/>
                  </a:moveTo>
                  <a:cubicBezTo>
                    <a:pt x="65" y="2"/>
                    <a:pt x="55" y="4"/>
                    <a:pt x="45" y="4"/>
                  </a:cubicBezTo>
                  <a:cubicBezTo>
                    <a:pt x="28" y="3"/>
                    <a:pt x="10" y="3"/>
                    <a:pt x="3" y="0"/>
                  </a:cubicBezTo>
                  <a:cubicBezTo>
                    <a:pt x="2" y="0"/>
                    <a:pt x="2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2" y="13"/>
                  </a:cubicBezTo>
                  <a:cubicBezTo>
                    <a:pt x="68" y="12"/>
                    <a:pt x="73" y="10"/>
                    <a:pt x="7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2" name="Freeform 508"/>
            <p:cNvSpPr>
              <a:spLocks/>
            </p:cNvSpPr>
            <p:nvPr/>
          </p:nvSpPr>
          <p:spPr bwMode="auto">
            <a:xfrm>
              <a:off x="4730954" y="6471438"/>
              <a:ext cx="469615" cy="97329"/>
            </a:xfrm>
            <a:custGeom>
              <a:avLst/>
              <a:gdLst>
                <a:gd name="T0" fmla="*/ 38 w 126"/>
                <a:gd name="T1" fmla="*/ 9 h 26"/>
                <a:gd name="T2" fmla="*/ 67 w 126"/>
                <a:gd name="T3" fmla="*/ 13 h 26"/>
                <a:gd name="T4" fmla="*/ 80 w 126"/>
                <a:gd name="T5" fmla="*/ 20 h 26"/>
                <a:gd name="T6" fmla="*/ 97 w 126"/>
                <a:gd name="T7" fmla="*/ 12 h 26"/>
                <a:gd name="T8" fmla="*/ 104 w 126"/>
                <a:gd name="T9" fmla="*/ 20 h 26"/>
                <a:gd name="T10" fmla="*/ 126 w 126"/>
                <a:gd name="T11" fmla="*/ 15 h 26"/>
                <a:gd name="T12" fmla="*/ 108 w 126"/>
                <a:gd name="T13" fmla="*/ 13 h 26"/>
                <a:gd name="T14" fmla="*/ 98 w 126"/>
                <a:gd name="T15" fmla="*/ 5 h 26"/>
                <a:gd name="T16" fmla="*/ 78 w 126"/>
                <a:gd name="T17" fmla="*/ 13 h 26"/>
                <a:gd name="T18" fmla="*/ 71 w 126"/>
                <a:gd name="T19" fmla="*/ 5 h 26"/>
                <a:gd name="T20" fmla="*/ 39 w 126"/>
                <a:gd name="T21" fmla="*/ 2 h 26"/>
                <a:gd name="T22" fmla="*/ 18 w 126"/>
                <a:gd name="T23" fmla="*/ 13 h 26"/>
                <a:gd name="T24" fmla="*/ 0 w 126"/>
                <a:gd name="T25" fmla="*/ 0 h 26"/>
                <a:gd name="T26" fmla="*/ 38 w 126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26">
                  <a:moveTo>
                    <a:pt x="38" y="9"/>
                  </a:moveTo>
                  <a:cubicBezTo>
                    <a:pt x="43" y="19"/>
                    <a:pt x="59" y="21"/>
                    <a:pt x="67" y="13"/>
                  </a:cubicBezTo>
                  <a:cubicBezTo>
                    <a:pt x="72" y="15"/>
                    <a:pt x="72" y="22"/>
                    <a:pt x="80" y="20"/>
                  </a:cubicBezTo>
                  <a:cubicBezTo>
                    <a:pt x="85" y="18"/>
                    <a:pt x="91" y="15"/>
                    <a:pt x="97" y="12"/>
                  </a:cubicBezTo>
                  <a:cubicBezTo>
                    <a:pt x="97" y="17"/>
                    <a:pt x="102" y="17"/>
                    <a:pt x="104" y="20"/>
                  </a:cubicBezTo>
                  <a:cubicBezTo>
                    <a:pt x="113" y="20"/>
                    <a:pt x="122" y="20"/>
                    <a:pt x="126" y="15"/>
                  </a:cubicBezTo>
                  <a:cubicBezTo>
                    <a:pt x="123" y="8"/>
                    <a:pt x="115" y="15"/>
                    <a:pt x="108" y="13"/>
                  </a:cubicBezTo>
                  <a:cubicBezTo>
                    <a:pt x="103" y="12"/>
                    <a:pt x="103" y="7"/>
                    <a:pt x="98" y="5"/>
                  </a:cubicBezTo>
                  <a:cubicBezTo>
                    <a:pt x="92" y="9"/>
                    <a:pt x="86" y="11"/>
                    <a:pt x="78" y="13"/>
                  </a:cubicBezTo>
                  <a:cubicBezTo>
                    <a:pt x="75" y="12"/>
                    <a:pt x="75" y="6"/>
                    <a:pt x="71" y="5"/>
                  </a:cubicBezTo>
                  <a:cubicBezTo>
                    <a:pt x="60" y="11"/>
                    <a:pt x="48" y="13"/>
                    <a:pt x="39" y="2"/>
                  </a:cubicBezTo>
                  <a:cubicBezTo>
                    <a:pt x="32" y="6"/>
                    <a:pt x="27" y="12"/>
                    <a:pt x="18" y="13"/>
                  </a:cubicBezTo>
                  <a:cubicBezTo>
                    <a:pt x="11" y="10"/>
                    <a:pt x="10" y="0"/>
                    <a:pt x="0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3" name="Freeform 509"/>
            <p:cNvSpPr>
              <a:spLocks/>
            </p:cNvSpPr>
            <p:nvPr/>
          </p:nvSpPr>
          <p:spPr bwMode="auto">
            <a:xfrm>
              <a:off x="24145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9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4" name="Freeform 510"/>
            <p:cNvSpPr>
              <a:spLocks/>
            </p:cNvSpPr>
            <p:nvPr/>
          </p:nvSpPr>
          <p:spPr bwMode="auto">
            <a:xfrm>
              <a:off x="382761" y="6371676"/>
              <a:ext cx="126528" cy="167892"/>
            </a:xfrm>
            <a:custGeom>
              <a:avLst/>
              <a:gdLst>
                <a:gd name="T0" fmla="*/ 34 w 34"/>
                <a:gd name="T1" fmla="*/ 9 h 45"/>
                <a:gd name="T2" fmla="*/ 33 w 34"/>
                <a:gd name="T3" fmla="*/ 4 h 45"/>
                <a:gd name="T4" fmla="*/ 29 w 34"/>
                <a:gd name="T5" fmla="*/ 4 h 45"/>
                <a:gd name="T6" fmla="*/ 0 w 34"/>
                <a:gd name="T7" fmla="*/ 12 h 45"/>
                <a:gd name="T8" fmla="*/ 13 w 34"/>
                <a:gd name="T9" fmla="*/ 16 h 45"/>
                <a:gd name="T10" fmla="*/ 13 w 34"/>
                <a:gd name="T11" fmla="*/ 45 h 45"/>
                <a:gd name="T12" fmla="*/ 21 w 34"/>
                <a:gd name="T13" fmla="*/ 14 h 45"/>
                <a:gd name="T14" fmla="*/ 34 w 34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5">
                  <a:moveTo>
                    <a:pt x="34" y="9"/>
                  </a:moveTo>
                  <a:cubicBezTo>
                    <a:pt x="32" y="8"/>
                    <a:pt x="33" y="6"/>
                    <a:pt x="33" y="4"/>
                  </a:cubicBezTo>
                  <a:cubicBezTo>
                    <a:pt x="31" y="4"/>
                    <a:pt x="30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1" y="12"/>
                    <a:pt x="13" y="16"/>
                  </a:cubicBezTo>
                  <a:cubicBezTo>
                    <a:pt x="14" y="25"/>
                    <a:pt x="6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6" y="13"/>
                    <a:pt x="32" y="13"/>
                    <a:pt x="3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5" name="Freeform 511"/>
            <p:cNvSpPr>
              <a:spLocks noEditPoints="1"/>
            </p:cNvSpPr>
            <p:nvPr/>
          </p:nvSpPr>
          <p:spPr bwMode="auto">
            <a:xfrm>
              <a:off x="494689" y="6400875"/>
              <a:ext cx="150861" cy="153293"/>
            </a:xfrm>
            <a:custGeom>
              <a:avLst/>
              <a:gdLst>
                <a:gd name="T0" fmla="*/ 14 w 41"/>
                <a:gd name="T1" fmla="*/ 36 h 41"/>
                <a:gd name="T2" fmla="*/ 36 w 41"/>
                <a:gd name="T3" fmla="*/ 7 h 41"/>
                <a:gd name="T4" fmla="*/ 17 w 41"/>
                <a:gd name="T5" fmla="*/ 0 h 41"/>
                <a:gd name="T6" fmla="*/ 14 w 41"/>
                <a:gd name="T7" fmla="*/ 36 h 41"/>
                <a:gd name="T8" fmla="*/ 30 w 41"/>
                <a:gd name="T9" fmla="*/ 12 h 41"/>
                <a:gd name="T10" fmla="*/ 16 w 41"/>
                <a:gd name="T11" fmla="*/ 9 h 41"/>
                <a:gd name="T12" fmla="*/ 30 w 41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41">
                  <a:moveTo>
                    <a:pt x="14" y="36"/>
                  </a:moveTo>
                  <a:cubicBezTo>
                    <a:pt x="27" y="41"/>
                    <a:pt x="41" y="24"/>
                    <a:pt x="36" y="7"/>
                  </a:cubicBezTo>
                  <a:cubicBezTo>
                    <a:pt x="29" y="2"/>
                    <a:pt x="23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5" y="34"/>
                    <a:pt x="4" y="35"/>
                    <a:pt x="16" y="9"/>
                  </a:cubicBezTo>
                  <a:cubicBezTo>
                    <a:pt x="20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6" name="Freeform 512"/>
            <p:cNvSpPr>
              <a:spLocks/>
            </p:cNvSpPr>
            <p:nvPr/>
          </p:nvSpPr>
          <p:spPr bwMode="auto">
            <a:xfrm>
              <a:off x="23634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5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5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1" y="14"/>
                    <a:pt x="14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7" name="Freeform 513"/>
            <p:cNvSpPr>
              <a:spLocks/>
            </p:cNvSpPr>
            <p:nvPr/>
          </p:nvSpPr>
          <p:spPr bwMode="auto">
            <a:xfrm>
              <a:off x="669882" y="6422774"/>
              <a:ext cx="143562" cy="77864"/>
            </a:xfrm>
            <a:custGeom>
              <a:avLst/>
              <a:gdLst>
                <a:gd name="T0" fmla="*/ 0 w 39"/>
                <a:gd name="T1" fmla="*/ 15 h 21"/>
                <a:gd name="T2" fmla="*/ 12 w 39"/>
                <a:gd name="T3" fmla="*/ 13 h 21"/>
                <a:gd name="T4" fmla="*/ 26 w 39"/>
                <a:gd name="T5" fmla="*/ 21 h 21"/>
                <a:gd name="T6" fmla="*/ 39 w 39"/>
                <a:gd name="T7" fmla="*/ 5 h 21"/>
                <a:gd name="T8" fmla="*/ 24 w 39"/>
                <a:gd name="T9" fmla="*/ 13 h 21"/>
                <a:gd name="T10" fmla="*/ 0 w 39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8" y="14"/>
                    <a:pt x="19" y="21"/>
                    <a:pt x="26" y="21"/>
                  </a:cubicBezTo>
                  <a:cubicBezTo>
                    <a:pt x="32" y="18"/>
                    <a:pt x="37" y="14"/>
                    <a:pt x="39" y="5"/>
                  </a:cubicBezTo>
                  <a:cubicBezTo>
                    <a:pt x="33" y="6"/>
                    <a:pt x="31" y="12"/>
                    <a:pt x="24" y="13"/>
                  </a:cubicBezTo>
                  <a:cubicBezTo>
                    <a:pt x="20" y="4"/>
                    <a:pt x="1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8" name="Freeform 514"/>
            <p:cNvSpPr>
              <a:spLocks noEditPoints="1"/>
            </p:cNvSpPr>
            <p:nvPr/>
          </p:nvSpPr>
          <p:spPr bwMode="auto">
            <a:xfrm>
              <a:off x="3825790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6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6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6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9" name="Freeform 515"/>
            <p:cNvSpPr>
              <a:spLocks noEditPoints="1"/>
            </p:cNvSpPr>
            <p:nvPr/>
          </p:nvSpPr>
          <p:spPr bwMode="auto">
            <a:xfrm>
              <a:off x="2431546" y="6580935"/>
              <a:ext cx="197093" cy="177625"/>
            </a:xfrm>
            <a:custGeom>
              <a:avLst/>
              <a:gdLst>
                <a:gd name="T0" fmla="*/ 1 w 53"/>
                <a:gd name="T1" fmla="*/ 20 h 48"/>
                <a:gd name="T2" fmla="*/ 14 w 53"/>
                <a:gd name="T3" fmla="*/ 39 h 48"/>
                <a:gd name="T4" fmla="*/ 26 w 53"/>
                <a:gd name="T5" fmla="*/ 36 h 48"/>
                <a:gd name="T6" fmla="*/ 39 w 53"/>
                <a:gd name="T7" fmla="*/ 45 h 48"/>
                <a:gd name="T8" fmla="*/ 53 w 53"/>
                <a:gd name="T9" fmla="*/ 19 h 48"/>
                <a:gd name="T10" fmla="*/ 1 w 53"/>
                <a:gd name="T11" fmla="*/ 20 h 48"/>
                <a:gd name="T12" fmla="*/ 30 w 53"/>
                <a:gd name="T13" fmla="*/ 21 h 48"/>
                <a:gd name="T14" fmla="*/ 45 w 53"/>
                <a:gd name="T15" fmla="*/ 24 h 48"/>
                <a:gd name="T16" fmla="*/ 37 w 53"/>
                <a:gd name="T17" fmla="*/ 38 h 48"/>
                <a:gd name="T18" fmla="*/ 30 w 53"/>
                <a:gd name="T19" fmla="*/ 21 h 48"/>
                <a:gd name="T20" fmla="*/ 19 w 53"/>
                <a:gd name="T21" fmla="*/ 32 h 48"/>
                <a:gd name="T22" fmla="*/ 11 w 53"/>
                <a:gd name="T23" fmla="*/ 30 h 48"/>
                <a:gd name="T24" fmla="*/ 8 w 53"/>
                <a:gd name="T25" fmla="*/ 18 h 48"/>
                <a:gd name="T26" fmla="*/ 22 w 53"/>
                <a:gd name="T27" fmla="*/ 19 h 48"/>
                <a:gd name="T28" fmla="*/ 19 w 53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3" h="48">
                  <a:moveTo>
                    <a:pt x="1" y="20"/>
                  </a:moveTo>
                  <a:cubicBezTo>
                    <a:pt x="0" y="28"/>
                    <a:pt x="7" y="36"/>
                    <a:pt x="14" y="39"/>
                  </a:cubicBezTo>
                  <a:cubicBezTo>
                    <a:pt x="19" y="41"/>
                    <a:pt x="25" y="36"/>
                    <a:pt x="26" y="36"/>
                  </a:cubicBezTo>
                  <a:cubicBezTo>
                    <a:pt x="30" y="37"/>
                    <a:pt x="33" y="48"/>
                    <a:pt x="39" y="45"/>
                  </a:cubicBezTo>
                  <a:cubicBezTo>
                    <a:pt x="48" y="41"/>
                    <a:pt x="53" y="32"/>
                    <a:pt x="53" y="19"/>
                  </a:cubicBezTo>
                  <a:cubicBezTo>
                    <a:pt x="36" y="17"/>
                    <a:pt x="4" y="0"/>
                    <a:pt x="1" y="20"/>
                  </a:cubicBezTo>
                  <a:close/>
                  <a:moveTo>
                    <a:pt x="30" y="21"/>
                  </a:moveTo>
                  <a:cubicBezTo>
                    <a:pt x="36" y="21"/>
                    <a:pt x="38" y="24"/>
                    <a:pt x="45" y="24"/>
                  </a:cubicBezTo>
                  <a:cubicBezTo>
                    <a:pt x="44" y="31"/>
                    <a:pt x="41" y="35"/>
                    <a:pt x="37" y="38"/>
                  </a:cubicBezTo>
                  <a:cubicBezTo>
                    <a:pt x="30" y="37"/>
                    <a:pt x="27" y="28"/>
                    <a:pt x="30" y="21"/>
                  </a:cubicBezTo>
                  <a:close/>
                  <a:moveTo>
                    <a:pt x="19" y="32"/>
                  </a:moveTo>
                  <a:cubicBezTo>
                    <a:pt x="15" y="33"/>
                    <a:pt x="15" y="29"/>
                    <a:pt x="11" y="30"/>
                  </a:cubicBezTo>
                  <a:cubicBezTo>
                    <a:pt x="9" y="27"/>
                    <a:pt x="7" y="23"/>
                    <a:pt x="8" y="18"/>
                  </a:cubicBezTo>
                  <a:cubicBezTo>
                    <a:pt x="14" y="17"/>
                    <a:pt x="16" y="20"/>
                    <a:pt x="22" y="19"/>
                  </a:cubicBezTo>
                  <a:cubicBezTo>
                    <a:pt x="20" y="24"/>
                    <a:pt x="22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0" name="Freeform 516"/>
            <p:cNvSpPr>
              <a:spLocks/>
            </p:cNvSpPr>
            <p:nvPr/>
          </p:nvSpPr>
          <p:spPr bwMode="auto">
            <a:xfrm>
              <a:off x="438724" y="6563901"/>
              <a:ext cx="128962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4 w 35"/>
                <a:gd name="T5" fmla="*/ 22 h 45"/>
                <a:gd name="T6" fmla="*/ 14 w 35"/>
                <a:gd name="T7" fmla="*/ 0 h 45"/>
                <a:gd name="T8" fmla="*/ 10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5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30" y="13"/>
                    <a:pt x="28" y="20"/>
                  </a:cubicBezTo>
                  <a:cubicBezTo>
                    <a:pt x="25" y="21"/>
                    <a:pt x="20" y="21"/>
                    <a:pt x="14" y="22"/>
                  </a:cubicBezTo>
                  <a:cubicBezTo>
                    <a:pt x="10" y="16"/>
                    <a:pt x="15" y="9"/>
                    <a:pt x="14" y="0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4" y="41"/>
                    <a:pt x="10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6" y="41"/>
                    <a:pt x="32" y="42"/>
                  </a:cubicBezTo>
                  <a:cubicBezTo>
                    <a:pt x="34" y="39"/>
                    <a:pt x="35" y="31"/>
                    <a:pt x="35" y="23"/>
                  </a:cubicBezTo>
                  <a:cubicBezTo>
                    <a:pt x="35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1" name="Freeform 517"/>
            <p:cNvSpPr>
              <a:spLocks/>
            </p:cNvSpPr>
            <p:nvPr/>
          </p:nvSpPr>
          <p:spPr bwMode="auto">
            <a:xfrm>
              <a:off x="767212" y="6571202"/>
              <a:ext cx="70565" cy="145994"/>
            </a:xfrm>
            <a:custGeom>
              <a:avLst/>
              <a:gdLst>
                <a:gd name="T0" fmla="*/ 6 w 19"/>
                <a:gd name="T1" fmla="*/ 29 h 39"/>
                <a:gd name="T2" fmla="*/ 6 w 19"/>
                <a:gd name="T3" fmla="*/ 1 h 39"/>
                <a:gd name="T4" fmla="*/ 1 w 19"/>
                <a:gd name="T5" fmla="*/ 0 h 39"/>
                <a:gd name="T6" fmla="*/ 0 w 19"/>
                <a:gd name="T7" fmla="*/ 36 h 39"/>
                <a:gd name="T8" fmla="*/ 19 w 19"/>
                <a:gd name="T9" fmla="*/ 33 h 39"/>
                <a:gd name="T10" fmla="*/ 6 w 19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39">
                  <a:moveTo>
                    <a:pt x="6" y="29"/>
                  </a:moveTo>
                  <a:cubicBezTo>
                    <a:pt x="8" y="20"/>
                    <a:pt x="9" y="8"/>
                    <a:pt x="6" y="1"/>
                  </a:cubicBezTo>
                  <a:cubicBezTo>
                    <a:pt x="4" y="1"/>
                    <a:pt x="3" y="1"/>
                    <a:pt x="1" y="0"/>
                  </a:cubicBezTo>
                  <a:cubicBezTo>
                    <a:pt x="3" y="16"/>
                    <a:pt x="1" y="22"/>
                    <a:pt x="0" y="36"/>
                  </a:cubicBezTo>
                  <a:cubicBezTo>
                    <a:pt x="6" y="39"/>
                    <a:pt x="17" y="38"/>
                    <a:pt x="19" y="33"/>
                  </a:cubicBezTo>
                  <a:cubicBezTo>
                    <a:pt x="17" y="27"/>
                    <a:pt x="9" y="32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2" name="Freeform 518"/>
            <p:cNvSpPr>
              <a:spLocks/>
            </p:cNvSpPr>
            <p:nvPr/>
          </p:nvSpPr>
          <p:spPr bwMode="auto">
            <a:xfrm>
              <a:off x="273264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2 w 26"/>
                <a:gd name="T3" fmla="*/ 36 h 48"/>
                <a:gd name="T4" fmla="*/ 9 w 26"/>
                <a:gd name="T5" fmla="*/ 9 h 48"/>
                <a:gd name="T6" fmla="*/ 14 w 26"/>
                <a:gd name="T7" fmla="*/ 7 h 48"/>
                <a:gd name="T8" fmla="*/ 22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8" y="48"/>
                    <a:pt x="21" y="44"/>
                    <a:pt x="22" y="36"/>
                  </a:cubicBezTo>
                  <a:cubicBezTo>
                    <a:pt x="23" y="26"/>
                    <a:pt x="6" y="20"/>
                    <a:pt x="9" y="9"/>
                  </a:cubicBezTo>
                  <a:cubicBezTo>
                    <a:pt x="11" y="9"/>
                    <a:pt x="12" y="7"/>
                    <a:pt x="14" y="7"/>
                  </a:cubicBezTo>
                  <a:cubicBezTo>
                    <a:pt x="18" y="8"/>
                    <a:pt x="17" y="13"/>
                    <a:pt x="22" y="12"/>
                  </a:cubicBezTo>
                  <a:cubicBezTo>
                    <a:pt x="26" y="8"/>
                    <a:pt x="21" y="4"/>
                    <a:pt x="20" y="1"/>
                  </a:cubicBezTo>
                  <a:cubicBezTo>
                    <a:pt x="12" y="0"/>
                    <a:pt x="7" y="2"/>
                    <a:pt x="4" y="5"/>
                  </a:cubicBezTo>
                  <a:cubicBezTo>
                    <a:pt x="0" y="21"/>
                    <a:pt x="12" y="25"/>
                    <a:pt x="16" y="37"/>
                  </a:cubicBezTo>
                  <a:cubicBezTo>
                    <a:pt x="10" y="38"/>
                    <a:pt x="9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3" name="Freeform 519"/>
            <p:cNvSpPr>
              <a:spLocks/>
            </p:cNvSpPr>
            <p:nvPr/>
          </p:nvSpPr>
          <p:spPr bwMode="auto">
            <a:xfrm>
              <a:off x="343829" y="6568768"/>
              <a:ext cx="104630" cy="167892"/>
            </a:xfrm>
            <a:custGeom>
              <a:avLst/>
              <a:gdLst>
                <a:gd name="T0" fmla="*/ 27 w 28"/>
                <a:gd name="T1" fmla="*/ 10 h 45"/>
                <a:gd name="T2" fmla="*/ 15 w 28"/>
                <a:gd name="T3" fmla="*/ 4 h 45"/>
                <a:gd name="T4" fmla="*/ 22 w 28"/>
                <a:gd name="T5" fmla="*/ 41 h 45"/>
                <a:gd name="T6" fmla="*/ 24 w 28"/>
                <a:gd name="T7" fmla="*/ 33 h 45"/>
                <a:gd name="T8" fmla="*/ 18 w 28"/>
                <a:gd name="T9" fmla="*/ 36 h 45"/>
                <a:gd name="T10" fmla="*/ 27 w 28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45">
                  <a:moveTo>
                    <a:pt x="27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4" y="9"/>
                    <a:pt x="0" y="45"/>
                    <a:pt x="22" y="41"/>
                  </a:cubicBezTo>
                  <a:cubicBezTo>
                    <a:pt x="23" y="38"/>
                    <a:pt x="28" y="37"/>
                    <a:pt x="24" y="33"/>
                  </a:cubicBezTo>
                  <a:cubicBezTo>
                    <a:pt x="21" y="29"/>
                    <a:pt x="23" y="37"/>
                    <a:pt x="18" y="36"/>
                  </a:cubicBezTo>
                  <a:cubicBezTo>
                    <a:pt x="8" y="28"/>
                    <a:pt x="14" y="7"/>
                    <a:pt x="2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4" name="Freeform 520"/>
            <p:cNvSpPr>
              <a:spLocks noEditPoints="1"/>
            </p:cNvSpPr>
            <p:nvPr/>
          </p:nvSpPr>
          <p:spPr bwMode="auto">
            <a:xfrm>
              <a:off x="572553" y="6563901"/>
              <a:ext cx="189792" cy="145994"/>
            </a:xfrm>
            <a:custGeom>
              <a:avLst/>
              <a:gdLst>
                <a:gd name="T0" fmla="*/ 28 w 51"/>
                <a:gd name="T1" fmla="*/ 10 h 39"/>
                <a:gd name="T2" fmla="*/ 24 w 51"/>
                <a:gd name="T3" fmla="*/ 21 h 39"/>
                <a:gd name="T4" fmla="*/ 20 w 51"/>
                <a:gd name="T5" fmla="*/ 10 h 39"/>
                <a:gd name="T6" fmla="*/ 7 w 51"/>
                <a:gd name="T7" fmla="*/ 9 h 39"/>
                <a:gd name="T8" fmla="*/ 15 w 51"/>
                <a:gd name="T9" fmla="*/ 38 h 39"/>
                <a:gd name="T10" fmla="*/ 25 w 51"/>
                <a:gd name="T11" fmla="*/ 22 h 39"/>
                <a:gd name="T12" fmla="*/ 37 w 51"/>
                <a:gd name="T13" fmla="*/ 38 h 39"/>
                <a:gd name="T14" fmla="*/ 28 w 51"/>
                <a:gd name="T15" fmla="*/ 10 h 39"/>
                <a:gd name="T16" fmla="*/ 15 w 51"/>
                <a:gd name="T17" fmla="*/ 32 h 39"/>
                <a:gd name="T18" fmla="*/ 17 w 51"/>
                <a:gd name="T19" fmla="*/ 15 h 39"/>
                <a:gd name="T20" fmla="*/ 15 w 51"/>
                <a:gd name="T21" fmla="*/ 32 h 39"/>
                <a:gd name="T22" fmla="*/ 36 w 51"/>
                <a:gd name="T23" fmla="*/ 31 h 39"/>
                <a:gd name="T24" fmla="*/ 30 w 51"/>
                <a:gd name="T25" fmla="*/ 29 h 39"/>
                <a:gd name="T26" fmla="*/ 36 w 51"/>
                <a:gd name="T27" fmla="*/ 14 h 39"/>
                <a:gd name="T28" fmla="*/ 36 w 51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" h="39">
                  <a:moveTo>
                    <a:pt x="28" y="10"/>
                  </a:moveTo>
                  <a:cubicBezTo>
                    <a:pt x="26" y="13"/>
                    <a:pt x="26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1" y="36"/>
                    <a:pt x="20" y="26"/>
                    <a:pt x="25" y="22"/>
                  </a:cubicBezTo>
                  <a:cubicBezTo>
                    <a:pt x="21" y="33"/>
                    <a:pt x="30" y="39"/>
                    <a:pt x="37" y="38"/>
                  </a:cubicBezTo>
                  <a:cubicBezTo>
                    <a:pt x="50" y="35"/>
                    <a:pt x="51" y="0"/>
                    <a:pt x="28" y="10"/>
                  </a:cubicBezTo>
                  <a:close/>
                  <a:moveTo>
                    <a:pt x="15" y="32"/>
                  </a:moveTo>
                  <a:cubicBezTo>
                    <a:pt x="6" y="31"/>
                    <a:pt x="8" y="12"/>
                    <a:pt x="17" y="15"/>
                  </a:cubicBezTo>
                  <a:cubicBezTo>
                    <a:pt x="21" y="22"/>
                    <a:pt x="16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3" y="31"/>
                    <a:pt x="33" y="29"/>
                    <a:pt x="30" y="29"/>
                  </a:cubicBezTo>
                  <a:cubicBezTo>
                    <a:pt x="29" y="21"/>
                    <a:pt x="32" y="17"/>
                    <a:pt x="36" y="14"/>
                  </a:cubicBezTo>
                  <a:cubicBezTo>
                    <a:pt x="42" y="17"/>
                    <a:pt x="41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5" name="Freeform 521"/>
            <p:cNvSpPr>
              <a:spLocks noEditPoints="1"/>
            </p:cNvSpPr>
            <p:nvPr/>
          </p:nvSpPr>
          <p:spPr bwMode="auto">
            <a:xfrm>
              <a:off x="4091013" y="6751261"/>
              <a:ext cx="1727598" cy="382017"/>
            </a:xfrm>
            <a:custGeom>
              <a:avLst/>
              <a:gdLst>
                <a:gd name="T0" fmla="*/ 375 w 463"/>
                <a:gd name="T1" fmla="*/ 95 h 102"/>
                <a:gd name="T2" fmla="*/ 451 w 463"/>
                <a:gd name="T3" fmla="*/ 82 h 102"/>
                <a:gd name="T4" fmla="*/ 460 w 463"/>
                <a:gd name="T5" fmla="*/ 28 h 102"/>
                <a:gd name="T6" fmla="*/ 419 w 463"/>
                <a:gd name="T7" fmla="*/ 27 h 102"/>
                <a:gd name="T8" fmla="*/ 279 w 463"/>
                <a:gd name="T9" fmla="*/ 33 h 102"/>
                <a:gd name="T10" fmla="*/ 244 w 463"/>
                <a:gd name="T11" fmla="*/ 37 h 102"/>
                <a:gd name="T12" fmla="*/ 121 w 463"/>
                <a:gd name="T13" fmla="*/ 29 h 102"/>
                <a:gd name="T14" fmla="*/ 90 w 463"/>
                <a:gd name="T15" fmla="*/ 1 h 102"/>
                <a:gd name="T16" fmla="*/ 87 w 463"/>
                <a:gd name="T17" fmla="*/ 1 h 102"/>
                <a:gd name="T18" fmla="*/ 78 w 463"/>
                <a:gd name="T19" fmla="*/ 29 h 102"/>
                <a:gd name="T20" fmla="*/ 10 w 463"/>
                <a:gd name="T21" fmla="*/ 33 h 102"/>
                <a:gd name="T22" fmla="*/ 4 w 463"/>
                <a:gd name="T23" fmla="*/ 92 h 102"/>
                <a:gd name="T24" fmla="*/ 47 w 463"/>
                <a:gd name="T25" fmla="*/ 97 h 102"/>
                <a:gd name="T26" fmla="*/ 145 w 463"/>
                <a:gd name="T27" fmla="*/ 101 h 102"/>
                <a:gd name="T28" fmla="*/ 297 w 463"/>
                <a:gd name="T29" fmla="*/ 96 h 102"/>
                <a:gd name="T30" fmla="*/ 375 w 463"/>
                <a:gd name="T31" fmla="*/ 95 h 102"/>
                <a:gd name="T32" fmla="*/ 221 w 463"/>
                <a:gd name="T33" fmla="*/ 89 h 102"/>
                <a:gd name="T34" fmla="*/ 117 w 463"/>
                <a:gd name="T35" fmla="*/ 90 h 102"/>
                <a:gd name="T36" fmla="*/ 61 w 463"/>
                <a:gd name="T37" fmla="*/ 89 h 102"/>
                <a:gd name="T38" fmla="*/ 11 w 463"/>
                <a:gd name="T39" fmla="*/ 86 h 102"/>
                <a:gd name="T40" fmla="*/ 14 w 463"/>
                <a:gd name="T41" fmla="*/ 40 h 102"/>
                <a:gd name="T42" fmla="*/ 83 w 463"/>
                <a:gd name="T43" fmla="*/ 38 h 102"/>
                <a:gd name="T44" fmla="*/ 90 w 463"/>
                <a:gd name="T45" fmla="*/ 14 h 102"/>
                <a:gd name="T46" fmla="*/ 115 w 463"/>
                <a:gd name="T47" fmla="*/ 36 h 102"/>
                <a:gd name="T48" fmla="*/ 245 w 463"/>
                <a:gd name="T49" fmla="*/ 44 h 102"/>
                <a:gd name="T50" fmla="*/ 297 w 463"/>
                <a:gd name="T51" fmla="*/ 39 h 102"/>
                <a:gd name="T52" fmla="*/ 453 w 463"/>
                <a:gd name="T53" fmla="*/ 32 h 102"/>
                <a:gd name="T54" fmla="*/ 446 w 463"/>
                <a:gd name="T55" fmla="*/ 76 h 102"/>
                <a:gd name="T56" fmla="*/ 390 w 463"/>
                <a:gd name="T57" fmla="*/ 84 h 102"/>
                <a:gd name="T58" fmla="*/ 338 w 463"/>
                <a:gd name="T59" fmla="*/ 88 h 102"/>
                <a:gd name="T60" fmla="*/ 221 w 463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3" h="102">
                  <a:moveTo>
                    <a:pt x="375" y="95"/>
                  </a:moveTo>
                  <a:cubicBezTo>
                    <a:pt x="397" y="94"/>
                    <a:pt x="438" y="94"/>
                    <a:pt x="451" y="82"/>
                  </a:cubicBezTo>
                  <a:cubicBezTo>
                    <a:pt x="463" y="72"/>
                    <a:pt x="463" y="47"/>
                    <a:pt x="460" y="28"/>
                  </a:cubicBezTo>
                  <a:cubicBezTo>
                    <a:pt x="447" y="22"/>
                    <a:pt x="433" y="26"/>
                    <a:pt x="419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6" y="37"/>
                    <a:pt x="244" y="37"/>
                  </a:cubicBezTo>
                  <a:cubicBezTo>
                    <a:pt x="201" y="39"/>
                    <a:pt x="158" y="27"/>
                    <a:pt x="121" y="29"/>
                  </a:cubicBezTo>
                  <a:cubicBezTo>
                    <a:pt x="109" y="22"/>
                    <a:pt x="101" y="11"/>
                    <a:pt x="90" y="1"/>
                  </a:cubicBezTo>
                  <a:cubicBezTo>
                    <a:pt x="90" y="0"/>
                    <a:pt x="89" y="1"/>
                    <a:pt x="87" y="1"/>
                  </a:cubicBezTo>
                  <a:cubicBezTo>
                    <a:pt x="83" y="9"/>
                    <a:pt x="83" y="23"/>
                    <a:pt x="78" y="29"/>
                  </a:cubicBezTo>
                  <a:cubicBezTo>
                    <a:pt x="62" y="31"/>
                    <a:pt x="32" y="28"/>
                    <a:pt x="10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5" y="102"/>
                    <a:pt x="40" y="98"/>
                    <a:pt x="47" y="97"/>
                  </a:cubicBezTo>
                  <a:cubicBezTo>
                    <a:pt x="74" y="96"/>
                    <a:pt x="115" y="100"/>
                    <a:pt x="145" y="101"/>
                  </a:cubicBezTo>
                  <a:cubicBezTo>
                    <a:pt x="191" y="102"/>
                    <a:pt x="244" y="95"/>
                    <a:pt x="297" y="96"/>
                  </a:cubicBezTo>
                  <a:cubicBezTo>
                    <a:pt x="313" y="96"/>
                    <a:pt x="348" y="97"/>
                    <a:pt x="375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7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8" y="93"/>
                    <a:pt x="11" y="86"/>
                  </a:cubicBezTo>
                  <a:cubicBezTo>
                    <a:pt x="7" y="72"/>
                    <a:pt x="11" y="55"/>
                    <a:pt x="14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8" y="22"/>
                    <a:pt x="90" y="14"/>
                  </a:cubicBezTo>
                  <a:cubicBezTo>
                    <a:pt x="100" y="20"/>
                    <a:pt x="106" y="30"/>
                    <a:pt x="115" y="36"/>
                  </a:cubicBezTo>
                  <a:cubicBezTo>
                    <a:pt x="162" y="35"/>
                    <a:pt x="205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3" y="32"/>
                  </a:cubicBezTo>
                  <a:cubicBezTo>
                    <a:pt x="456" y="48"/>
                    <a:pt x="455" y="68"/>
                    <a:pt x="446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3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6" name="Freeform 522"/>
            <p:cNvSpPr>
              <a:spLocks noEditPoints="1"/>
            </p:cNvSpPr>
            <p:nvPr/>
          </p:nvSpPr>
          <p:spPr bwMode="auto">
            <a:xfrm>
              <a:off x="2601872" y="6724495"/>
              <a:ext cx="766470" cy="223858"/>
            </a:xfrm>
            <a:custGeom>
              <a:avLst/>
              <a:gdLst>
                <a:gd name="T0" fmla="*/ 76 w 205"/>
                <a:gd name="T1" fmla="*/ 59 h 60"/>
                <a:gd name="T2" fmla="*/ 103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4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6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6 w 205"/>
                <a:gd name="T23" fmla="*/ 32 h 60"/>
                <a:gd name="T24" fmla="*/ 159 w 205"/>
                <a:gd name="T25" fmla="*/ 36 h 60"/>
                <a:gd name="T26" fmla="*/ 153 w 205"/>
                <a:gd name="T27" fmla="*/ 44 h 60"/>
                <a:gd name="T28" fmla="*/ 154 w 205"/>
                <a:gd name="T29" fmla="*/ 12 h 60"/>
                <a:gd name="T30" fmla="*/ 179 w 205"/>
                <a:gd name="T31" fmla="*/ 16 h 60"/>
                <a:gd name="T32" fmla="*/ 181 w 205"/>
                <a:gd name="T33" fmla="*/ 30 h 60"/>
                <a:gd name="T34" fmla="*/ 170 w 205"/>
                <a:gd name="T35" fmla="*/ 37 h 60"/>
                <a:gd name="T36" fmla="*/ 150 w 205"/>
                <a:gd name="T37" fmla="*/ 28 h 60"/>
                <a:gd name="T38" fmla="*/ 154 w 205"/>
                <a:gd name="T39" fmla="*/ 12 h 60"/>
                <a:gd name="T40" fmla="*/ 75 w 205"/>
                <a:gd name="T41" fmla="*/ 11 h 60"/>
                <a:gd name="T42" fmla="*/ 148 w 205"/>
                <a:gd name="T43" fmla="*/ 12 h 60"/>
                <a:gd name="T44" fmla="*/ 114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5 w 205"/>
                <a:gd name="T51" fmla="*/ 39 h 60"/>
                <a:gd name="T52" fmla="*/ 48 w 205"/>
                <a:gd name="T53" fmla="*/ 13 h 60"/>
                <a:gd name="T54" fmla="*/ 50 w 205"/>
                <a:gd name="T55" fmla="*/ 50 h 60"/>
                <a:gd name="T56" fmla="*/ 15 w 205"/>
                <a:gd name="T57" fmla="*/ 39 h 60"/>
                <a:gd name="T58" fmla="*/ 57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7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6" y="59"/>
                  </a:moveTo>
                  <a:cubicBezTo>
                    <a:pt x="88" y="59"/>
                    <a:pt x="95" y="57"/>
                    <a:pt x="103" y="55"/>
                  </a:cubicBezTo>
                  <a:cubicBezTo>
                    <a:pt x="122" y="53"/>
                    <a:pt x="146" y="53"/>
                    <a:pt x="157" y="53"/>
                  </a:cubicBezTo>
                  <a:cubicBezTo>
                    <a:pt x="167" y="47"/>
                    <a:pt x="177" y="35"/>
                    <a:pt x="190" y="36"/>
                  </a:cubicBezTo>
                  <a:cubicBezTo>
                    <a:pt x="190" y="28"/>
                    <a:pt x="202" y="29"/>
                    <a:pt x="205" y="19"/>
                  </a:cubicBezTo>
                  <a:cubicBezTo>
                    <a:pt x="190" y="13"/>
                    <a:pt x="165" y="2"/>
                    <a:pt x="144" y="1"/>
                  </a:cubicBezTo>
                  <a:cubicBezTo>
                    <a:pt x="136" y="0"/>
                    <a:pt x="119" y="4"/>
                    <a:pt x="108" y="4"/>
                  </a:cubicBezTo>
                  <a:cubicBezTo>
                    <a:pt x="70" y="5"/>
                    <a:pt x="17" y="3"/>
                    <a:pt x="10" y="27"/>
                  </a:cubicBezTo>
                  <a:cubicBezTo>
                    <a:pt x="0" y="60"/>
                    <a:pt x="51" y="59"/>
                    <a:pt x="76" y="59"/>
                  </a:cubicBezTo>
                  <a:close/>
                  <a:moveTo>
                    <a:pt x="153" y="44"/>
                  </a:moveTo>
                  <a:cubicBezTo>
                    <a:pt x="127" y="45"/>
                    <a:pt x="97" y="52"/>
                    <a:pt x="78" y="50"/>
                  </a:cubicBezTo>
                  <a:cubicBezTo>
                    <a:pt x="78" y="43"/>
                    <a:pt x="75" y="40"/>
                    <a:pt x="76" y="32"/>
                  </a:cubicBezTo>
                  <a:cubicBezTo>
                    <a:pt x="104" y="29"/>
                    <a:pt x="133" y="25"/>
                    <a:pt x="159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4" y="12"/>
                  </a:moveTo>
                  <a:cubicBezTo>
                    <a:pt x="162" y="8"/>
                    <a:pt x="170" y="16"/>
                    <a:pt x="179" y="16"/>
                  </a:cubicBezTo>
                  <a:cubicBezTo>
                    <a:pt x="177" y="23"/>
                    <a:pt x="182" y="24"/>
                    <a:pt x="181" y="30"/>
                  </a:cubicBezTo>
                  <a:cubicBezTo>
                    <a:pt x="176" y="31"/>
                    <a:pt x="173" y="33"/>
                    <a:pt x="170" y="37"/>
                  </a:cubicBezTo>
                  <a:cubicBezTo>
                    <a:pt x="172" y="27"/>
                    <a:pt x="157" y="29"/>
                    <a:pt x="150" y="28"/>
                  </a:cubicBezTo>
                  <a:cubicBezTo>
                    <a:pt x="151" y="23"/>
                    <a:pt x="156" y="16"/>
                    <a:pt x="154" y="12"/>
                  </a:cubicBezTo>
                  <a:close/>
                  <a:moveTo>
                    <a:pt x="75" y="11"/>
                  </a:moveTo>
                  <a:cubicBezTo>
                    <a:pt x="100" y="13"/>
                    <a:pt x="132" y="5"/>
                    <a:pt x="148" y="12"/>
                  </a:cubicBezTo>
                  <a:cubicBezTo>
                    <a:pt x="145" y="27"/>
                    <a:pt x="127" y="22"/>
                    <a:pt x="114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6" y="19"/>
                    <a:pt x="73" y="13"/>
                    <a:pt x="75" y="11"/>
                  </a:cubicBezTo>
                  <a:close/>
                  <a:moveTo>
                    <a:pt x="15" y="39"/>
                  </a:moveTo>
                  <a:cubicBezTo>
                    <a:pt x="15" y="19"/>
                    <a:pt x="33" y="18"/>
                    <a:pt x="48" y="13"/>
                  </a:cubicBezTo>
                  <a:cubicBezTo>
                    <a:pt x="49" y="27"/>
                    <a:pt x="48" y="36"/>
                    <a:pt x="50" y="50"/>
                  </a:cubicBezTo>
                  <a:cubicBezTo>
                    <a:pt x="38" y="52"/>
                    <a:pt x="22" y="47"/>
                    <a:pt x="15" y="39"/>
                  </a:cubicBezTo>
                  <a:close/>
                  <a:moveTo>
                    <a:pt x="57" y="51"/>
                  </a:moveTo>
                  <a:cubicBezTo>
                    <a:pt x="56" y="39"/>
                    <a:pt x="55" y="28"/>
                    <a:pt x="56" y="12"/>
                  </a:cubicBezTo>
                  <a:cubicBezTo>
                    <a:pt x="59" y="15"/>
                    <a:pt x="61" y="11"/>
                    <a:pt x="67" y="12"/>
                  </a:cubicBezTo>
                  <a:cubicBezTo>
                    <a:pt x="68" y="25"/>
                    <a:pt x="67" y="37"/>
                    <a:pt x="71" y="50"/>
                  </a:cubicBezTo>
                  <a:cubicBezTo>
                    <a:pt x="69" y="53"/>
                    <a:pt x="61" y="50"/>
                    <a:pt x="57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7" name="Freeform 523"/>
            <p:cNvSpPr>
              <a:spLocks noEditPoints="1"/>
            </p:cNvSpPr>
            <p:nvPr/>
          </p:nvSpPr>
          <p:spPr bwMode="auto">
            <a:xfrm>
              <a:off x="2431546" y="6695296"/>
              <a:ext cx="209258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4 w 56"/>
                <a:gd name="T7" fmla="*/ 26 h 43"/>
                <a:gd name="T8" fmla="*/ 33 w 56"/>
                <a:gd name="T9" fmla="*/ 33 h 43"/>
                <a:gd name="T10" fmla="*/ 10 w 56"/>
                <a:gd name="T11" fmla="*/ 21 h 43"/>
                <a:gd name="T12" fmla="*/ 34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2" y="43"/>
                    <a:pt x="35" y="40"/>
                  </a:cubicBezTo>
                  <a:close/>
                  <a:moveTo>
                    <a:pt x="34" y="26"/>
                  </a:moveTo>
                  <a:cubicBezTo>
                    <a:pt x="33" y="28"/>
                    <a:pt x="32" y="30"/>
                    <a:pt x="33" y="33"/>
                  </a:cubicBezTo>
                  <a:cubicBezTo>
                    <a:pt x="22" y="37"/>
                    <a:pt x="10" y="31"/>
                    <a:pt x="10" y="21"/>
                  </a:cubicBezTo>
                  <a:cubicBezTo>
                    <a:pt x="17" y="16"/>
                    <a:pt x="28" y="22"/>
                    <a:pt x="3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8" name="Freeform 524"/>
            <p:cNvSpPr>
              <a:spLocks noEditPoints="1"/>
            </p:cNvSpPr>
            <p:nvPr/>
          </p:nvSpPr>
          <p:spPr bwMode="auto">
            <a:xfrm>
              <a:off x="2657836" y="6819392"/>
              <a:ext cx="1367479" cy="301721"/>
            </a:xfrm>
            <a:custGeom>
              <a:avLst/>
              <a:gdLst>
                <a:gd name="T0" fmla="*/ 351 w 366"/>
                <a:gd name="T1" fmla="*/ 37 h 81"/>
                <a:gd name="T2" fmla="*/ 327 w 366"/>
                <a:gd name="T3" fmla="*/ 0 h 81"/>
                <a:gd name="T4" fmla="*/ 313 w 366"/>
                <a:gd name="T5" fmla="*/ 31 h 81"/>
                <a:gd name="T6" fmla="*/ 4 w 366"/>
                <a:gd name="T7" fmla="*/ 39 h 81"/>
                <a:gd name="T8" fmla="*/ 4 w 366"/>
                <a:gd name="T9" fmla="*/ 72 h 81"/>
                <a:gd name="T10" fmla="*/ 57 w 366"/>
                <a:gd name="T11" fmla="*/ 75 h 81"/>
                <a:gd name="T12" fmla="*/ 312 w 366"/>
                <a:gd name="T13" fmla="*/ 64 h 81"/>
                <a:gd name="T14" fmla="*/ 315 w 366"/>
                <a:gd name="T15" fmla="*/ 81 h 81"/>
                <a:gd name="T16" fmla="*/ 366 w 366"/>
                <a:gd name="T17" fmla="*/ 56 h 81"/>
                <a:gd name="T18" fmla="*/ 351 w 366"/>
                <a:gd name="T19" fmla="*/ 37 h 81"/>
                <a:gd name="T20" fmla="*/ 319 w 366"/>
                <a:gd name="T21" fmla="*/ 70 h 81"/>
                <a:gd name="T22" fmla="*/ 316 w 366"/>
                <a:gd name="T23" fmla="*/ 52 h 81"/>
                <a:gd name="T24" fmla="*/ 307 w 366"/>
                <a:gd name="T25" fmla="*/ 58 h 81"/>
                <a:gd name="T26" fmla="*/ 12 w 366"/>
                <a:gd name="T27" fmla="*/ 67 h 81"/>
                <a:gd name="T28" fmla="*/ 11 w 366"/>
                <a:gd name="T29" fmla="*/ 45 h 81"/>
                <a:gd name="T30" fmla="*/ 318 w 366"/>
                <a:gd name="T31" fmla="*/ 39 h 81"/>
                <a:gd name="T32" fmla="*/ 326 w 366"/>
                <a:gd name="T33" fmla="*/ 14 h 81"/>
                <a:gd name="T34" fmla="*/ 352 w 366"/>
                <a:gd name="T35" fmla="*/ 54 h 81"/>
                <a:gd name="T36" fmla="*/ 319 w 366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6" h="81">
                  <a:moveTo>
                    <a:pt x="351" y="37"/>
                  </a:moveTo>
                  <a:cubicBezTo>
                    <a:pt x="345" y="29"/>
                    <a:pt x="330" y="0"/>
                    <a:pt x="327" y="0"/>
                  </a:cubicBezTo>
                  <a:cubicBezTo>
                    <a:pt x="315" y="0"/>
                    <a:pt x="322" y="18"/>
                    <a:pt x="313" y="31"/>
                  </a:cubicBezTo>
                  <a:cubicBezTo>
                    <a:pt x="207" y="41"/>
                    <a:pt x="102" y="43"/>
                    <a:pt x="4" y="39"/>
                  </a:cubicBezTo>
                  <a:cubicBezTo>
                    <a:pt x="0" y="49"/>
                    <a:pt x="6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2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5" y="81"/>
                  </a:cubicBezTo>
                  <a:cubicBezTo>
                    <a:pt x="332" y="72"/>
                    <a:pt x="348" y="61"/>
                    <a:pt x="366" y="56"/>
                  </a:cubicBezTo>
                  <a:cubicBezTo>
                    <a:pt x="365" y="49"/>
                    <a:pt x="357" y="46"/>
                    <a:pt x="351" y="37"/>
                  </a:cubicBezTo>
                  <a:close/>
                  <a:moveTo>
                    <a:pt x="319" y="70"/>
                  </a:moveTo>
                  <a:cubicBezTo>
                    <a:pt x="318" y="63"/>
                    <a:pt x="321" y="57"/>
                    <a:pt x="316" y="52"/>
                  </a:cubicBezTo>
                  <a:cubicBezTo>
                    <a:pt x="309" y="50"/>
                    <a:pt x="312" y="58"/>
                    <a:pt x="307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2" y="52"/>
                    <a:pt x="11" y="45"/>
                  </a:cubicBezTo>
                  <a:cubicBezTo>
                    <a:pt x="113" y="57"/>
                    <a:pt x="211" y="45"/>
                    <a:pt x="318" y="39"/>
                  </a:cubicBezTo>
                  <a:cubicBezTo>
                    <a:pt x="323" y="33"/>
                    <a:pt x="323" y="25"/>
                    <a:pt x="326" y="14"/>
                  </a:cubicBezTo>
                  <a:cubicBezTo>
                    <a:pt x="334" y="28"/>
                    <a:pt x="344" y="40"/>
                    <a:pt x="352" y="54"/>
                  </a:cubicBezTo>
                  <a:cubicBezTo>
                    <a:pt x="339" y="58"/>
                    <a:pt x="331" y="66"/>
                    <a:pt x="319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9" name="Freeform 525"/>
            <p:cNvSpPr>
              <a:spLocks noEditPoints="1"/>
            </p:cNvSpPr>
            <p:nvPr/>
          </p:nvSpPr>
          <p:spPr bwMode="auto">
            <a:xfrm>
              <a:off x="952138" y="6736662"/>
              <a:ext cx="143562" cy="167892"/>
            </a:xfrm>
            <a:custGeom>
              <a:avLst/>
              <a:gdLst>
                <a:gd name="T0" fmla="*/ 12 w 38"/>
                <a:gd name="T1" fmla="*/ 28 h 45"/>
                <a:gd name="T2" fmla="*/ 25 w 38"/>
                <a:gd name="T3" fmla="*/ 28 h 45"/>
                <a:gd name="T4" fmla="*/ 33 w 38"/>
                <a:gd name="T5" fmla="*/ 40 h 45"/>
                <a:gd name="T6" fmla="*/ 29 w 38"/>
                <a:gd name="T7" fmla="*/ 3 h 45"/>
                <a:gd name="T8" fmla="*/ 20 w 38"/>
                <a:gd name="T9" fmla="*/ 1 h 45"/>
                <a:gd name="T10" fmla="*/ 2 w 38"/>
                <a:gd name="T11" fmla="*/ 45 h 45"/>
                <a:gd name="T12" fmla="*/ 12 w 38"/>
                <a:gd name="T13" fmla="*/ 28 h 45"/>
                <a:gd name="T14" fmla="*/ 21 w 38"/>
                <a:gd name="T15" fmla="*/ 11 h 45"/>
                <a:gd name="T16" fmla="*/ 24 w 38"/>
                <a:gd name="T17" fmla="*/ 22 h 45"/>
                <a:gd name="T18" fmla="*/ 17 w 38"/>
                <a:gd name="T19" fmla="*/ 22 h 45"/>
                <a:gd name="T20" fmla="*/ 21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1" y="11"/>
                  </a:moveTo>
                  <a:cubicBezTo>
                    <a:pt x="23" y="13"/>
                    <a:pt x="24" y="17"/>
                    <a:pt x="24" y="22"/>
                  </a:cubicBez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1" name="Freeform 527"/>
            <p:cNvSpPr>
              <a:spLocks/>
            </p:cNvSpPr>
            <p:nvPr/>
          </p:nvSpPr>
          <p:spPr bwMode="auto">
            <a:xfrm>
              <a:off x="3404840" y="6826691"/>
              <a:ext cx="399051" cy="72997"/>
            </a:xfrm>
            <a:custGeom>
              <a:avLst/>
              <a:gdLst>
                <a:gd name="T0" fmla="*/ 24 w 107"/>
                <a:gd name="T1" fmla="*/ 9 h 20"/>
                <a:gd name="T2" fmla="*/ 49 w 107"/>
                <a:gd name="T3" fmla="*/ 15 h 20"/>
                <a:gd name="T4" fmla="*/ 64 w 107"/>
                <a:gd name="T5" fmla="*/ 9 h 20"/>
                <a:gd name="T6" fmla="*/ 107 w 107"/>
                <a:gd name="T7" fmla="*/ 4 h 20"/>
                <a:gd name="T8" fmla="*/ 62 w 107"/>
                <a:gd name="T9" fmla="*/ 0 h 20"/>
                <a:gd name="T10" fmla="*/ 43 w 107"/>
                <a:gd name="T11" fmla="*/ 8 h 20"/>
                <a:gd name="T12" fmla="*/ 29 w 107"/>
                <a:gd name="T13" fmla="*/ 2 h 20"/>
                <a:gd name="T14" fmla="*/ 17 w 107"/>
                <a:gd name="T15" fmla="*/ 3 h 20"/>
                <a:gd name="T16" fmla="*/ 3 w 107"/>
                <a:gd name="T17" fmla="*/ 17 h 20"/>
                <a:gd name="T18" fmla="*/ 24 w 107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7" h="20">
                  <a:moveTo>
                    <a:pt x="24" y="9"/>
                  </a:moveTo>
                  <a:cubicBezTo>
                    <a:pt x="31" y="9"/>
                    <a:pt x="39" y="16"/>
                    <a:pt x="49" y="15"/>
                  </a:cubicBezTo>
                  <a:cubicBezTo>
                    <a:pt x="55" y="15"/>
                    <a:pt x="58" y="11"/>
                    <a:pt x="64" y="9"/>
                  </a:cubicBezTo>
                  <a:cubicBezTo>
                    <a:pt x="74" y="20"/>
                    <a:pt x="106" y="18"/>
                    <a:pt x="107" y="4"/>
                  </a:cubicBezTo>
                  <a:cubicBezTo>
                    <a:pt x="93" y="12"/>
                    <a:pt x="75" y="8"/>
                    <a:pt x="62" y="0"/>
                  </a:cubicBezTo>
                  <a:cubicBezTo>
                    <a:pt x="56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2" y="5"/>
                    <a:pt x="0" y="11"/>
                    <a:pt x="3" y="17"/>
                  </a:cubicBezTo>
                  <a:cubicBezTo>
                    <a:pt x="12" y="19"/>
                    <a:pt x="14" y="9"/>
                    <a:pt x="2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0" name="Freeform 536"/>
            <p:cNvSpPr>
              <a:spLocks noEditPoints="1"/>
            </p:cNvSpPr>
            <p:nvPr/>
          </p:nvSpPr>
          <p:spPr bwMode="auto">
            <a:xfrm>
              <a:off x="2431546" y="6853457"/>
              <a:ext cx="126528" cy="141128"/>
            </a:xfrm>
            <a:custGeom>
              <a:avLst/>
              <a:gdLst>
                <a:gd name="T0" fmla="*/ 34 w 34"/>
                <a:gd name="T1" fmla="*/ 26 h 38"/>
                <a:gd name="T2" fmla="*/ 31 w 34"/>
                <a:gd name="T3" fmla="*/ 9 h 38"/>
                <a:gd name="T4" fmla="*/ 0 w 34"/>
                <a:gd name="T5" fmla="*/ 14 h 38"/>
                <a:gd name="T6" fmla="*/ 34 w 34"/>
                <a:gd name="T7" fmla="*/ 26 h 38"/>
                <a:gd name="T8" fmla="*/ 27 w 34"/>
                <a:gd name="T9" fmla="*/ 23 h 38"/>
                <a:gd name="T10" fmla="*/ 7 w 34"/>
                <a:gd name="T11" fmla="*/ 14 h 38"/>
                <a:gd name="T12" fmla="*/ 27 w 34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" h="38">
                  <a:moveTo>
                    <a:pt x="34" y="26"/>
                  </a:moveTo>
                  <a:cubicBezTo>
                    <a:pt x="34" y="19"/>
                    <a:pt x="32" y="15"/>
                    <a:pt x="31" y="9"/>
                  </a:cubicBezTo>
                  <a:cubicBezTo>
                    <a:pt x="21" y="1"/>
                    <a:pt x="0" y="0"/>
                    <a:pt x="0" y="14"/>
                  </a:cubicBezTo>
                  <a:cubicBezTo>
                    <a:pt x="0" y="26"/>
                    <a:pt x="23" y="38"/>
                    <a:pt x="34" y="26"/>
                  </a:cubicBezTo>
                  <a:close/>
                  <a:moveTo>
                    <a:pt x="27" y="23"/>
                  </a:moveTo>
                  <a:cubicBezTo>
                    <a:pt x="19" y="28"/>
                    <a:pt x="11" y="21"/>
                    <a:pt x="7" y="14"/>
                  </a:cubicBezTo>
                  <a:cubicBezTo>
                    <a:pt x="13" y="7"/>
                    <a:pt x="28" y="11"/>
                    <a:pt x="27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4" name="Freeform 550"/>
            <p:cNvSpPr>
              <a:spLocks noEditPoints="1"/>
            </p:cNvSpPr>
            <p:nvPr/>
          </p:nvSpPr>
          <p:spPr bwMode="auto">
            <a:xfrm>
              <a:off x="497122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4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2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9" y="85"/>
                    <a:pt x="75" y="22"/>
                    <a:pt x="44" y="0"/>
                  </a:cubicBezTo>
                  <a:cubicBezTo>
                    <a:pt x="43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3" y="82"/>
                    <a:pt x="0" y="89"/>
                    <a:pt x="0" y="96"/>
                  </a:cubicBezTo>
                  <a:cubicBezTo>
                    <a:pt x="6" y="96"/>
                    <a:pt x="15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4" y="33"/>
                    <a:pt x="52" y="44"/>
                  </a:cubicBezTo>
                  <a:cubicBezTo>
                    <a:pt x="50" y="44"/>
                    <a:pt x="47" y="44"/>
                    <a:pt x="45" y="44"/>
                  </a:cubicBezTo>
                  <a:cubicBezTo>
                    <a:pt x="43" y="48"/>
                    <a:pt x="47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5" name="Freeform 551"/>
            <p:cNvSpPr>
              <a:spLocks/>
            </p:cNvSpPr>
            <p:nvPr/>
          </p:nvSpPr>
          <p:spPr bwMode="auto">
            <a:xfrm>
              <a:off x="3042287" y="4551617"/>
              <a:ext cx="396618" cy="384451"/>
            </a:xfrm>
            <a:custGeom>
              <a:avLst/>
              <a:gdLst>
                <a:gd name="T0" fmla="*/ 32 w 106"/>
                <a:gd name="T1" fmla="*/ 2 h 103"/>
                <a:gd name="T2" fmla="*/ 28 w 106"/>
                <a:gd name="T3" fmla="*/ 52 h 103"/>
                <a:gd name="T4" fmla="*/ 13 w 106"/>
                <a:gd name="T5" fmla="*/ 56 h 103"/>
                <a:gd name="T6" fmla="*/ 11 w 106"/>
                <a:gd name="T7" fmla="*/ 91 h 103"/>
                <a:gd name="T8" fmla="*/ 44 w 106"/>
                <a:gd name="T9" fmla="*/ 77 h 103"/>
                <a:gd name="T10" fmla="*/ 48 w 106"/>
                <a:gd name="T11" fmla="*/ 44 h 103"/>
                <a:gd name="T12" fmla="*/ 80 w 106"/>
                <a:gd name="T13" fmla="*/ 42 h 103"/>
                <a:gd name="T14" fmla="*/ 80 w 106"/>
                <a:gd name="T15" fmla="*/ 64 h 103"/>
                <a:gd name="T16" fmla="*/ 61 w 106"/>
                <a:gd name="T17" fmla="*/ 92 h 103"/>
                <a:gd name="T18" fmla="*/ 98 w 106"/>
                <a:gd name="T19" fmla="*/ 87 h 103"/>
                <a:gd name="T20" fmla="*/ 106 w 106"/>
                <a:gd name="T21" fmla="*/ 15 h 103"/>
                <a:gd name="T22" fmla="*/ 32 w 106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6" h="103">
                  <a:moveTo>
                    <a:pt x="32" y="2"/>
                  </a:moveTo>
                  <a:cubicBezTo>
                    <a:pt x="31" y="19"/>
                    <a:pt x="29" y="33"/>
                    <a:pt x="28" y="52"/>
                  </a:cubicBezTo>
                  <a:cubicBezTo>
                    <a:pt x="23" y="53"/>
                    <a:pt x="18" y="55"/>
                    <a:pt x="13" y="56"/>
                  </a:cubicBezTo>
                  <a:cubicBezTo>
                    <a:pt x="6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4" y="69"/>
                    <a:pt x="43" y="53"/>
                    <a:pt x="48" y="44"/>
                  </a:cubicBezTo>
                  <a:cubicBezTo>
                    <a:pt x="60" y="44"/>
                    <a:pt x="68" y="41"/>
                    <a:pt x="80" y="42"/>
                  </a:cubicBezTo>
                  <a:cubicBezTo>
                    <a:pt x="80" y="49"/>
                    <a:pt x="80" y="57"/>
                    <a:pt x="80" y="64"/>
                  </a:cubicBezTo>
                  <a:cubicBezTo>
                    <a:pt x="65" y="65"/>
                    <a:pt x="54" y="76"/>
                    <a:pt x="61" y="92"/>
                  </a:cubicBezTo>
                  <a:cubicBezTo>
                    <a:pt x="73" y="103"/>
                    <a:pt x="87" y="90"/>
                    <a:pt x="98" y="87"/>
                  </a:cubicBezTo>
                  <a:cubicBezTo>
                    <a:pt x="100" y="62"/>
                    <a:pt x="100" y="36"/>
                    <a:pt x="106" y="15"/>
                  </a:cubicBezTo>
                  <a:cubicBezTo>
                    <a:pt x="89" y="4"/>
                    <a:pt x="54" y="0"/>
                    <a:pt x="3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7" name="Freeform 553"/>
            <p:cNvSpPr>
              <a:spLocks/>
            </p:cNvSpPr>
            <p:nvPr/>
          </p:nvSpPr>
          <p:spPr bwMode="auto">
            <a:xfrm>
              <a:off x="2468044" y="5753635"/>
              <a:ext cx="155727" cy="119228"/>
            </a:xfrm>
            <a:custGeom>
              <a:avLst/>
              <a:gdLst>
                <a:gd name="T0" fmla="*/ 27 w 42"/>
                <a:gd name="T1" fmla="*/ 17 h 32"/>
                <a:gd name="T2" fmla="*/ 42 w 42"/>
                <a:gd name="T3" fmla="*/ 3 h 32"/>
                <a:gd name="T4" fmla="*/ 39 w 42"/>
                <a:gd name="T5" fmla="*/ 0 h 32"/>
                <a:gd name="T6" fmla="*/ 12 w 42"/>
                <a:gd name="T7" fmla="*/ 26 h 32"/>
                <a:gd name="T8" fmla="*/ 13 w 42"/>
                <a:gd name="T9" fmla="*/ 32 h 32"/>
                <a:gd name="T10" fmla="*/ 27 w 42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2">
                  <a:moveTo>
                    <a:pt x="27" y="17"/>
                  </a:moveTo>
                  <a:cubicBezTo>
                    <a:pt x="31" y="12"/>
                    <a:pt x="38" y="10"/>
                    <a:pt x="42" y="3"/>
                  </a:cubicBezTo>
                  <a:cubicBezTo>
                    <a:pt x="40" y="3"/>
                    <a:pt x="38" y="3"/>
                    <a:pt x="39" y="0"/>
                  </a:cubicBezTo>
                  <a:cubicBezTo>
                    <a:pt x="25" y="4"/>
                    <a:pt x="21" y="18"/>
                    <a:pt x="12" y="26"/>
                  </a:cubicBezTo>
                  <a:cubicBezTo>
                    <a:pt x="0" y="17"/>
                    <a:pt x="11" y="29"/>
                    <a:pt x="13" y="32"/>
                  </a:cubicBezTo>
                  <a:cubicBezTo>
                    <a:pt x="21" y="31"/>
                    <a:pt x="22" y="22"/>
                    <a:pt x="2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9" name="Freeform 555"/>
            <p:cNvSpPr>
              <a:spLocks noEditPoints="1"/>
            </p:cNvSpPr>
            <p:nvPr/>
          </p:nvSpPr>
          <p:spPr bwMode="auto">
            <a:xfrm>
              <a:off x="4188343" y="2797254"/>
              <a:ext cx="279823" cy="257923"/>
            </a:xfrm>
            <a:custGeom>
              <a:avLst/>
              <a:gdLst>
                <a:gd name="T0" fmla="*/ 43 w 75"/>
                <a:gd name="T1" fmla="*/ 35 h 69"/>
                <a:gd name="T2" fmla="*/ 68 w 75"/>
                <a:gd name="T3" fmla="*/ 40 h 69"/>
                <a:gd name="T4" fmla="*/ 34 w 75"/>
                <a:gd name="T5" fmla="*/ 9 h 69"/>
                <a:gd name="T6" fmla="*/ 27 w 75"/>
                <a:gd name="T7" fmla="*/ 35 h 69"/>
                <a:gd name="T8" fmla="*/ 6 w 75"/>
                <a:gd name="T9" fmla="*/ 35 h 69"/>
                <a:gd name="T10" fmla="*/ 7 w 75"/>
                <a:gd name="T11" fmla="*/ 62 h 69"/>
                <a:gd name="T12" fmla="*/ 43 w 75"/>
                <a:gd name="T13" fmla="*/ 35 h 69"/>
                <a:gd name="T14" fmla="*/ 9 w 75"/>
                <a:gd name="T15" fmla="*/ 51 h 69"/>
                <a:gd name="T16" fmla="*/ 9 w 75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69">
                  <a:moveTo>
                    <a:pt x="43" y="35"/>
                  </a:moveTo>
                  <a:cubicBezTo>
                    <a:pt x="52" y="34"/>
                    <a:pt x="60" y="38"/>
                    <a:pt x="68" y="40"/>
                  </a:cubicBezTo>
                  <a:cubicBezTo>
                    <a:pt x="75" y="14"/>
                    <a:pt x="52" y="0"/>
                    <a:pt x="34" y="9"/>
                  </a:cubicBezTo>
                  <a:cubicBezTo>
                    <a:pt x="31" y="17"/>
                    <a:pt x="32" y="29"/>
                    <a:pt x="27" y="35"/>
                  </a:cubicBezTo>
                  <a:cubicBezTo>
                    <a:pt x="18" y="34"/>
                    <a:pt x="13" y="32"/>
                    <a:pt x="6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30" y="69"/>
                    <a:pt x="37" y="50"/>
                    <a:pt x="43" y="35"/>
                  </a:cubicBezTo>
                  <a:close/>
                  <a:moveTo>
                    <a:pt x="9" y="51"/>
                  </a:moveTo>
                  <a:cubicBezTo>
                    <a:pt x="16" y="55"/>
                    <a:pt x="11" y="60"/>
                    <a:pt x="9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0" name="Freeform 556"/>
            <p:cNvSpPr>
              <a:spLocks/>
            </p:cNvSpPr>
            <p:nvPr/>
          </p:nvSpPr>
          <p:spPr bwMode="auto">
            <a:xfrm>
              <a:off x="4803951" y="2872685"/>
              <a:ext cx="313888" cy="362551"/>
            </a:xfrm>
            <a:custGeom>
              <a:avLst/>
              <a:gdLst>
                <a:gd name="T0" fmla="*/ 4 w 84"/>
                <a:gd name="T1" fmla="*/ 88 h 97"/>
                <a:gd name="T2" fmla="*/ 16 w 84"/>
                <a:gd name="T3" fmla="*/ 97 h 97"/>
                <a:gd name="T4" fmla="*/ 53 w 84"/>
                <a:gd name="T5" fmla="*/ 35 h 97"/>
                <a:gd name="T6" fmla="*/ 78 w 84"/>
                <a:gd name="T7" fmla="*/ 47 h 97"/>
                <a:gd name="T8" fmla="*/ 51 w 84"/>
                <a:gd name="T9" fmla="*/ 1 h 97"/>
                <a:gd name="T10" fmla="*/ 30 w 84"/>
                <a:gd name="T11" fmla="*/ 58 h 97"/>
                <a:gd name="T12" fmla="*/ 4 w 84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7">
                  <a:moveTo>
                    <a:pt x="4" y="88"/>
                  </a:moveTo>
                  <a:cubicBezTo>
                    <a:pt x="5" y="93"/>
                    <a:pt x="12" y="97"/>
                    <a:pt x="16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8" y="47"/>
                  </a:cubicBezTo>
                  <a:cubicBezTo>
                    <a:pt x="84" y="27"/>
                    <a:pt x="71" y="0"/>
                    <a:pt x="51" y="1"/>
                  </a:cubicBezTo>
                  <a:cubicBezTo>
                    <a:pt x="45" y="20"/>
                    <a:pt x="37" y="38"/>
                    <a:pt x="30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1" name="Freeform 557"/>
            <p:cNvSpPr>
              <a:spLocks/>
            </p:cNvSpPr>
            <p:nvPr/>
          </p:nvSpPr>
          <p:spPr bwMode="auto">
            <a:xfrm>
              <a:off x="348695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8 w 62"/>
                <a:gd name="T3" fmla="*/ 20 h 79"/>
                <a:gd name="T4" fmla="*/ 34 w 62"/>
                <a:gd name="T5" fmla="*/ 79 h 79"/>
                <a:gd name="T6" fmla="*/ 61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6" y="23"/>
                    <a:pt x="25" y="19"/>
                    <a:pt x="18" y="20"/>
                  </a:cubicBezTo>
                  <a:cubicBezTo>
                    <a:pt x="0" y="35"/>
                    <a:pt x="10" y="78"/>
                    <a:pt x="34" y="79"/>
                  </a:cubicBezTo>
                  <a:cubicBezTo>
                    <a:pt x="47" y="61"/>
                    <a:pt x="62" y="45"/>
                    <a:pt x="61" y="13"/>
                  </a:cubicBezTo>
                  <a:cubicBezTo>
                    <a:pt x="50" y="0"/>
                    <a:pt x="33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2" name="Freeform 558"/>
            <p:cNvSpPr>
              <a:spLocks noEditPoints="1"/>
            </p:cNvSpPr>
            <p:nvPr/>
          </p:nvSpPr>
          <p:spPr bwMode="auto">
            <a:xfrm>
              <a:off x="3558134" y="2777788"/>
              <a:ext cx="1299348" cy="1683799"/>
            </a:xfrm>
            <a:custGeom>
              <a:avLst/>
              <a:gdLst>
                <a:gd name="T0" fmla="*/ 118 w 348"/>
                <a:gd name="T1" fmla="*/ 275 h 451"/>
                <a:gd name="T2" fmla="*/ 56 w 348"/>
                <a:gd name="T3" fmla="*/ 406 h 451"/>
                <a:gd name="T4" fmla="*/ 34 w 348"/>
                <a:gd name="T5" fmla="*/ 416 h 451"/>
                <a:gd name="T6" fmla="*/ 12 w 348"/>
                <a:gd name="T7" fmla="*/ 445 h 451"/>
                <a:gd name="T8" fmla="*/ 60 w 348"/>
                <a:gd name="T9" fmla="*/ 436 h 451"/>
                <a:gd name="T10" fmla="*/ 117 w 348"/>
                <a:gd name="T11" fmla="*/ 401 h 451"/>
                <a:gd name="T12" fmla="*/ 196 w 348"/>
                <a:gd name="T13" fmla="*/ 331 h 451"/>
                <a:gd name="T14" fmla="*/ 228 w 348"/>
                <a:gd name="T15" fmla="*/ 320 h 451"/>
                <a:gd name="T16" fmla="*/ 264 w 348"/>
                <a:gd name="T17" fmla="*/ 254 h 451"/>
                <a:gd name="T18" fmla="*/ 296 w 348"/>
                <a:gd name="T19" fmla="*/ 179 h 451"/>
                <a:gd name="T20" fmla="*/ 336 w 348"/>
                <a:gd name="T21" fmla="*/ 59 h 451"/>
                <a:gd name="T22" fmla="*/ 332 w 348"/>
                <a:gd name="T23" fmla="*/ 1 h 451"/>
                <a:gd name="T24" fmla="*/ 210 w 348"/>
                <a:gd name="T25" fmla="*/ 118 h 451"/>
                <a:gd name="T26" fmla="*/ 125 w 348"/>
                <a:gd name="T27" fmla="*/ 250 h 451"/>
                <a:gd name="T28" fmla="*/ 130 w 348"/>
                <a:gd name="T29" fmla="*/ 365 h 451"/>
                <a:gd name="T30" fmla="*/ 110 w 348"/>
                <a:gd name="T31" fmla="*/ 346 h 451"/>
                <a:gd name="T32" fmla="*/ 90 w 348"/>
                <a:gd name="T33" fmla="*/ 328 h 451"/>
                <a:gd name="T34" fmla="*/ 124 w 348"/>
                <a:gd name="T35" fmla="*/ 278 h 451"/>
                <a:gd name="T36" fmla="*/ 129 w 348"/>
                <a:gd name="T37" fmla="*/ 307 h 451"/>
                <a:gd name="T38" fmla="*/ 161 w 348"/>
                <a:gd name="T39" fmla="*/ 287 h 451"/>
                <a:gd name="T40" fmla="*/ 165 w 348"/>
                <a:gd name="T41" fmla="*/ 291 h 451"/>
                <a:gd name="T42" fmla="*/ 129 w 348"/>
                <a:gd name="T43" fmla="*/ 390 h 451"/>
                <a:gd name="T44" fmla="*/ 126 w 348"/>
                <a:gd name="T45" fmla="*/ 267 h 451"/>
                <a:gd name="T46" fmla="*/ 212 w 348"/>
                <a:gd name="T47" fmla="*/ 321 h 451"/>
                <a:gd name="T48" fmla="*/ 255 w 348"/>
                <a:gd name="T49" fmla="*/ 72 h 451"/>
                <a:gd name="T50" fmla="*/ 334 w 348"/>
                <a:gd name="T51" fmla="*/ 10 h 451"/>
                <a:gd name="T52" fmla="*/ 332 w 348"/>
                <a:gd name="T53" fmla="*/ 17 h 451"/>
                <a:gd name="T54" fmla="*/ 334 w 348"/>
                <a:gd name="T55" fmla="*/ 49 h 451"/>
                <a:gd name="T56" fmla="*/ 327 w 348"/>
                <a:gd name="T57" fmla="*/ 69 h 451"/>
                <a:gd name="T58" fmla="*/ 324 w 348"/>
                <a:gd name="T59" fmla="*/ 75 h 451"/>
                <a:gd name="T60" fmla="*/ 311 w 348"/>
                <a:gd name="T61" fmla="*/ 62 h 451"/>
                <a:gd name="T62" fmla="*/ 320 w 348"/>
                <a:gd name="T63" fmla="*/ 89 h 451"/>
                <a:gd name="T64" fmla="*/ 303 w 348"/>
                <a:gd name="T65" fmla="*/ 80 h 451"/>
                <a:gd name="T66" fmla="*/ 297 w 348"/>
                <a:gd name="T67" fmla="*/ 89 h 451"/>
                <a:gd name="T68" fmla="*/ 293 w 348"/>
                <a:gd name="T69" fmla="*/ 101 h 451"/>
                <a:gd name="T70" fmla="*/ 303 w 348"/>
                <a:gd name="T71" fmla="*/ 133 h 451"/>
                <a:gd name="T72" fmla="*/ 288 w 348"/>
                <a:gd name="T73" fmla="*/ 118 h 451"/>
                <a:gd name="T74" fmla="*/ 283 w 348"/>
                <a:gd name="T75" fmla="*/ 140 h 451"/>
                <a:gd name="T76" fmla="*/ 286 w 348"/>
                <a:gd name="T77" fmla="*/ 186 h 451"/>
                <a:gd name="T78" fmla="*/ 279 w 348"/>
                <a:gd name="T79" fmla="*/ 202 h 451"/>
                <a:gd name="T80" fmla="*/ 276 w 348"/>
                <a:gd name="T81" fmla="*/ 209 h 451"/>
                <a:gd name="T82" fmla="*/ 262 w 348"/>
                <a:gd name="T83" fmla="*/ 189 h 451"/>
                <a:gd name="T84" fmla="*/ 255 w 348"/>
                <a:gd name="T85" fmla="*/ 200 h 451"/>
                <a:gd name="T86" fmla="*/ 261 w 348"/>
                <a:gd name="T87" fmla="*/ 245 h 451"/>
                <a:gd name="T88" fmla="*/ 251 w 348"/>
                <a:gd name="T89" fmla="*/ 235 h 451"/>
                <a:gd name="T90" fmla="*/ 240 w 348"/>
                <a:gd name="T91" fmla="*/ 227 h 451"/>
                <a:gd name="T92" fmla="*/ 247 w 348"/>
                <a:gd name="T93" fmla="*/ 272 h 451"/>
                <a:gd name="T94" fmla="*/ 242 w 348"/>
                <a:gd name="T95" fmla="*/ 279 h 451"/>
                <a:gd name="T96" fmla="*/ 225 w 348"/>
                <a:gd name="T97" fmla="*/ 259 h 451"/>
                <a:gd name="T98" fmla="*/ 212 w 348"/>
                <a:gd name="T99" fmla="*/ 262 h 451"/>
                <a:gd name="T100" fmla="*/ 221 w 348"/>
                <a:gd name="T101" fmla="*/ 314 h 451"/>
                <a:gd name="T102" fmla="*/ 255 w 348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8" h="451">
                  <a:moveTo>
                    <a:pt x="125" y="250"/>
                  </a:moveTo>
                  <a:cubicBezTo>
                    <a:pt x="119" y="261"/>
                    <a:pt x="119" y="265"/>
                    <a:pt x="118" y="275"/>
                  </a:cubicBezTo>
                  <a:cubicBezTo>
                    <a:pt x="109" y="294"/>
                    <a:pt x="89" y="301"/>
                    <a:pt x="75" y="317"/>
                  </a:cubicBezTo>
                  <a:cubicBezTo>
                    <a:pt x="57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4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8" y="399"/>
                    <a:pt x="4" y="408"/>
                  </a:cubicBezTo>
                  <a:cubicBezTo>
                    <a:pt x="3" y="421"/>
                    <a:pt x="0" y="437"/>
                    <a:pt x="12" y="445"/>
                  </a:cubicBezTo>
                  <a:cubicBezTo>
                    <a:pt x="21" y="451"/>
                    <a:pt x="35" y="447"/>
                    <a:pt x="45" y="445"/>
                  </a:cubicBezTo>
                  <a:cubicBezTo>
                    <a:pt x="49" y="441"/>
                    <a:pt x="54" y="438"/>
                    <a:pt x="60" y="436"/>
                  </a:cubicBezTo>
                  <a:cubicBezTo>
                    <a:pt x="65" y="426"/>
                    <a:pt x="73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1" y="397"/>
                    <a:pt x="146" y="396"/>
                    <a:pt x="158" y="388"/>
                  </a:cubicBezTo>
                  <a:cubicBezTo>
                    <a:pt x="176" y="376"/>
                    <a:pt x="191" y="355"/>
                    <a:pt x="196" y="331"/>
                  </a:cubicBezTo>
                  <a:cubicBezTo>
                    <a:pt x="202" y="328"/>
                    <a:pt x="209" y="330"/>
                    <a:pt x="215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7" y="314"/>
                    <a:pt x="232" y="309"/>
                    <a:pt x="235" y="304"/>
                  </a:cubicBezTo>
                  <a:cubicBezTo>
                    <a:pt x="245" y="288"/>
                    <a:pt x="255" y="271"/>
                    <a:pt x="264" y="254"/>
                  </a:cubicBezTo>
                  <a:cubicBezTo>
                    <a:pt x="270" y="242"/>
                    <a:pt x="274" y="229"/>
                    <a:pt x="279" y="216"/>
                  </a:cubicBezTo>
                  <a:cubicBezTo>
                    <a:pt x="284" y="203"/>
                    <a:pt x="291" y="192"/>
                    <a:pt x="296" y="179"/>
                  </a:cubicBezTo>
                  <a:cubicBezTo>
                    <a:pt x="305" y="155"/>
                    <a:pt x="312" y="128"/>
                    <a:pt x="322" y="99"/>
                  </a:cubicBezTo>
                  <a:cubicBezTo>
                    <a:pt x="326" y="88"/>
                    <a:pt x="331" y="76"/>
                    <a:pt x="336" y="59"/>
                  </a:cubicBezTo>
                  <a:cubicBezTo>
                    <a:pt x="341" y="46"/>
                    <a:pt x="348" y="26"/>
                    <a:pt x="346" y="16"/>
                  </a:cubicBezTo>
                  <a:cubicBezTo>
                    <a:pt x="345" y="11"/>
                    <a:pt x="337" y="0"/>
                    <a:pt x="332" y="1"/>
                  </a:cubicBezTo>
                  <a:cubicBezTo>
                    <a:pt x="301" y="13"/>
                    <a:pt x="284" y="31"/>
                    <a:pt x="262" y="55"/>
                  </a:cubicBezTo>
                  <a:cubicBezTo>
                    <a:pt x="247" y="72"/>
                    <a:pt x="227" y="94"/>
                    <a:pt x="210" y="118"/>
                  </a:cubicBezTo>
                  <a:cubicBezTo>
                    <a:pt x="183" y="152"/>
                    <a:pt x="158" y="194"/>
                    <a:pt x="136" y="231"/>
                  </a:cubicBezTo>
                  <a:cubicBezTo>
                    <a:pt x="132" y="238"/>
                    <a:pt x="128" y="243"/>
                    <a:pt x="125" y="250"/>
                  </a:cubicBezTo>
                  <a:close/>
                  <a:moveTo>
                    <a:pt x="129" y="390"/>
                  </a:moveTo>
                  <a:cubicBezTo>
                    <a:pt x="128" y="381"/>
                    <a:pt x="135" y="373"/>
                    <a:pt x="130" y="365"/>
                  </a:cubicBezTo>
                  <a:cubicBezTo>
                    <a:pt x="122" y="365"/>
                    <a:pt x="117" y="368"/>
                    <a:pt x="108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8" y="354"/>
                    <a:pt x="90" y="355"/>
                  </a:cubicBezTo>
                  <a:cubicBezTo>
                    <a:pt x="91" y="345"/>
                    <a:pt x="93" y="338"/>
                    <a:pt x="90" y="328"/>
                  </a:cubicBezTo>
                  <a:cubicBezTo>
                    <a:pt x="82" y="330"/>
                    <a:pt x="78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4" y="274"/>
                    <a:pt x="138" y="280"/>
                    <a:pt x="150" y="281"/>
                  </a:cubicBezTo>
                  <a:cubicBezTo>
                    <a:pt x="145" y="292"/>
                    <a:pt x="135" y="298"/>
                    <a:pt x="129" y="307"/>
                  </a:cubicBezTo>
                  <a:cubicBezTo>
                    <a:pt x="142" y="309"/>
                    <a:pt x="147" y="292"/>
                    <a:pt x="154" y="284"/>
                  </a:cubicBezTo>
                  <a:cubicBezTo>
                    <a:pt x="157" y="284"/>
                    <a:pt x="157" y="287"/>
                    <a:pt x="161" y="287"/>
                  </a:cubicBezTo>
                  <a:cubicBezTo>
                    <a:pt x="163" y="294"/>
                    <a:pt x="148" y="303"/>
                    <a:pt x="151" y="312"/>
                  </a:cubicBezTo>
                  <a:cubicBezTo>
                    <a:pt x="161" y="310"/>
                    <a:pt x="161" y="298"/>
                    <a:pt x="165" y="291"/>
                  </a:cubicBezTo>
                  <a:cubicBezTo>
                    <a:pt x="176" y="295"/>
                    <a:pt x="181" y="306"/>
                    <a:pt x="189" y="314"/>
                  </a:cubicBezTo>
                  <a:cubicBezTo>
                    <a:pt x="191" y="353"/>
                    <a:pt x="165" y="382"/>
                    <a:pt x="129" y="390"/>
                  </a:cubicBezTo>
                  <a:close/>
                  <a:moveTo>
                    <a:pt x="197" y="324"/>
                  </a:moveTo>
                  <a:cubicBezTo>
                    <a:pt x="191" y="287"/>
                    <a:pt x="158" y="274"/>
                    <a:pt x="126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4" y="254"/>
                    <a:pt x="209" y="274"/>
                    <a:pt x="212" y="321"/>
                  </a:cubicBezTo>
                  <a:cubicBezTo>
                    <a:pt x="207" y="322"/>
                    <a:pt x="203" y="324"/>
                    <a:pt x="197" y="324"/>
                  </a:cubicBezTo>
                  <a:close/>
                  <a:moveTo>
                    <a:pt x="255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3" y="32"/>
                    <a:pt x="310" y="17"/>
                    <a:pt x="334" y="10"/>
                  </a:cubicBezTo>
                  <a:cubicBezTo>
                    <a:pt x="339" y="11"/>
                    <a:pt x="342" y="21"/>
                    <a:pt x="339" y="25"/>
                  </a:cubicBezTo>
                  <a:cubicBezTo>
                    <a:pt x="336" y="23"/>
                    <a:pt x="337" y="17"/>
                    <a:pt x="332" y="17"/>
                  </a:cubicBezTo>
                  <a:cubicBezTo>
                    <a:pt x="326" y="20"/>
                    <a:pt x="334" y="28"/>
                    <a:pt x="336" y="31"/>
                  </a:cubicBezTo>
                  <a:cubicBezTo>
                    <a:pt x="336" y="37"/>
                    <a:pt x="335" y="42"/>
                    <a:pt x="334" y="49"/>
                  </a:cubicBezTo>
                  <a:cubicBezTo>
                    <a:pt x="330" y="45"/>
                    <a:pt x="332" y="34"/>
                    <a:pt x="324" y="34"/>
                  </a:cubicBezTo>
                  <a:cubicBezTo>
                    <a:pt x="321" y="44"/>
                    <a:pt x="335" y="56"/>
                    <a:pt x="327" y="69"/>
                  </a:cubicBezTo>
                  <a:cubicBezTo>
                    <a:pt x="320" y="65"/>
                    <a:pt x="323" y="51"/>
                    <a:pt x="314" y="49"/>
                  </a:cubicBezTo>
                  <a:cubicBezTo>
                    <a:pt x="312" y="57"/>
                    <a:pt x="320" y="68"/>
                    <a:pt x="324" y="75"/>
                  </a:cubicBezTo>
                  <a:cubicBezTo>
                    <a:pt x="322" y="80"/>
                    <a:pt x="323" y="84"/>
                    <a:pt x="320" y="85"/>
                  </a:cubicBezTo>
                  <a:cubicBezTo>
                    <a:pt x="318" y="76"/>
                    <a:pt x="317" y="66"/>
                    <a:pt x="311" y="62"/>
                  </a:cubicBezTo>
                  <a:cubicBezTo>
                    <a:pt x="305" y="68"/>
                    <a:pt x="316" y="79"/>
                    <a:pt x="315" y="87"/>
                  </a:cubicBezTo>
                  <a:cubicBezTo>
                    <a:pt x="316" y="89"/>
                    <a:pt x="318" y="89"/>
                    <a:pt x="320" y="89"/>
                  </a:cubicBezTo>
                  <a:cubicBezTo>
                    <a:pt x="319" y="94"/>
                    <a:pt x="316" y="95"/>
                    <a:pt x="315" y="100"/>
                  </a:cubicBezTo>
                  <a:cubicBezTo>
                    <a:pt x="308" y="97"/>
                    <a:pt x="313" y="81"/>
                    <a:pt x="303" y="80"/>
                  </a:cubicBezTo>
                  <a:cubicBezTo>
                    <a:pt x="301" y="91"/>
                    <a:pt x="313" y="104"/>
                    <a:pt x="311" y="114"/>
                  </a:cubicBezTo>
                  <a:cubicBezTo>
                    <a:pt x="304" y="109"/>
                    <a:pt x="307" y="92"/>
                    <a:pt x="297" y="89"/>
                  </a:cubicBezTo>
                  <a:cubicBezTo>
                    <a:pt x="295" y="103"/>
                    <a:pt x="309" y="118"/>
                    <a:pt x="306" y="131"/>
                  </a:cubicBezTo>
                  <a:cubicBezTo>
                    <a:pt x="300" y="128"/>
                    <a:pt x="302" y="106"/>
                    <a:pt x="293" y="101"/>
                  </a:cubicBezTo>
                  <a:cubicBezTo>
                    <a:pt x="287" y="109"/>
                    <a:pt x="299" y="122"/>
                    <a:pt x="299" y="133"/>
                  </a:cubicBezTo>
                  <a:cubicBezTo>
                    <a:pt x="299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0" y="145"/>
                  </a:cubicBezTo>
                  <a:cubicBezTo>
                    <a:pt x="295" y="137"/>
                    <a:pt x="298" y="121"/>
                    <a:pt x="288" y="118"/>
                  </a:cubicBezTo>
                  <a:cubicBezTo>
                    <a:pt x="286" y="131"/>
                    <a:pt x="302" y="149"/>
                    <a:pt x="294" y="164"/>
                  </a:cubicBezTo>
                  <a:cubicBezTo>
                    <a:pt x="288" y="159"/>
                    <a:pt x="290" y="145"/>
                    <a:pt x="283" y="140"/>
                  </a:cubicBezTo>
                  <a:cubicBezTo>
                    <a:pt x="275" y="149"/>
                    <a:pt x="290" y="161"/>
                    <a:pt x="290" y="172"/>
                  </a:cubicBezTo>
                  <a:cubicBezTo>
                    <a:pt x="290" y="177"/>
                    <a:pt x="286" y="180"/>
                    <a:pt x="286" y="186"/>
                  </a:cubicBezTo>
                  <a:cubicBezTo>
                    <a:pt x="282" y="178"/>
                    <a:pt x="283" y="165"/>
                    <a:pt x="276" y="159"/>
                  </a:cubicBezTo>
                  <a:cubicBezTo>
                    <a:pt x="269" y="170"/>
                    <a:pt x="287" y="189"/>
                    <a:pt x="279" y="202"/>
                  </a:cubicBezTo>
                  <a:cubicBezTo>
                    <a:pt x="275" y="194"/>
                    <a:pt x="275" y="181"/>
                    <a:pt x="271" y="176"/>
                  </a:cubicBezTo>
                  <a:cubicBezTo>
                    <a:pt x="262" y="180"/>
                    <a:pt x="274" y="201"/>
                    <a:pt x="276" y="209"/>
                  </a:cubicBezTo>
                  <a:cubicBezTo>
                    <a:pt x="275" y="211"/>
                    <a:pt x="274" y="214"/>
                    <a:pt x="274" y="217"/>
                  </a:cubicBezTo>
                  <a:cubicBezTo>
                    <a:pt x="267" y="210"/>
                    <a:pt x="271" y="193"/>
                    <a:pt x="262" y="189"/>
                  </a:cubicBezTo>
                  <a:cubicBezTo>
                    <a:pt x="256" y="199"/>
                    <a:pt x="274" y="221"/>
                    <a:pt x="267" y="233"/>
                  </a:cubicBezTo>
                  <a:cubicBezTo>
                    <a:pt x="263" y="222"/>
                    <a:pt x="262" y="208"/>
                    <a:pt x="255" y="200"/>
                  </a:cubicBezTo>
                  <a:cubicBezTo>
                    <a:pt x="248" y="209"/>
                    <a:pt x="262" y="219"/>
                    <a:pt x="260" y="233"/>
                  </a:cubicBezTo>
                  <a:cubicBezTo>
                    <a:pt x="262" y="239"/>
                    <a:pt x="265" y="239"/>
                    <a:pt x="261" y="245"/>
                  </a:cubicBezTo>
                  <a:cubicBezTo>
                    <a:pt x="256" y="236"/>
                    <a:pt x="254" y="224"/>
                    <a:pt x="250" y="214"/>
                  </a:cubicBezTo>
                  <a:cubicBezTo>
                    <a:pt x="242" y="217"/>
                    <a:pt x="249" y="228"/>
                    <a:pt x="251" y="235"/>
                  </a:cubicBezTo>
                  <a:cubicBezTo>
                    <a:pt x="254" y="244"/>
                    <a:pt x="258" y="252"/>
                    <a:pt x="253" y="259"/>
                  </a:cubicBezTo>
                  <a:cubicBezTo>
                    <a:pt x="246" y="251"/>
                    <a:pt x="250" y="232"/>
                    <a:pt x="240" y="227"/>
                  </a:cubicBezTo>
                  <a:cubicBezTo>
                    <a:pt x="235" y="234"/>
                    <a:pt x="247" y="248"/>
                    <a:pt x="246" y="261"/>
                  </a:cubicBezTo>
                  <a:cubicBezTo>
                    <a:pt x="249" y="266"/>
                    <a:pt x="250" y="266"/>
                    <a:pt x="247" y="272"/>
                  </a:cubicBezTo>
                  <a:cubicBezTo>
                    <a:pt x="241" y="265"/>
                    <a:pt x="243" y="250"/>
                    <a:pt x="236" y="244"/>
                  </a:cubicBezTo>
                  <a:cubicBezTo>
                    <a:pt x="227" y="250"/>
                    <a:pt x="243" y="267"/>
                    <a:pt x="242" y="279"/>
                  </a:cubicBezTo>
                  <a:cubicBezTo>
                    <a:pt x="241" y="284"/>
                    <a:pt x="236" y="286"/>
                    <a:pt x="236" y="292"/>
                  </a:cubicBezTo>
                  <a:cubicBezTo>
                    <a:pt x="232" y="281"/>
                    <a:pt x="231" y="267"/>
                    <a:pt x="225" y="259"/>
                  </a:cubicBezTo>
                  <a:cubicBezTo>
                    <a:pt x="217" y="269"/>
                    <a:pt x="240" y="295"/>
                    <a:pt x="225" y="304"/>
                  </a:cubicBezTo>
                  <a:cubicBezTo>
                    <a:pt x="225" y="290"/>
                    <a:pt x="221" y="274"/>
                    <a:pt x="212" y="262"/>
                  </a:cubicBezTo>
                  <a:cubicBezTo>
                    <a:pt x="207" y="268"/>
                    <a:pt x="215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1" y="272"/>
                    <a:pt x="184" y="248"/>
                    <a:pt x="137" y="243"/>
                  </a:cubicBezTo>
                  <a:cubicBezTo>
                    <a:pt x="169" y="186"/>
                    <a:pt x="211" y="123"/>
                    <a:pt x="255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3" name="Freeform 559"/>
            <p:cNvSpPr>
              <a:spLocks noEditPoints="1"/>
            </p:cNvSpPr>
            <p:nvPr/>
          </p:nvSpPr>
          <p:spPr bwMode="auto">
            <a:xfrm>
              <a:off x="1837836" y="3050310"/>
              <a:ext cx="1355314" cy="291988"/>
            </a:xfrm>
            <a:custGeom>
              <a:avLst/>
              <a:gdLst>
                <a:gd name="T0" fmla="*/ 23 w 363"/>
                <a:gd name="T1" fmla="*/ 75 h 78"/>
                <a:gd name="T2" fmla="*/ 65 w 363"/>
                <a:gd name="T3" fmla="*/ 76 h 78"/>
                <a:gd name="T4" fmla="*/ 206 w 363"/>
                <a:gd name="T5" fmla="*/ 72 h 78"/>
                <a:gd name="T6" fmla="*/ 243 w 363"/>
                <a:gd name="T7" fmla="*/ 65 h 78"/>
                <a:gd name="T8" fmla="*/ 259 w 363"/>
                <a:gd name="T9" fmla="*/ 57 h 78"/>
                <a:gd name="T10" fmla="*/ 293 w 363"/>
                <a:gd name="T11" fmla="*/ 53 h 78"/>
                <a:gd name="T12" fmla="*/ 328 w 363"/>
                <a:gd name="T13" fmla="*/ 44 h 78"/>
                <a:gd name="T14" fmla="*/ 363 w 363"/>
                <a:gd name="T15" fmla="*/ 33 h 78"/>
                <a:gd name="T16" fmla="*/ 341 w 363"/>
                <a:gd name="T17" fmla="*/ 31 h 78"/>
                <a:gd name="T18" fmla="*/ 291 w 363"/>
                <a:gd name="T19" fmla="*/ 16 h 78"/>
                <a:gd name="T20" fmla="*/ 238 w 363"/>
                <a:gd name="T21" fmla="*/ 2 h 78"/>
                <a:gd name="T22" fmla="*/ 9 w 363"/>
                <a:gd name="T23" fmla="*/ 11 h 78"/>
                <a:gd name="T24" fmla="*/ 5 w 363"/>
                <a:gd name="T25" fmla="*/ 52 h 78"/>
                <a:gd name="T26" fmla="*/ 23 w 363"/>
                <a:gd name="T27" fmla="*/ 75 h 78"/>
                <a:gd name="T28" fmla="*/ 239 w 363"/>
                <a:gd name="T29" fmla="*/ 58 h 78"/>
                <a:gd name="T30" fmla="*/ 105 w 363"/>
                <a:gd name="T31" fmla="*/ 70 h 78"/>
                <a:gd name="T32" fmla="*/ 97 w 363"/>
                <a:gd name="T33" fmla="*/ 63 h 78"/>
                <a:gd name="T34" fmla="*/ 215 w 363"/>
                <a:gd name="T35" fmla="*/ 52 h 78"/>
                <a:gd name="T36" fmla="*/ 250 w 363"/>
                <a:gd name="T37" fmla="*/ 47 h 78"/>
                <a:gd name="T38" fmla="*/ 239 w 363"/>
                <a:gd name="T39" fmla="*/ 58 h 78"/>
                <a:gd name="T40" fmla="*/ 92 w 363"/>
                <a:gd name="T41" fmla="*/ 56 h 78"/>
                <a:gd name="T42" fmla="*/ 83 w 363"/>
                <a:gd name="T43" fmla="*/ 35 h 78"/>
                <a:gd name="T44" fmla="*/ 242 w 363"/>
                <a:gd name="T45" fmla="*/ 29 h 78"/>
                <a:gd name="T46" fmla="*/ 244 w 363"/>
                <a:gd name="T47" fmla="*/ 36 h 78"/>
                <a:gd name="T48" fmla="*/ 257 w 363"/>
                <a:gd name="T49" fmla="*/ 40 h 78"/>
                <a:gd name="T50" fmla="*/ 92 w 363"/>
                <a:gd name="T51" fmla="*/ 56 h 78"/>
                <a:gd name="T52" fmla="*/ 259 w 363"/>
                <a:gd name="T53" fmla="*/ 51 h 78"/>
                <a:gd name="T54" fmla="*/ 319 w 363"/>
                <a:gd name="T55" fmla="*/ 39 h 78"/>
                <a:gd name="T56" fmla="*/ 259 w 363"/>
                <a:gd name="T57" fmla="*/ 51 h 78"/>
                <a:gd name="T58" fmla="*/ 255 w 363"/>
                <a:gd name="T59" fmla="*/ 13 h 78"/>
                <a:gd name="T60" fmla="*/ 304 w 363"/>
                <a:gd name="T61" fmla="*/ 28 h 78"/>
                <a:gd name="T62" fmla="*/ 317 w 363"/>
                <a:gd name="T63" fmla="*/ 33 h 78"/>
                <a:gd name="T64" fmla="*/ 257 w 363"/>
                <a:gd name="T65" fmla="*/ 33 h 78"/>
                <a:gd name="T66" fmla="*/ 265 w 363"/>
                <a:gd name="T67" fmla="*/ 26 h 78"/>
                <a:gd name="T68" fmla="*/ 254 w 363"/>
                <a:gd name="T69" fmla="*/ 13 h 78"/>
                <a:gd name="T70" fmla="*/ 255 w 363"/>
                <a:gd name="T71" fmla="*/ 13 h 78"/>
                <a:gd name="T72" fmla="*/ 81 w 363"/>
                <a:gd name="T73" fmla="*/ 14 h 78"/>
                <a:gd name="T74" fmla="*/ 220 w 363"/>
                <a:gd name="T75" fmla="*/ 10 h 78"/>
                <a:gd name="T76" fmla="*/ 255 w 363"/>
                <a:gd name="T77" fmla="*/ 23 h 78"/>
                <a:gd name="T78" fmla="*/ 227 w 363"/>
                <a:gd name="T79" fmla="*/ 22 h 78"/>
                <a:gd name="T80" fmla="*/ 81 w 363"/>
                <a:gd name="T81" fmla="*/ 26 h 78"/>
                <a:gd name="T82" fmla="*/ 81 w 363"/>
                <a:gd name="T83" fmla="*/ 14 h 78"/>
                <a:gd name="T84" fmla="*/ 56 w 363"/>
                <a:gd name="T85" fmla="*/ 14 h 78"/>
                <a:gd name="T86" fmla="*/ 75 w 363"/>
                <a:gd name="T87" fmla="*/ 14 h 78"/>
                <a:gd name="T88" fmla="*/ 94 w 363"/>
                <a:gd name="T89" fmla="*/ 68 h 78"/>
                <a:gd name="T90" fmla="*/ 67 w 363"/>
                <a:gd name="T91" fmla="*/ 69 h 78"/>
                <a:gd name="T92" fmla="*/ 56 w 363"/>
                <a:gd name="T93" fmla="*/ 14 h 78"/>
                <a:gd name="T94" fmla="*/ 13 w 363"/>
                <a:gd name="T95" fmla="*/ 16 h 78"/>
                <a:gd name="T96" fmla="*/ 50 w 363"/>
                <a:gd name="T97" fmla="*/ 14 h 78"/>
                <a:gd name="T98" fmla="*/ 58 w 363"/>
                <a:gd name="T99" fmla="*/ 69 h 78"/>
                <a:gd name="T100" fmla="*/ 28 w 363"/>
                <a:gd name="T101" fmla="*/ 68 h 78"/>
                <a:gd name="T102" fmla="*/ 8 w 363"/>
                <a:gd name="T103" fmla="*/ 45 h 78"/>
                <a:gd name="T104" fmla="*/ 13 w 363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3" h="78">
                  <a:moveTo>
                    <a:pt x="23" y="75"/>
                  </a:moveTo>
                  <a:cubicBezTo>
                    <a:pt x="30" y="78"/>
                    <a:pt x="50" y="76"/>
                    <a:pt x="65" y="76"/>
                  </a:cubicBezTo>
                  <a:cubicBezTo>
                    <a:pt x="100" y="78"/>
                    <a:pt x="164" y="75"/>
                    <a:pt x="206" y="72"/>
                  </a:cubicBezTo>
                  <a:cubicBezTo>
                    <a:pt x="216" y="71"/>
                    <a:pt x="232" y="69"/>
                    <a:pt x="243" y="65"/>
                  </a:cubicBezTo>
                  <a:cubicBezTo>
                    <a:pt x="250" y="62"/>
                    <a:pt x="254" y="58"/>
                    <a:pt x="259" y="57"/>
                  </a:cubicBezTo>
                  <a:cubicBezTo>
                    <a:pt x="268" y="54"/>
                    <a:pt x="282" y="55"/>
                    <a:pt x="293" y="53"/>
                  </a:cubicBezTo>
                  <a:cubicBezTo>
                    <a:pt x="306" y="51"/>
                    <a:pt x="317" y="46"/>
                    <a:pt x="328" y="44"/>
                  </a:cubicBezTo>
                  <a:cubicBezTo>
                    <a:pt x="342" y="43"/>
                    <a:pt x="359" y="50"/>
                    <a:pt x="363" y="33"/>
                  </a:cubicBezTo>
                  <a:cubicBezTo>
                    <a:pt x="356" y="26"/>
                    <a:pt x="350" y="32"/>
                    <a:pt x="341" y="31"/>
                  </a:cubicBezTo>
                  <a:cubicBezTo>
                    <a:pt x="328" y="29"/>
                    <a:pt x="308" y="21"/>
                    <a:pt x="291" y="16"/>
                  </a:cubicBezTo>
                  <a:cubicBezTo>
                    <a:pt x="271" y="11"/>
                    <a:pt x="253" y="1"/>
                    <a:pt x="238" y="2"/>
                  </a:cubicBezTo>
                  <a:cubicBezTo>
                    <a:pt x="158" y="9"/>
                    <a:pt x="80" y="0"/>
                    <a:pt x="9" y="11"/>
                  </a:cubicBezTo>
                  <a:cubicBezTo>
                    <a:pt x="1" y="23"/>
                    <a:pt x="0" y="42"/>
                    <a:pt x="5" y="52"/>
                  </a:cubicBezTo>
                  <a:cubicBezTo>
                    <a:pt x="9" y="59"/>
                    <a:pt x="18" y="72"/>
                    <a:pt x="23" y="75"/>
                  </a:cubicBezTo>
                  <a:close/>
                  <a:moveTo>
                    <a:pt x="239" y="58"/>
                  </a:moveTo>
                  <a:cubicBezTo>
                    <a:pt x="198" y="67"/>
                    <a:pt x="152" y="65"/>
                    <a:pt x="105" y="70"/>
                  </a:cubicBezTo>
                  <a:cubicBezTo>
                    <a:pt x="105" y="64"/>
                    <a:pt x="99" y="65"/>
                    <a:pt x="97" y="63"/>
                  </a:cubicBezTo>
                  <a:cubicBezTo>
                    <a:pt x="139" y="61"/>
                    <a:pt x="172" y="57"/>
                    <a:pt x="215" y="52"/>
                  </a:cubicBezTo>
                  <a:cubicBezTo>
                    <a:pt x="226" y="51"/>
                    <a:pt x="241" y="51"/>
                    <a:pt x="250" y="47"/>
                  </a:cubicBezTo>
                  <a:cubicBezTo>
                    <a:pt x="251" y="50"/>
                    <a:pt x="242" y="54"/>
                    <a:pt x="239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3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7" y="28"/>
                    <a:pt x="240" y="34"/>
                    <a:pt x="244" y="36"/>
                  </a:cubicBezTo>
                  <a:cubicBezTo>
                    <a:pt x="249" y="38"/>
                    <a:pt x="257" y="35"/>
                    <a:pt x="257" y="40"/>
                  </a:cubicBezTo>
                  <a:cubicBezTo>
                    <a:pt x="199" y="46"/>
                    <a:pt x="149" y="54"/>
                    <a:pt x="92" y="56"/>
                  </a:cubicBezTo>
                  <a:close/>
                  <a:moveTo>
                    <a:pt x="259" y="51"/>
                  </a:moveTo>
                  <a:cubicBezTo>
                    <a:pt x="269" y="36"/>
                    <a:pt x="299" y="42"/>
                    <a:pt x="319" y="39"/>
                  </a:cubicBezTo>
                  <a:cubicBezTo>
                    <a:pt x="304" y="48"/>
                    <a:pt x="279" y="46"/>
                    <a:pt x="259" y="51"/>
                  </a:cubicBezTo>
                  <a:close/>
                  <a:moveTo>
                    <a:pt x="255" y="13"/>
                  </a:moveTo>
                  <a:cubicBezTo>
                    <a:pt x="271" y="18"/>
                    <a:pt x="288" y="23"/>
                    <a:pt x="304" y="28"/>
                  </a:cubicBezTo>
                  <a:cubicBezTo>
                    <a:pt x="308" y="29"/>
                    <a:pt x="314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6" y="27"/>
                    <a:pt x="265" y="31"/>
                    <a:pt x="265" y="26"/>
                  </a:cubicBezTo>
                  <a:cubicBezTo>
                    <a:pt x="263" y="20"/>
                    <a:pt x="257" y="18"/>
                    <a:pt x="254" y="13"/>
                  </a:cubicBezTo>
                  <a:cubicBezTo>
                    <a:pt x="254" y="12"/>
                    <a:pt x="255" y="13"/>
                    <a:pt x="255" y="13"/>
                  </a:cubicBezTo>
                  <a:close/>
                  <a:moveTo>
                    <a:pt x="81" y="14"/>
                  </a:moveTo>
                  <a:cubicBezTo>
                    <a:pt x="135" y="13"/>
                    <a:pt x="173" y="12"/>
                    <a:pt x="220" y="10"/>
                  </a:cubicBezTo>
                  <a:cubicBezTo>
                    <a:pt x="235" y="10"/>
                    <a:pt x="248" y="7"/>
                    <a:pt x="255" y="23"/>
                  </a:cubicBezTo>
                  <a:cubicBezTo>
                    <a:pt x="254" y="21"/>
                    <a:pt x="238" y="21"/>
                    <a:pt x="227" y="22"/>
                  </a:cubicBezTo>
                  <a:cubicBezTo>
                    <a:pt x="183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6" y="14"/>
                  </a:moveTo>
                  <a:cubicBezTo>
                    <a:pt x="63" y="14"/>
                    <a:pt x="69" y="14"/>
                    <a:pt x="75" y="14"/>
                  </a:cubicBezTo>
                  <a:cubicBezTo>
                    <a:pt x="72" y="32"/>
                    <a:pt x="81" y="58"/>
                    <a:pt x="94" y="68"/>
                  </a:cubicBezTo>
                  <a:cubicBezTo>
                    <a:pt x="88" y="71"/>
                    <a:pt x="76" y="68"/>
                    <a:pt x="67" y="69"/>
                  </a:cubicBezTo>
                  <a:cubicBezTo>
                    <a:pt x="57" y="57"/>
                    <a:pt x="48" y="33"/>
                    <a:pt x="56" y="14"/>
                  </a:cubicBezTo>
                  <a:close/>
                  <a:moveTo>
                    <a:pt x="13" y="16"/>
                  </a:moveTo>
                  <a:cubicBezTo>
                    <a:pt x="27" y="14"/>
                    <a:pt x="37" y="15"/>
                    <a:pt x="50" y="14"/>
                  </a:cubicBezTo>
                  <a:cubicBezTo>
                    <a:pt x="44" y="37"/>
                    <a:pt x="49" y="52"/>
                    <a:pt x="58" y="69"/>
                  </a:cubicBezTo>
                  <a:cubicBezTo>
                    <a:pt x="48" y="67"/>
                    <a:pt x="37" y="71"/>
                    <a:pt x="28" y="68"/>
                  </a:cubicBezTo>
                  <a:cubicBezTo>
                    <a:pt x="22" y="65"/>
                    <a:pt x="10" y="53"/>
                    <a:pt x="8" y="45"/>
                  </a:cubicBezTo>
                  <a:cubicBezTo>
                    <a:pt x="5" y="36"/>
                    <a:pt x="8" y="24"/>
                    <a:pt x="1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4" name="Freeform 560"/>
            <p:cNvSpPr>
              <a:spLocks noEditPoints="1"/>
            </p:cNvSpPr>
            <p:nvPr/>
          </p:nvSpPr>
          <p:spPr bwMode="auto">
            <a:xfrm>
              <a:off x="1064067" y="3145207"/>
              <a:ext cx="754303" cy="1019525"/>
            </a:xfrm>
            <a:custGeom>
              <a:avLst/>
              <a:gdLst>
                <a:gd name="T0" fmla="*/ 140 w 202"/>
                <a:gd name="T1" fmla="*/ 273 h 273"/>
                <a:gd name="T2" fmla="*/ 200 w 202"/>
                <a:gd name="T3" fmla="*/ 116 h 273"/>
                <a:gd name="T4" fmla="*/ 194 w 202"/>
                <a:gd name="T5" fmla="*/ 84 h 273"/>
                <a:gd name="T6" fmla="*/ 184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1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7 w 202"/>
                <a:gd name="T21" fmla="*/ 171 h 273"/>
                <a:gd name="T22" fmla="*/ 68 w 202"/>
                <a:gd name="T23" fmla="*/ 156 h 273"/>
                <a:gd name="T24" fmla="*/ 132 w 202"/>
                <a:gd name="T25" fmla="*/ 260 h 273"/>
                <a:gd name="T26" fmla="*/ 194 w 202"/>
                <a:gd name="T27" fmla="*/ 109 h 273"/>
                <a:gd name="T28" fmla="*/ 176 w 202"/>
                <a:gd name="T29" fmla="*/ 261 h 273"/>
                <a:gd name="T30" fmla="*/ 174 w 202"/>
                <a:gd name="T31" fmla="*/ 243 h 273"/>
                <a:gd name="T32" fmla="*/ 168 w 202"/>
                <a:gd name="T33" fmla="*/ 259 h 273"/>
                <a:gd name="T34" fmla="*/ 164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2 w 202"/>
                <a:gd name="T43" fmla="*/ 222 h 273"/>
                <a:gd name="T44" fmla="*/ 148 w 202"/>
                <a:gd name="T45" fmla="*/ 198 h 273"/>
                <a:gd name="T46" fmla="*/ 141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2 w 202"/>
                <a:gd name="T53" fmla="*/ 100 h 273"/>
                <a:gd name="T54" fmla="*/ 172 w 202"/>
                <a:gd name="T55" fmla="*/ 139 h 273"/>
                <a:gd name="T56" fmla="*/ 184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5 w 202"/>
                <a:gd name="T65" fmla="*/ 19 h 273"/>
                <a:gd name="T66" fmla="*/ 65 w 202"/>
                <a:gd name="T67" fmla="*/ 29 h 273"/>
                <a:gd name="T68" fmla="*/ 133 w 202"/>
                <a:gd name="T69" fmla="*/ 48 h 273"/>
                <a:gd name="T70" fmla="*/ 151 w 202"/>
                <a:gd name="T71" fmla="*/ 80 h 273"/>
                <a:gd name="T72" fmla="*/ 191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8 w 202"/>
                <a:gd name="T79" fmla="*/ 48 h 273"/>
                <a:gd name="T80" fmla="*/ 156 w 202"/>
                <a:gd name="T81" fmla="*/ 115 h 273"/>
                <a:gd name="T82" fmla="*/ 68 w 202"/>
                <a:gd name="T83" fmla="*/ 146 h 273"/>
                <a:gd name="T84" fmla="*/ 48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3" y="191"/>
                  </a:moveTo>
                  <a:cubicBezTo>
                    <a:pt x="39" y="229"/>
                    <a:pt x="88" y="252"/>
                    <a:pt x="140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4" y="218"/>
                    <a:pt x="198" y="157"/>
                    <a:pt x="200" y="116"/>
                  </a:cubicBezTo>
                  <a:cubicBezTo>
                    <a:pt x="201" y="103"/>
                    <a:pt x="202" y="94"/>
                    <a:pt x="198" y="87"/>
                  </a:cubicBezTo>
                  <a:cubicBezTo>
                    <a:pt x="197" y="86"/>
                    <a:pt x="194" y="85"/>
                    <a:pt x="194" y="84"/>
                  </a:cubicBezTo>
                  <a:cubicBezTo>
                    <a:pt x="192" y="82"/>
                    <a:pt x="193" y="77"/>
                    <a:pt x="192" y="77"/>
                  </a:cubicBezTo>
                  <a:cubicBezTo>
                    <a:pt x="191" y="76"/>
                    <a:pt x="187" y="74"/>
                    <a:pt x="184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1" y="51"/>
                    <a:pt x="166" y="51"/>
                    <a:pt x="166" y="45"/>
                  </a:cubicBezTo>
                  <a:cubicBezTo>
                    <a:pt x="145" y="31"/>
                    <a:pt x="126" y="14"/>
                    <a:pt x="104" y="0"/>
                  </a:cubicBezTo>
                  <a:cubicBezTo>
                    <a:pt x="77" y="14"/>
                    <a:pt x="39" y="9"/>
                    <a:pt x="7" y="15"/>
                  </a:cubicBezTo>
                  <a:cubicBezTo>
                    <a:pt x="2" y="39"/>
                    <a:pt x="0" y="58"/>
                    <a:pt x="0" y="91"/>
                  </a:cubicBezTo>
                  <a:cubicBezTo>
                    <a:pt x="0" y="97"/>
                    <a:pt x="5" y="97"/>
                    <a:pt x="6" y="103"/>
                  </a:cubicBezTo>
                  <a:cubicBezTo>
                    <a:pt x="4" y="134"/>
                    <a:pt x="0" y="159"/>
                    <a:pt x="3" y="191"/>
                  </a:cubicBezTo>
                  <a:close/>
                  <a:moveTo>
                    <a:pt x="101" y="249"/>
                  </a:moveTo>
                  <a:cubicBezTo>
                    <a:pt x="78" y="239"/>
                    <a:pt x="54" y="224"/>
                    <a:pt x="32" y="208"/>
                  </a:cubicBezTo>
                  <a:cubicBezTo>
                    <a:pt x="30" y="207"/>
                    <a:pt x="29" y="204"/>
                    <a:pt x="27" y="203"/>
                  </a:cubicBezTo>
                  <a:cubicBezTo>
                    <a:pt x="21" y="199"/>
                    <a:pt x="10" y="193"/>
                    <a:pt x="8" y="184"/>
                  </a:cubicBezTo>
                  <a:cubicBezTo>
                    <a:pt x="4" y="165"/>
                    <a:pt x="12" y="138"/>
                    <a:pt x="11" y="109"/>
                  </a:cubicBezTo>
                  <a:cubicBezTo>
                    <a:pt x="20" y="119"/>
                    <a:pt x="31" y="127"/>
                    <a:pt x="41" y="137"/>
                  </a:cubicBezTo>
                  <a:cubicBezTo>
                    <a:pt x="41" y="149"/>
                    <a:pt x="37" y="158"/>
                    <a:pt x="37" y="171"/>
                  </a:cubicBezTo>
                  <a:cubicBezTo>
                    <a:pt x="43" y="176"/>
                    <a:pt x="56" y="173"/>
                    <a:pt x="64" y="175"/>
                  </a:cubicBezTo>
                  <a:cubicBezTo>
                    <a:pt x="70" y="173"/>
                    <a:pt x="68" y="164"/>
                    <a:pt x="68" y="156"/>
                  </a:cubicBezTo>
                  <a:cubicBezTo>
                    <a:pt x="88" y="167"/>
                    <a:pt x="118" y="187"/>
                    <a:pt x="141" y="182"/>
                  </a:cubicBezTo>
                  <a:cubicBezTo>
                    <a:pt x="137" y="207"/>
                    <a:pt x="125" y="236"/>
                    <a:pt x="132" y="260"/>
                  </a:cubicBezTo>
                  <a:cubicBezTo>
                    <a:pt x="123" y="256"/>
                    <a:pt x="112" y="253"/>
                    <a:pt x="101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4" y="245"/>
                    <a:pt x="182" y="258"/>
                    <a:pt x="176" y="261"/>
                  </a:cubicBezTo>
                  <a:cubicBezTo>
                    <a:pt x="177" y="249"/>
                    <a:pt x="180" y="233"/>
                    <a:pt x="179" y="224"/>
                  </a:cubicBezTo>
                  <a:cubicBezTo>
                    <a:pt x="172" y="225"/>
                    <a:pt x="174" y="236"/>
                    <a:pt x="174" y="243"/>
                  </a:cubicBezTo>
                  <a:cubicBezTo>
                    <a:pt x="173" y="250"/>
                    <a:pt x="171" y="257"/>
                    <a:pt x="172" y="262"/>
                  </a:cubicBezTo>
                  <a:cubicBezTo>
                    <a:pt x="170" y="267"/>
                    <a:pt x="170" y="259"/>
                    <a:pt x="168" y="259"/>
                  </a:cubicBezTo>
                  <a:cubicBezTo>
                    <a:pt x="171" y="249"/>
                    <a:pt x="169" y="228"/>
                    <a:pt x="170" y="219"/>
                  </a:cubicBezTo>
                  <a:cubicBezTo>
                    <a:pt x="164" y="223"/>
                    <a:pt x="165" y="233"/>
                    <a:pt x="164" y="240"/>
                  </a:cubicBezTo>
                  <a:cubicBezTo>
                    <a:pt x="164" y="249"/>
                    <a:pt x="164" y="258"/>
                    <a:pt x="164" y="263"/>
                  </a:cubicBezTo>
                  <a:cubicBezTo>
                    <a:pt x="163" y="266"/>
                    <a:pt x="157" y="267"/>
                    <a:pt x="155" y="265"/>
                  </a:cubicBezTo>
                  <a:cubicBezTo>
                    <a:pt x="155" y="261"/>
                    <a:pt x="161" y="262"/>
                    <a:pt x="162" y="258"/>
                  </a:cubicBezTo>
                  <a:cubicBezTo>
                    <a:pt x="157" y="244"/>
                    <a:pt x="168" y="220"/>
                    <a:pt x="163" y="210"/>
                  </a:cubicBezTo>
                  <a:cubicBezTo>
                    <a:pt x="157" y="209"/>
                    <a:pt x="161" y="218"/>
                    <a:pt x="160" y="222"/>
                  </a:cubicBezTo>
                  <a:cubicBezTo>
                    <a:pt x="158" y="220"/>
                    <a:pt x="157" y="220"/>
                    <a:pt x="155" y="222"/>
                  </a:cubicBezTo>
                  <a:cubicBezTo>
                    <a:pt x="153" y="235"/>
                    <a:pt x="153" y="250"/>
                    <a:pt x="152" y="265"/>
                  </a:cubicBezTo>
                  <a:cubicBezTo>
                    <a:pt x="147" y="253"/>
                    <a:pt x="153" y="234"/>
                    <a:pt x="152" y="222"/>
                  </a:cubicBezTo>
                  <a:cubicBezTo>
                    <a:pt x="152" y="216"/>
                    <a:pt x="147" y="223"/>
                    <a:pt x="148" y="218"/>
                  </a:cubicBezTo>
                  <a:cubicBezTo>
                    <a:pt x="149" y="217"/>
                    <a:pt x="151" y="203"/>
                    <a:pt x="148" y="198"/>
                  </a:cubicBezTo>
                  <a:cubicBezTo>
                    <a:pt x="139" y="207"/>
                    <a:pt x="147" y="233"/>
                    <a:pt x="140" y="244"/>
                  </a:cubicBezTo>
                  <a:cubicBezTo>
                    <a:pt x="142" y="251"/>
                    <a:pt x="142" y="254"/>
                    <a:pt x="141" y="262"/>
                  </a:cubicBezTo>
                  <a:cubicBezTo>
                    <a:pt x="126" y="242"/>
                    <a:pt x="146" y="204"/>
                    <a:pt x="148" y="182"/>
                  </a:cubicBezTo>
                  <a:cubicBezTo>
                    <a:pt x="148" y="180"/>
                    <a:pt x="146" y="177"/>
                    <a:pt x="147" y="175"/>
                  </a:cubicBezTo>
                  <a:cubicBezTo>
                    <a:pt x="148" y="170"/>
                    <a:pt x="152" y="167"/>
                    <a:pt x="153" y="162"/>
                  </a:cubicBezTo>
                  <a:cubicBezTo>
                    <a:pt x="159" y="146"/>
                    <a:pt x="158" y="129"/>
                    <a:pt x="163" y="114"/>
                  </a:cubicBezTo>
                  <a:cubicBezTo>
                    <a:pt x="167" y="127"/>
                    <a:pt x="153" y="148"/>
                    <a:pt x="160" y="160"/>
                  </a:cubicBezTo>
                  <a:cubicBezTo>
                    <a:pt x="166" y="142"/>
                    <a:pt x="166" y="118"/>
                    <a:pt x="172" y="100"/>
                  </a:cubicBezTo>
                  <a:cubicBezTo>
                    <a:pt x="173" y="115"/>
                    <a:pt x="166" y="131"/>
                    <a:pt x="167" y="145"/>
                  </a:cubicBezTo>
                  <a:cubicBezTo>
                    <a:pt x="170" y="144"/>
                    <a:pt x="173" y="144"/>
                    <a:pt x="172" y="139"/>
                  </a:cubicBezTo>
                  <a:cubicBezTo>
                    <a:pt x="174" y="140"/>
                    <a:pt x="175" y="142"/>
                    <a:pt x="176" y="143"/>
                  </a:cubicBezTo>
                  <a:cubicBezTo>
                    <a:pt x="181" y="138"/>
                    <a:pt x="182" y="122"/>
                    <a:pt x="184" y="109"/>
                  </a:cubicBezTo>
                  <a:cubicBezTo>
                    <a:pt x="185" y="106"/>
                    <a:pt x="182" y="99"/>
                    <a:pt x="187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8" y="107"/>
                    <a:pt x="178" y="113"/>
                  </a:cubicBezTo>
                  <a:cubicBezTo>
                    <a:pt x="176" y="122"/>
                    <a:pt x="176" y="131"/>
                    <a:pt x="175" y="138"/>
                  </a:cubicBezTo>
                  <a:cubicBezTo>
                    <a:pt x="168" y="131"/>
                    <a:pt x="184" y="107"/>
                    <a:pt x="175" y="99"/>
                  </a:cubicBezTo>
                  <a:close/>
                  <a:moveTo>
                    <a:pt x="45" y="19"/>
                  </a:moveTo>
                  <a:cubicBezTo>
                    <a:pt x="55" y="19"/>
                    <a:pt x="65" y="16"/>
                    <a:pt x="73" y="17"/>
                  </a:cubicBezTo>
                  <a:cubicBezTo>
                    <a:pt x="72" y="22"/>
                    <a:pt x="69" y="31"/>
                    <a:pt x="65" y="29"/>
                  </a:cubicBezTo>
                  <a:cubicBezTo>
                    <a:pt x="65" y="51"/>
                    <a:pt x="101" y="53"/>
                    <a:pt x="101" y="31"/>
                  </a:cubicBezTo>
                  <a:cubicBezTo>
                    <a:pt x="112" y="36"/>
                    <a:pt x="123" y="42"/>
                    <a:pt x="133" y="48"/>
                  </a:cubicBezTo>
                  <a:cubicBezTo>
                    <a:pt x="131" y="57"/>
                    <a:pt x="130" y="64"/>
                    <a:pt x="129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5" y="68"/>
                    <a:pt x="157" y="63"/>
                  </a:cubicBezTo>
                  <a:cubicBezTo>
                    <a:pt x="169" y="71"/>
                    <a:pt x="183" y="79"/>
                    <a:pt x="191" y="91"/>
                  </a:cubicBezTo>
                  <a:cubicBezTo>
                    <a:pt x="180" y="84"/>
                    <a:pt x="165" y="94"/>
                    <a:pt x="160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4" y="17"/>
                    <a:pt x="35" y="20"/>
                    <a:pt x="45" y="19"/>
                  </a:cubicBezTo>
                  <a:close/>
                  <a:moveTo>
                    <a:pt x="11" y="25"/>
                  </a:moveTo>
                  <a:cubicBezTo>
                    <a:pt x="12" y="25"/>
                    <a:pt x="12" y="25"/>
                    <a:pt x="12" y="26"/>
                  </a:cubicBezTo>
                  <a:cubicBezTo>
                    <a:pt x="24" y="34"/>
                    <a:pt x="36" y="41"/>
                    <a:pt x="48" y="48"/>
                  </a:cubicBezTo>
                  <a:cubicBezTo>
                    <a:pt x="60" y="56"/>
                    <a:pt x="71" y="64"/>
                    <a:pt x="83" y="72"/>
                  </a:cubicBezTo>
                  <a:cubicBezTo>
                    <a:pt x="107" y="88"/>
                    <a:pt x="134" y="97"/>
                    <a:pt x="156" y="115"/>
                  </a:cubicBezTo>
                  <a:cubicBezTo>
                    <a:pt x="150" y="141"/>
                    <a:pt x="152" y="159"/>
                    <a:pt x="136" y="176"/>
                  </a:cubicBezTo>
                  <a:cubicBezTo>
                    <a:pt x="108" y="172"/>
                    <a:pt x="88" y="159"/>
                    <a:pt x="68" y="146"/>
                  </a:cubicBezTo>
                  <a:cubicBezTo>
                    <a:pt x="70" y="137"/>
                    <a:pt x="69" y="131"/>
                    <a:pt x="72" y="124"/>
                  </a:cubicBezTo>
                  <a:cubicBezTo>
                    <a:pt x="66" y="119"/>
                    <a:pt x="59" y="114"/>
                    <a:pt x="48" y="113"/>
                  </a:cubicBezTo>
                  <a:cubicBezTo>
                    <a:pt x="44" y="116"/>
                    <a:pt x="45" y="123"/>
                    <a:pt x="44" y="128"/>
                  </a:cubicBezTo>
                  <a:cubicBezTo>
                    <a:pt x="38" y="123"/>
                    <a:pt x="31" y="119"/>
                    <a:pt x="26" y="113"/>
                  </a:cubicBezTo>
                  <a:cubicBezTo>
                    <a:pt x="21" y="108"/>
                    <a:pt x="12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5" name="Freeform 561"/>
            <p:cNvSpPr>
              <a:spLocks/>
            </p:cNvSpPr>
            <p:nvPr/>
          </p:nvSpPr>
          <p:spPr bwMode="auto">
            <a:xfrm>
              <a:off x="5536356" y="3558857"/>
              <a:ext cx="226292" cy="187358"/>
            </a:xfrm>
            <a:custGeom>
              <a:avLst/>
              <a:gdLst>
                <a:gd name="T0" fmla="*/ 33 w 61"/>
                <a:gd name="T1" fmla="*/ 5 h 50"/>
                <a:gd name="T2" fmla="*/ 22 w 61"/>
                <a:gd name="T3" fmla="*/ 16 h 50"/>
                <a:gd name="T4" fmla="*/ 20 w 61"/>
                <a:gd name="T5" fmla="*/ 8 h 50"/>
                <a:gd name="T6" fmla="*/ 0 w 61"/>
                <a:gd name="T7" fmla="*/ 23 h 50"/>
                <a:gd name="T8" fmla="*/ 29 w 61"/>
                <a:gd name="T9" fmla="*/ 50 h 50"/>
                <a:gd name="T10" fmla="*/ 33 w 61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33" y="5"/>
                  </a:moveTo>
                  <a:cubicBezTo>
                    <a:pt x="28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8" y="1"/>
                    <a:pt x="1" y="14"/>
                    <a:pt x="0" y="23"/>
                  </a:cubicBez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6" name="Freeform 562"/>
            <p:cNvSpPr>
              <a:spLocks/>
            </p:cNvSpPr>
            <p:nvPr/>
          </p:nvSpPr>
          <p:spPr bwMode="auto">
            <a:xfrm>
              <a:off x="5570421" y="5666038"/>
              <a:ext cx="223858" cy="184926"/>
            </a:xfrm>
            <a:custGeom>
              <a:avLst/>
              <a:gdLst>
                <a:gd name="T0" fmla="*/ 0 w 60"/>
                <a:gd name="T1" fmla="*/ 23 h 50"/>
                <a:gd name="T2" fmla="*/ 28 w 60"/>
                <a:gd name="T3" fmla="*/ 50 h 50"/>
                <a:gd name="T4" fmla="*/ 32 w 60"/>
                <a:gd name="T5" fmla="*/ 5 h 50"/>
                <a:gd name="T6" fmla="*/ 21 w 60"/>
                <a:gd name="T7" fmla="*/ 16 h 50"/>
                <a:gd name="T8" fmla="*/ 20 w 60"/>
                <a:gd name="T9" fmla="*/ 7 h 50"/>
                <a:gd name="T10" fmla="*/ 0 w 60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0" y="23"/>
                  </a:moveTo>
                  <a:cubicBezTo>
                    <a:pt x="0" y="39"/>
                    <a:pt x="17" y="49"/>
                    <a:pt x="28" y="50"/>
                  </a:cubicBezTo>
                  <a:cubicBezTo>
                    <a:pt x="37" y="42"/>
                    <a:pt x="60" y="0"/>
                    <a:pt x="32" y="5"/>
                  </a:cubicBezTo>
                  <a:cubicBezTo>
                    <a:pt x="27" y="6"/>
                    <a:pt x="27" y="12"/>
                    <a:pt x="21" y="16"/>
                  </a:cubicBezTo>
                  <a:cubicBezTo>
                    <a:pt x="22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7" name="Freeform 563"/>
            <p:cNvSpPr>
              <a:spLocks noEditPoints="1"/>
            </p:cNvSpPr>
            <p:nvPr/>
          </p:nvSpPr>
          <p:spPr bwMode="auto">
            <a:xfrm>
              <a:off x="49937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2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6 w 103"/>
                <a:gd name="T9" fmla="*/ 108 h 111"/>
                <a:gd name="T10" fmla="*/ 90 w 103"/>
                <a:gd name="T11" fmla="*/ 69 h 111"/>
                <a:gd name="T12" fmla="*/ 85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5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5 w 103"/>
                <a:gd name="T31" fmla="*/ 12 h 111"/>
                <a:gd name="T32" fmla="*/ 59 w 103"/>
                <a:gd name="T33" fmla="*/ 72 h 111"/>
                <a:gd name="T34" fmla="*/ 61 w 103"/>
                <a:gd name="T35" fmla="*/ 86 h 111"/>
                <a:gd name="T36" fmla="*/ 67 w 103"/>
                <a:gd name="T37" fmla="*/ 101 h 111"/>
                <a:gd name="T38" fmla="*/ 69 w 103"/>
                <a:gd name="T39" fmla="*/ 99 h 111"/>
                <a:gd name="T40" fmla="*/ 68 w 103"/>
                <a:gd name="T41" fmla="*/ 97 h 111"/>
                <a:gd name="T42" fmla="*/ 68 w 103"/>
                <a:gd name="T43" fmla="*/ 97 h 111"/>
                <a:gd name="T44" fmla="*/ 71 w 103"/>
                <a:gd name="T45" fmla="*/ 46 h 111"/>
                <a:gd name="T46" fmla="*/ 68 w 103"/>
                <a:gd name="T47" fmla="*/ 49 h 111"/>
                <a:gd name="T48" fmla="*/ 59 w 103"/>
                <a:gd name="T49" fmla="*/ 49 h 111"/>
                <a:gd name="T50" fmla="*/ 61 w 103"/>
                <a:gd name="T51" fmla="*/ 100 h 111"/>
                <a:gd name="T52" fmla="*/ 61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50 w 103"/>
                <a:gd name="T61" fmla="*/ 100 h 111"/>
                <a:gd name="T62" fmla="*/ 34 w 103"/>
                <a:gd name="T63" fmla="*/ 70 h 111"/>
                <a:gd name="T64" fmla="*/ 43 w 103"/>
                <a:gd name="T65" fmla="*/ 94 h 111"/>
                <a:gd name="T66" fmla="*/ 47 w 103"/>
                <a:gd name="T67" fmla="*/ 87 h 111"/>
                <a:gd name="T68" fmla="*/ 47 w 103"/>
                <a:gd name="T69" fmla="*/ 87 h 111"/>
                <a:gd name="T70" fmla="*/ 47 w 103"/>
                <a:gd name="T71" fmla="*/ 49 h 111"/>
                <a:gd name="T72" fmla="*/ 40 w 103"/>
                <a:gd name="T73" fmla="*/ 47 h 111"/>
                <a:gd name="T74" fmla="*/ 40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6" y="108"/>
                  </a:moveTo>
                  <a:cubicBezTo>
                    <a:pt x="40" y="109"/>
                    <a:pt x="46" y="107"/>
                    <a:pt x="52" y="107"/>
                  </a:cubicBezTo>
                  <a:cubicBezTo>
                    <a:pt x="60" y="107"/>
                    <a:pt x="66" y="111"/>
                    <a:pt x="71" y="110"/>
                  </a:cubicBezTo>
                  <a:cubicBezTo>
                    <a:pt x="87" y="108"/>
                    <a:pt x="103" y="85"/>
                    <a:pt x="102" y="65"/>
                  </a:cubicBezTo>
                  <a:cubicBezTo>
                    <a:pt x="100" y="43"/>
                    <a:pt x="78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3" y="31"/>
                    <a:pt x="79" y="24"/>
                    <a:pt x="93" y="24"/>
                  </a:cubicBezTo>
                  <a:cubicBezTo>
                    <a:pt x="96" y="16"/>
                    <a:pt x="91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6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2" y="62"/>
                    <a:pt x="90" y="58"/>
                  </a:cubicBezTo>
                  <a:close/>
                  <a:moveTo>
                    <a:pt x="85" y="94"/>
                  </a:moveTo>
                  <a:cubicBezTo>
                    <a:pt x="82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8" y="81"/>
                    <a:pt x="91" y="88"/>
                    <a:pt x="85" y="94"/>
                  </a:cubicBezTo>
                  <a:close/>
                  <a:moveTo>
                    <a:pt x="83" y="48"/>
                  </a:moveTo>
                  <a:cubicBezTo>
                    <a:pt x="85" y="48"/>
                    <a:pt x="86" y="49"/>
                    <a:pt x="88" y="49"/>
                  </a:cubicBezTo>
                  <a:cubicBezTo>
                    <a:pt x="85" y="57"/>
                    <a:pt x="85" y="58"/>
                    <a:pt x="85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8" y="71"/>
                    <a:pt x="78" y="73"/>
                  </a:cubicBezTo>
                  <a:cubicBezTo>
                    <a:pt x="78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9" y="88"/>
                    <a:pt x="78" y="95"/>
                    <a:pt x="79" y="99"/>
                  </a:cubicBezTo>
                  <a:cubicBezTo>
                    <a:pt x="78" y="98"/>
                    <a:pt x="77" y="99"/>
                    <a:pt x="76" y="100"/>
                  </a:cubicBezTo>
                  <a:cubicBezTo>
                    <a:pt x="74" y="95"/>
                    <a:pt x="74" y="91"/>
                    <a:pt x="76" y="84"/>
                  </a:cubicBezTo>
                  <a:close/>
                  <a:moveTo>
                    <a:pt x="85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1" y="23"/>
                    <a:pt x="61" y="22"/>
                  </a:cubicBezTo>
                  <a:cubicBezTo>
                    <a:pt x="65" y="15"/>
                    <a:pt x="73" y="7"/>
                    <a:pt x="85" y="12"/>
                  </a:cubicBezTo>
                  <a:close/>
                  <a:moveTo>
                    <a:pt x="61" y="86"/>
                  </a:moveTo>
                  <a:cubicBezTo>
                    <a:pt x="58" y="84"/>
                    <a:pt x="60" y="76"/>
                    <a:pt x="59" y="72"/>
                  </a:cubicBezTo>
                  <a:cubicBezTo>
                    <a:pt x="61" y="72"/>
                    <a:pt x="63" y="72"/>
                    <a:pt x="64" y="70"/>
                  </a:cubicBezTo>
                  <a:cubicBezTo>
                    <a:pt x="65" y="72"/>
                    <a:pt x="64" y="84"/>
                    <a:pt x="61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7" y="101"/>
                  </a:cubicBezTo>
                  <a:cubicBezTo>
                    <a:pt x="67" y="100"/>
                    <a:pt x="67" y="99"/>
                    <a:pt x="67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8" y="97"/>
                  </a:moveTo>
                  <a:cubicBezTo>
                    <a:pt x="64" y="96"/>
                    <a:pt x="63" y="85"/>
                    <a:pt x="71" y="87"/>
                  </a:cubicBezTo>
                  <a:cubicBezTo>
                    <a:pt x="67" y="90"/>
                    <a:pt x="70" y="94"/>
                    <a:pt x="68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1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8" y="49"/>
                  </a:cubicBezTo>
                  <a:cubicBezTo>
                    <a:pt x="58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1" y="93"/>
                  </a:moveTo>
                  <a:cubicBezTo>
                    <a:pt x="58" y="95"/>
                    <a:pt x="61" y="96"/>
                    <a:pt x="61" y="100"/>
                  </a:cubicBezTo>
                  <a:cubicBezTo>
                    <a:pt x="54" y="102"/>
                    <a:pt x="57" y="93"/>
                    <a:pt x="54" y="91"/>
                  </a:cubicBezTo>
                  <a:cubicBezTo>
                    <a:pt x="55" y="88"/>
                    <a:pt x="58" y="94"/>
                    <a:pt x="61" y="93"/>
                  </a:cubicBezTo>
                  <a:close/>
                  <a:moveTo>
                    <a:pt x="54" y="84"/>
                  </a:moveTo>
                  <a:cubicBezTo>
                    <a:pt x="54" y="85"/>
                    <a:pt x="50" y="73"/>
                    <a:pt x="52" y="71"/>
                  </a:cubicBezTo>
                  <a:cubicBezTo>
                    <a:pt x="53" y="71"/>
                    <a:pt x="56" y="90"/>
                    <a:pt x="54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50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50" y="91"/>
                  </a:moveTo>
                  <a:cubicBezTo>
                    <a:pt x="50" y="94"/>
                    <a:pt x="50" y="97"/>
                    <a:pt x="50" y="100"/>
                  </a:cubicBezTo>
                  <a:cubicBezTo>
                    <a:pt x="47" y="100"/>
                    <a:pt x="44" y="100"/>
                    <a:pt x="41" y="100"/>
                  </a:cubicBezTo>
                  <a:cubicBezTo>
                    <a:pt x="38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9" y="75"/>
                    <a:pt x="38" y="88"/>
                    <a:pt x="43" y="94"/>
                  </a:cubicBezTo>
                  <a:cubicBezTo>
                    <a:pt x="45" y="93"/>
                    <a:pt x="46" y="91"/>
                    <a:pt x="50" y="91"/>
                  </a:cubicBezTo>
                  <a:close/>
                  <a:moveTo>
                    <a:pt x="47" y="87"/>
                  </a:moveTo>
                  <a:cubicBezTo>
                    <a:pt x="45" y="84"/>
                    <a:pt x="43" y="76"/>
                    <a:pt x="45" y="73"/>
                  </a:cubicBezTo>
                  <a:cubicBezTo>
                    <a:pt x="49" y="75"/>
                    <a:pt x="46" y="83"/>
                    <a:pt x="47" y="87"/>
                  </a:cubicBezTo>
                  <a:close/>
                  <a:moveTo>
                    <a:pt x="40" y="69"/>
                  </a:moveTo>
                  <a:cubicBezTo>
                    <a:pt x="41" y="61"/>
                    <a:pt x="44" y="55"/>
                    <a:pt x="47" y="49"/>
                  </a:cubicBezTo>
                  <a:cubicBezTo>
                    <a:pt x="47" y="53"/>
                    <a:pt x="46" y="67"/>
                    <a:pt x="40" y="69"/>
                  </a:cubicBezTo>
                  <a:close/>
                  <a:moveTo>
                    <a:pt x="40" y="47"/>
                  </a:moveTo>
                  <a:cubicBezTo>
                    <a:pt x="41" y="53"/>
                    <a:pt x="36" y="64"/>
                    <a:pt x="31" y="68"/>
                  </a:cubicBezTo>
                  <a:cubicBezTo>
                    <a:pt x="34" y="61"/>
                    <a:pt x="37" y="55"/>
                    <a:pt x="40" y="47"/>
                  </a:cubicBezTo>
                  <a:close/>
                  <a:moveTo>
                    <a:pt x="26" y="47"/>
                  </a:moveTo>
                  <a:cubicBezTo>
                    <a:pt x="31" y="50"/>
                    <a:pt x="19" y="57"/>
                    <a:pt x="20" y="66"/>
                  </a:cubicBezTo>
                  <a:cubicBezTo>
                    <a:pt x="16" y="59"/>
                    <a:pt x="24" y="52"/>
                    <a:pt x="26" y="47"/>
                  </a:cubicBezTo>
                  <a:close/>
                  <a:moveTo>
                    <a:pt x="27" y="58"/>
                  </a:moveTo>
                  <a:cubicBezTo>
                    <a:pt x="33" y="59"/>
                    <a:pt x="25" y="68"/>
                    <a:pt x="26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3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8" name="Freeform 564"/>
            <p:cNvSpPr>
              <a:spLocks/>
            </p:cNvSpPr>
            <p:nvPr/>
          </p:nvSpPr>
          <p:spPr bwMode="auto">
            <a:xfrm>
              <a:off x="733147" y="4033337"/>
              <a:ext cx="369852" cy="635074"/>
            </a:xfrm>
            <a:custGeom>
              <a:avLst/>
              <a:gdLst>
                <a:gd name="T0" fmla="*/ 96 w 99"/>
                <a:gd name="T1" fmla="*/ 132 h 170"/>
                <a:gd name="T2" fmla="*/ 64 w 99"/>
                <a:gd name="T3" fmla="*/ 129 h 170"/>
                <a:gd name="T4" fmla="*/ 67 w 99"/>
                <a:gd name="T5" fmla="*/ 27 h 170"/>
                <a:gd name="T6" fmla="*/ 50 w 99"/>
                <a:gd name="T7" fmla="*/ 0 h 170"/>
                <a:gd name="T8" fmla="*/ 31 w 99"/>
                <a:gd name="T9" fmla="*/ 10 h 170"/>
                <a:gd name="T10" fmla="*/ 6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30 w 99"/>
                <a:gd name="T17" fmla="*/ 124 h 170"/>
                <a:gd name="T18" fmla="*/ 6 w 99"/>
                <a:gd name="T19" fmla="*/ 153 h 170"/>
                <a:gd name="T20" fmla="*/ 99 w 99"/>
                <a:gd name="T21" fmla="*/ 150 h 170"/>
                <a:gd name="T22" fmla="*/ 96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6" y="132"/>
                  </a:moveTo>
                  <a:cubicBezTo>
                    <a:pt x="89" y="126"/>
                    <a:pt x="75" y="128"/>
                    <a:pt x="64" y="129"/>
                  </a:cubicBezTo>
                  <a:cubicBezTo>
                    <a:pt x="65" y="100"/>
                    <a:pt x="71" y="57"/>
                    <a:pt x="67" y="27"/>
                  </a:cubicBezTo>
                  <a:cubicBezTo>
                    <a:pt x="65" y="15"/>
                    <a:pt x="59" y="2"/>
                    <a:pt x="50" y="0"/>
                  </a:cubicBezTo>
                  <a:cubicBezTo>
                    <a:pt x="45" y="3"/>
                    <a:pt x="37" y="5"/>
                    <a:pt x="31" y="10"/>
                  </a:cubicBezTo>
                  <a:cubicBezTo>
                    <a:pt x="17" y="23"/>
                    <a:pt x="3" y="55"/>
                    <a:pt x="6" y="71"/>
                  </a:cubicBezTo>
                  <a:cubicBezTo>
                    <a:pt x="7" y="76"/>
                    <a:pt x="14" y="86"/>
                    <a:pt x="20" y="86"/>
                  </a:cubicBezTo>
                  <a:cubicBezTo>
                    <a:pt x="34" y="85"/>
                    <a:pt x="30" y="66"/>
                    <a:pt x="40" y="60"/>
                  </a:cubicBezTo>
                  <a:cubicBezTo>
                    <a:pt x="41" y="80"/>
                    <a:pt x="40" y="111"/>
                    <a:pt x="30" y="124"/>
                  </a:cubicBezTo>
                  <a:cubicBezTo>
                    <a:pt x="12" y="120"/>
                    <a:pt x="0" y="137"/>
                    <a:pt x="6" y="153"/>
                  </a:cubicBezTo>
                  <a:cubicBezTo>
                    <a:pt x="28" y="170"/>
                    <a:pt x="79" y="167"/>
                    <a:pt x="99" y="150"/>
                  </a:cubicBezTo>
                  <a:cubicBezTo>
                    <a:pt x="99" y="143"/>
                    <a:pt x="99" y="137"/>
                    <a:pt x="96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9" name="Freeform 565"/>
            <p:cNvSpPr>
              <a:spLocks/>
            </p:cNvSpPr>
            <p:nvPr/>
          </p:nvSpPr>
          <p:spPr bwMode="auto">
            <a:xfrm>
              <a:off x="1124897" y="4215830"/>
              <a:ext cx="309022" cy="423383"/>
            </a:xfrm>
            <a:custGeom>
              <a:avLst/>
              <a:gdLst>
                <a:gd name="T0" fmla="*/ 60 w 83"/>
                <a:gd name="T1" fmla="*/ 2 h 113"/>
                <a:gd name="T2" fmla="*/ 29 w 83"/>
                <a:gd name="T3" fmla="*/ 3 h 113"/>
                <a:gd name="T4" fmla="*/ 24 w 83"/>
                <a:gd name="T5" fmla="*/ 34 h 113"/>
                <a:gd name="T6" fmla="*/ 13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29 w 83"/>
                <a:gd name="T13" fmla="*/ 106 h 113"/>
                <a:gd name="T14" fmla="*/ 51 w 83"/>
                <a:gd name="T15" fmla="*/ 105 h 113"/>
                <a:gd name="T16" fmla="*/ 57 w 83"/>
                <a:gd name="T17" fmla="*/ 73 h 113"/>
                <a:gd name="T18" fmla="*/ 81 w 83"/>
                <a:gd name="T19" fmla="*/ 71 h 113"/>
                <a:gd name="T20" fmla="*/ 83 w 83"/>
                <a:gd name="T21" fmla="*/ 41 h 113"/>
                <a:gd name="T22" fmla="*/ 61 w 83"/>
                <a:gd name="T23" fmla="*/ 36 h 113"/>
                <a:gd name="T24" fmla="*/ 60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0" y="2"/>
                  </a:moveTo>
                  <a:cubicBezTo>
                    <a:pt x="52" y="0"/>
                    <a:pt x="36" y="2"/>
                    <a:pt x="29" y="3"/>
                  </a:cubicBezTo>
                  <a:cubicBezTo>
                    <a:pt x="26" y="12"/>
                    <a:pt x="29" y="27"/>
                    <a:pt x="24" y="34"/>
                  </a:cubicBezTo>
                  <a:cubicBezTo>
                    <a:pt x="18" y="36"/>
                    <a:pt x="18" y="32"/>
                    <a:pt x="13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19" y="66"/>
                    <a:pt x="27" y="73"/>
                  </a:cubicBezTo>
                  <a:cubicBezTo>
                    <a:pt x="32" y="80"/>
                    <a:pt x="25" y="96"/>
                    <a:pt x="29" y="106"/>
                  </a:cubicBezTo>
                  <a:cubicBezTo>
                    <a:pt x="35" y="113"/>
                    <a:pt x="45" y="109"/>
                    <a:pt x="51" y="105"/>
                  </a:cubicBezTo>
                  <a:cubicBezTo>
                    <a:pt x="53" y="92"/>
                    <a:pt x="52" y="84"/>
                    <a:pt x="57" y="73"/>
                  </a:cubicBezTo>
                  <a:cubicBezTo>
                    <a:pt x="66" y="74"/>
                    <a:pt x="76" y="74"/>
                    <a:pt x="81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6" y="37"/>
                    <a:pt x="69" y="40"/>
                    <a:pt x="61" y="36"/>
                  </a:cubicBezTo>
                  <a:cubicBezTo>
                    <a:pt x="62" y="22"/>
                    <a:pt x="62" y="11"/>
                    <a:pt x="6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0" name="Freeform 566"/>
            <p:cNvSpPr>
              <a:spLocks/>
            </p:cNvSpPr>
            <p:nvPr/>
          </p:nvSpPr>
          <p:spPr bwMode="auto">
            <a:xfrm>
              <a:off x="15190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1 w 82"/>
                <a:gd name="T3" fmla="*/ 94 h 131"/>
                <a:gd name="T4" fmla="*/ 1 w 82"/>
                <a:gd name="T5" fmla="*/ 110 h 131"/>
                <a:gd name="T6" fmla="*/ 57 w 82"/>
                <a:gd name="T7" fmla="*/ 128 h 131"/>
                <a:gd name="T8" fmla="*/ 69 w 82"/>
                <a:gd name="T9" fmla="*/ 97 h 131"/>
                <a:gd name="T10" fmla="*/ 41 w 82"/>
                <a:gd name="T11" fmla="*/ 94 h 131"/>
                <a:gd name="T12" fmla="*/ 56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1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8" y="83"/>
                    <a:pt x="4" y="82"/>
                    <a:pt x="1" y="94"/>
                  </a:cubicBezTo>
                  <a:cubicBezTo>
                    <a:pt x="1" y="99"/>
                    <a:pt x="1" y="105"/>
                    <a:pt x="1" y="110"/>
                  </a:cubicBezTo>
                  <a:cubicBezTo>
                    <a:pt x="6" y="119"/>
                    <a:pt x="37" y="131"/>
                    <a:pt x="57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1" y="94"/>
                  </a:cubicBezTo>
                  <a:cubicBezTo>
                    <a:pt x="45" y="89"/>
                    <a:pt x="51" y="89"/>
                    <a:pt x="56" y="86"/>
                  </a:cubicBezTo>
                  <a:cubicBezTo>
                    <a:pt x="60" y="84"/>
                    <a:pt x="67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3" y="10"/>
                    <a:pt x="36" y="0"/>
                    <a:pt x="21" y="3"/>
                  </a:cubicBezTo>
                  <a:cubicBezTo>
                    <a:pt x="13" y="4"/>
                    <a:pt x="0" y="14"/>
                    <a:pt x="2" y="25"/>
                  </a:cubicBezTo>
                  <a:cubicBezTo>
                    <a:pt x="5" y="41"/>
                    <a:pt x="23" y="29"/>
                    <a:pt x="38" y="33"/>
                  </a:cubicBezTo>
                  <a:cubicBezTo>
                    <a:pt x="50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1" name="Freeform 567"/>
            <p:cNvSpPr>
              <a:spLocks noEditPoints="1"/>
            </p:cNvSpPr>
            <p:nvPr/>
          </p:nvSpPr>
          <p:spPr bwMode="auto">
            <a:xfrm>
              <a:off x="2718668" y="3573456"/>
              <a:ext cx="1026826" cy="885698"/>
            </a:xfrm>
            <a:custGeom>
              <a:avLst/>
              <a:gdLst>
                <a:gd name="T0" fmla="*/ 19 w 275"/>
                <a:gd name="T1" fmla="*/ 174 h 237"/>
                <a:gd name="T2" fmla="*/ 128 w 275"/>
                <a:gd name="T3" fmla="*/ 228 h 237"/>
                <a:gd name="T4" fmla="*/ 175 w 275"/>
                <a:gd name="T5" fmla="*/ 218 h 237"/>
                <a:gd name="T6" fmla="*/ 216 w 275"/>
                <a:gd name="T7" fmla="*/ 226 h 237"/>
                <a:gd name="T8" fmla="*/ 259 w 275"/>
                <a:gd name="T9" fmla="*/ 103 h 237"/>
                <a:gd name="T10" fmla="*/ 218 w 275"/>
                <a:gd name="T11" fmla="*/ 16 h 237"/>
                <a:gd name="T12" fmla="*/ 111 w 275"/>
                <a:gd name="T13" fmla="*/ 2 h 237"/>
                <a:gd name="T14" fmla="*/ 17 w 275"/>
                <a:gd name="T15" fmla="*/ 140 h 237"/>
                <a:gd name="T16" fmla="*/ 201 w 275"/>
                <a:gd name="T17" fmla="*/ 229 h 237"/>
                <a:gd name="T18" fmla="*/ 134 w 275"/>
                <a:gd name="T19" fmla="*/ 205 h 237"/>
                <a:gd name="T20" fmla="*/ 122 w 275"/>
                <a:gd name="T21" fmla="*/ 219 h 237"/>
                <a:gd name="T22" fmla="*/ 29 w 275"/>
                <a:gd name="T23" fmla="*/ 177 h 237"/>
                <a:gd name="T24" fmla="*/ 25 w 275"/>
                <a:gd name="T25" fmla="*/ 170 h 237"/>
                <a:gd name="T26" fmla="*/ 87 w 275"/>
                <a:gd name="T27" fmla="*/ 175 h 237"/>
                <a:gd name="T28" fmla="*/ 171 w 275"/>
                <a:gd name="T29" fmla="*/ 207 h 237"/>
                <a:gd name="T30" fmla="*/ 134 w 275"/>
                <a:gd name="T31" fmla="*/ 205 h 237"/>
                <a:gd name="T32" fmla="*/ 244 w 275"/>
                <a:gd name="T33" fmla="*/ 31 h 237"/>
                <a:gd name="T34" fmla="*/ 259 w 275"/>
                <a:gd name="T35" fmla="*/ 91 h 237"/>
                <a:gd name="T36" fmla="*/ 178 w 275"/>
                <a:gd name="T37" fmla="*/ 202 h 237"/>
                <a:gd name="T38" fmla="*/ 163 w 275"/>
                <a:gd name="T39" fmla="*/ 171 h 237"/>
                <a:gd name="T40" fmla="*/ 168 w 275"/>
                <a:gd name="T41" fmla="*/ 162 h 237"/>
                <a:gd name="T42" fmla="*/ 175 w 275"/>
                <a:gd name="T43" fmla="*/ 155 h 237"/>
                <a:gd name="T44" fmla="*/ 194 w 275"/>
                <a:gd name="T45" fmla="*/ 167 h 237"/>
                <a:gd name="T46" fmla="*/ 185 w 275"/>
                <a:gd name="T47" fmla="*/ 140 h 237"/>
                <a:gd name="T48" fmla="*/ 208 w 275"/>
                <a:gd name="T49" fmla="*/ 150 h 237"/>
                <a:gd name="T50" fmla="*/ 196 w 275"/>
                <a:gd name="T51" fmla="*/ 116 h 237"/>
                <a:gd name="T52" fmla="*/ 200 w 275"/>
                <a:gd name="T53" fmla="*/ 111 h 237"/>
                <a:gd name="T54" fmla="*/ 229 w 275"/>
                <a:gd name="T55" fmla="*/ 127 h 237"/>
                <a:gd name="T56" fmla="*/ 209 w 275"/>
                <a:gd name="T57" fmla="*/ 91 h 237"/>
                <a:gd name="T58" fmla="*/ 235 w 275"/>
                <a:gd name="T59" fmla="*/ 113 h 237"/>
                <a:gd name="T60" fmla="*/ 220 w 275"/>
                <a:gd name="T61" fmla="*/ 73 h 237"/>
                <a:gd name="T62" fmla="*/ 249 w 275"/>
                <a:gd name="T63" fmla="*/ 96 h 237"/>
                <a:gd name="T64" fmla="*/ 230 w 275"/>
                <a:gd name="T65" fmla="*/ 55 h 237"/>
                <a:gd name="T66" fmla="*/ 253 w 275"/>
                <a:gd name="T67" fmla="*/ 64 h 237"/>
                <a:gd name="T68" fmla="*/ 256 w 275"/>
                <a:gd name="T69" fmla="*/ 64 h 237"/>
                <a:gd name="T70" fmla="*/ 115 w 275"/>
                <a:gd name="T71" fmla="*/ 9 h 237"/>
                <a:gd name="T72" fmla="*/ 149 w 275"/>
                <a:gd name="T73" fmla="*/ 175 h 237"/>
                <a:gd name="T74" fmla="*/ 115 w 275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5" h="237">
                  <a:moveTo>
                    <a:pt x="3" y="159"/>
                  </a:moveTo>
                  <a:cubicBezTo>
                    <a:pt x="9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4" y="224"/>
                    <a:pt x="128" y="228"/>
                  </a:cubicBezTo>
                  <a:cubicBezTo>
                    <a:pt x="137" y="228"/>
                    <a:pt x="148" y="229"/>
                    <a:pt x="156" y="228"/>
                  </a:cubicBezTo>
                  <a:cubicBezTo>
                    <a:pt x="160" y="227"/>
                    <a:pt x="169" y="218"/>
                    <a:pt x="175" y="218"/>
                  </a:cubicBezTo>
                  <a:cubicBezTo>
                    <a:pt x="187" y="218"/>
                    <a:pt x="194" y="230"/>
                    <a:pt x="198" y="237"/>
                  </a:cubicBezTo>
                  <a:cubicBezTo>
                    <a:pt x="205" y="234"/>
                    <a:pt x="213" y="233"/>
                    <a:pt x="216" y="226"/>
                  </a:cubicBezTo>
                  <a:cubicBezTo>
                    <a:pt x="204" y="221"/>
                    <a:pt x="199" y="209"/>
                    <a:pt x="182" y="206"/>
                  </a:cubicBezTo>
                  <a:cubicBezTo>
                    <a:pt x="204" y="173"/>
                    <a:pt x="238" y="138"/>
                    <a:pt x="259" y="103"/>
                  </a:cubicBezTo>
                  <a:cubicBezTo>
                    <a:pt x="275" y="76"/>
                    <a:pt x="274" y="46"/>
                    <a:pt x="251" y="26"/>
                  </a:cubicBezTo>
                  <a:cubicBezTo>
                    <a:pt x="241" y="18"/>
                    <a:pt x="233" y="19"/>
                    <a:pt x="218" y="16"/>
                  </a:cubicBezTo>
                  <a:cubicBezTo>
                    <a:pt x="195" y="11"/>
                    <a:pt x="172" y="9"/>
                    <a:pt x="150" y="7"/>
                  </a:cubicBezTo>
                  <a:cubicBezTo>
                    <a:pt x="134" y="5"/>
                    <a:pt x="119" y="0"/>
                    <a:pt x="111" y="2"/>
                  </a:cubicBezTo>
                  <a:cubicBezTo>
                    <a:pt x="110" y="2"/>
                    <a:pt x="109" y="3"/>
                    <a:pt x="109" y="4"/>
                  </a:cubicBezTo>
                  <a:cubicBezTo>
                    <a:pt x="79" y="50"/>
                    <a:pt x="48" y="97"/>
                    <a:pt x="17" y="140"/>
                  </a:cubicBezTo>
                  <a:cubicBezTo>
                    <a:pt x="12" y="146"/>
                    <a:pt x="6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4" y="205"/>
                  </a:moveTo>
                  <a:cubicBezTo>
                    <a:pt x="148" y="208"/>
                    <a:pt x="158" y="207"/>
                    <a:pt x="171" y="209"/>
                  </a:cubicBezTo>
                  <a:cubicBezTo>
                    <a:pt x="164" y="223"/>
                    <a:pt x="141" y="221"/>
                    <a:pt x="122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9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5" y="175"/>
                    <a:pt x="35" y="172"/>
                    <a:pt x="25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3" y="173"/>
                    <a:pt x="87" y="175"/>
                  </a:cubicBezTo>
                  <a:cubicBezTo>
                    <a:pt x="108" y="177"/>
                    <a:pt x="126" y="178"/>
                    <a:pt x="145" y="183"/>
                  </a:cubicBezTo>
                  <a:cubicBezTo>
                    <a:pt x="158" y="186"/>
                    <a:pt x="169" y="192"/>
                    <a:pt x="171" y="207"/>
                  </a:cubicBezTo>
                  <a:cubicBezTo>
                    <a:pt x="162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4" y="205"/>
                  </a:cubicBezTo>
                  <a:close/>
                  <a:moveTo>
                    <a:pt x="241" y="37"/>
                  </a:moveTo>
                  <a:cubicBezTo>
                    <a:pt x="240" y="33"/>
                    <a:pt x="244" y="34"/>
                    <a:pt x="244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4" y="80"/>
                    <a:pt x="261" y="87"/>
                    <a:pt x="259" y="91"/>
                  </a:cubicBezTo>
                  <a:cubicBezTo>
                    <a:pt x="247" y="107"/>
                    <a:pt x="232" y="130"/>
                    <a:pt x="218" y="149"/>
                  </a:cubicBezTo>
                  <a:cubicBezTo>
                    <a:pt x="203" y="168"/>
                    <a:pt x="187" y="185"/>
                    <a:pt x="178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9" y="176"/>
                    <a:pt x="161" y="174"/>
                    <a:pt x="163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9" y="159"/>
                    <a:pt x="180" y="177"/>
                    <a:pt x="186" y="184"/>
                  </a:cubicBezTo>
                  <a:cubicBezTo>
                    <a:pt x="192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9" y="149"/>
                    <a:pt x="196" y="159"/>
                    <a:pt x="194" y="167"/>
                  </a:cubicBezTo>
                  <a:cubicBezTo>
                    <a:pt x="206" y="166"/>
                    <a:pt x="194" y="152"/>
                    <a:pt x="193" y="147"/>
                  </a:cubicBezTo>
                  <a:cubicBezTo>
                    <a:pt x="190" y="145"/>
                    <a:pt x="188" y="142"/>
                    <a:pt x="185" y="140"/>
                  </a:cubicBezTo>
                  <a:cubicBezTo>
                    <a:pt x="185" y="136"/>
                    <a:pt x="188" y="135"/>
                    <a:pt x="189" y="132"/>
                  </a:cubicBezTo>
                  <a:cubicBezTo>
                    <a:pt x="199" y="134"/>
                    <a:pt x="203" y="143"/>
                    <a:pt x="208" y="150"/>
                  </a:cubicBezTo>
                  <a:cubicBezTo>
                    <a:pt x="213" y="142"/>
                    <a:pt x="201" y="130"/>
                    <a:pt x="193" y="126"/>
                  </a:cubicBezTo>
                  <a:cubicBezTo>
                    <a:pt x="191" y="121"/>
                    <a:pt x="197" y="122"/>
                    <a:pt x="196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10" y="113"/>
                    <a:pt x="200" y="111"/>
                  </a:cubicBezTo>
                  <a:cubicBezTo>
                    <a:pt x="201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9" y="127"/>
                  </a:cubicBezTo>
                  <a:cubicBezTo>
                    <a:pt x="236" y="122"/>
                    <a:pt x="228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2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20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6" y="95"/>
                    <a:pt x="249" y="96"/>
                  </a:cubicBezTo>
                  <a:cubicBezTo>
                    <a:pt x="247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30" y="55"/>
                  </a:cubicBezTo>
                  <a:cubicBezTo>
                    <a:pt x="243" y="59"/>
                    <a:pt x="252" y="67"/>
                    <a:pt x="255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2" y="50"/>
                    <a:pt x="249" y="42"/>
                    <a:pt x="241" y="37"/>
                  </a:cubicBezTo>
                  <a:close/>
                  <a:moveTo>
                    <a:pt x="115" y="9"/>
                  </a:moveTo>
                  <a:cubicBezTo>
                    <a:pt x="151" y="17"/>
                    <a:pt x="203" y="17"/>
                    <a:pt x="237" y="29"/>
                  </a:cubicBezTo>
                  <a:cubicBezTo>
                    <a:pt x="208" y="78"/>
                    <a:pt x="187" y="135"/>
                    <a:pt x="149" y="175"/>
                  </a:cubicBezTo>
                  <a:cubicBezTo>
                    <a:pt x="112" y="170"/>
                    <a:pt x="56" y="163"/>
                    <a:pt x="14" y="155"/>
                  </a:cubicBezTo>
                  <a:cubicBezTo>
                    <a:pt x="48" y="107"/>
                    <a:pt x="81" y="57"/>
                    <a:pt x="11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2" name="Freeform 568"/>
            <p:cNvSpPr>
              <a:spLocks/>
            </p:cNvSpPr>
            <p:nvPr/>
          </p:nvSpPr>
          <p:spPr bwMode="auto">
            <a:xfrm>
              <a:off x="1862168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79 w 84"/>
                <a:gd name="T3" fmla="*/ 25 h 41"/>
                <a:gd name="T4" fmla="*/ 44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4" y="41"/>
                    <a:pt x="75" y="41"/>
                    <a:pt x="79" y="25"/>
                  </a:cubicBezTo>
                  <a:cubicBezTo>
                    <a:pt x="84" y="5"/>
                    <a:pt x="59" y="3"/>
                    <a:pt x="44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3" name="Freeform 569"/>
            <p:cNvSpPr>
              <a:spLocks noEditPoints="1"/>
            </p:cNvSpPr>
            <p:nvPr/>
          </p:nvSpPr>
          <p:spPr bwMode="auto">
            <a:xfrm>
              <a:off x="4363536" y="3828945"/>
              <a:ext cx="1194720" cy="1328546"/>
            </a:xfrm>
            <a:custGeom>
              <a:avLst/>
              <a:gdLst>
                <a:gd name="T0" fmla="*/ 26 w 320"/>
                <a:gd name="T1" fmla="*/ 139 h 356"/>
                <a:gd name="T2" fmla="*/ 30 w 320"/>
                <a:gd name="T3" fmla="*/ 212 h 356"/>
                <a:gd name="T4" fmla="*/ 41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8 w 320"/>
                <a:gd name="T15" fmla="*/ 155 h 356"/>
                <a:gd name="T16" fmla="*/ 292 w 320"/>
                <a:gd name="T17" fmla="*/ 67 h 356"/>
                <a:gd name="T18" fmla="*/ 123 w 320"/>
                <a:gd name="T19" fmla="*/ 7 h 356"/>
                <a:gd name="T20" fmla="*/ 305 w 320"/>
                <a:gd name="T21" fmla="*/ 185 h 356"/>
                <a:gd name="T22" fmla="*/ 9 w 320"/>
                <a:gd name="T23" fmla="*/ 123 h 356"/>
                <a:gd name="T24" fmla="*/ 9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5 w 320"/>
                <a:gd name="T31" fmla="*/ 211 h 356"/>
                <a:gd name="T32" fmla="*/ 195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8 w 320"/>
                <a:gd name="T49" fmla="*/ 194 h 356"/>
                <a:gd name="T50" fmla="*/ 122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80 w 320"/>
                <a:gd name="T57" fmla="*/ 161 h 356"/>
                <a:gd name="T58" fmla="*/ 67 w 320"/>
                <a:gd name="T59" fmla="*/ 173 h 356"/>
                <a:gd name="T60" fmla="*/ 69 w 320"/>
                <a:gd name="T61" fmla="*/ 165 h 356"/>
                <a:gd name="T62" fmla="*/ 55 w 320"/>
                <a:gd name="T63" fmla="*/ 153 h 356"/>
                <a:gd name="T64" fmla="*/ 42 w 320"/>
                <a:gd name="T65" fmla="*/ 150 h 356"/>
                <a:gd name="T66" fmla="*/ 236 w 320"/>
                <a:gd name="T67" fmla="*/ 312 h 356"/>
                <a:gd name="T68" fmla="*/ 69 w 320"/>
                <a:gd name="T69" fmla="*/ 333 h 356"/>
                <a:gd name="T70" fmla="*/ 37 w 320"/>
                <a:gd name="T71" fmla="*/ 207 h 356"/>
                <a:gd name="T72" fmla="*/ 51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9 w 320"/>
                <a:gd name="T79" fmla="*/ 256 h 356"/>
                <a:gd name="T80" fmla="*/ 236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2 w 320"/>
                <a:gd name="T93" fmla="*/ 221 h 356"/>
                <a:gd name="T94" fmla="*/ 259 w 320"/>
                <a:gd name="T95" fmla="*/ 304 h 356"/>
                <a:gd name="T96" fmla="*/ 223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5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1" y="122"/>
                    <a:pt x="2" y="130"/>
                  </a:cubicBezTo>
                  <a:cubicBezTo>
                    <a:pt x="11" y="132"/>
                    <a:pt x="16" y="137"/>
                    <a:pt x="26" y="139"/>
                  </a:cubicBezTo>
                  <a:cubicBezTo>
                    <a:pt x="24" y="148"/>
                    <a:pt x="33" y="157"/>
                    <a:pt x="35" y="167"/>
                  </a:cubicBezTo>
                  <a:cubicBezTo>
                    <a:pt x="19" y="173"/>
                    <a:pt x="12" y="196"/>
                    <a:pt x="14" y="216"/>
                  </a:cubicBezTo>
                  <a:cubicBezTo>
                    <a:pt x="20" y="222"/>
                    <a:pt x="26" y="209"/>
                    <a:pt x="30" y="212"/>
                  </a:cubicBezTo>
                  <a:cubicBezTo>
                    <a:pt x="30" y="231"/>
                    <a:pt x="35" y="246"/>
                    <a:pt x="37" y="263"/>
                  </a:cubicBezTo>
                  <a:cubicBezTo>
                    <a:pt x="34" y="270"/>
                    <a:pt x="29" y="272"/>
                    <a:pt x="27" y="277"/>
                  </a:cubicBezTo>
                  <a:cubicBezTo>
                    <a:pt x="20" y="299"/>
                    <a:pt x="30" y="320"/>
                    <a:pt x="41" y="328"/>
                  </a:cubicBezTo>
                  <a:cubicBezTo>
                    <a:pt x="62" y="344"/>
                    <a:pt x="104" y="356"/>
                    <a:pt x="141" y="354"/>
                  </a:cubicBezTo>
                  <a:cubicBezTo>
                    <a:pt x="184" y="352"/>
                    <a:pt x="230" y="344"/>
                    <a:pt x="240" y="320"/>
                  </a:cubicBezTo>
                  <a:cubicBezTo>
                    <a:pt x="256" y="315"/>
                    <a:pt x="262" y="312"/>
                    <a:pt x="269" y="303"/>
                  </a:cubicBezTo>
                  <a:cubicBezTo>
                    <a:pt x="289" y="277"/>
                    <a:pt x="282" y="230"/>
                    <a:pt x="266" y="206"/>
                  </a:cubicBezTo>
                  <a:cubicBezTo>
                    <a:pt x="259" y="194"/>
                    <a:pt x="250" y="190"/>
                    <a:pt x="254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7" y="169"/>
                    <a:pt x="275" y="196"/>
                    <a:pt x="282" y="211"/>
                  </a:cubicBezTo>
                  <a:cubicBezTo>
                    <a:pt x="288" y="210"/>
                    <a:pt x="292" y="207"/>
                    <a:pt x="293" y="214"/>
                  </a:cubicBezTo>
                  <a:cubicBezTo>
                    <a:pt x="297" y="209"/>
                    <a:pt x="302" y="212"/>
                    <a:pt x="306" y="214"/>
                  </a:cubicBezTo>
                  <a:cubicBezTo>
                    <a:pt x="311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2" y="169"/>
                    <a:pt x="301" y="175"/>
                    <a:pt x="299" y="170"/>
                  </a:cubicBezTo>
                  <a:cubicBezTo>
                    <a:pt x="301" y="170"/>
                    <a:pt x="303" y="169"/>
                    <a:pt x="305" y="168"/>
                  </a:cubicBezTo>
                  <a:cubicBezTo>
                    <a:pt x="303" y="163"/>
                    <a:pt x="299" y="162"/>
                    <a:pt x="298" y="155"/>
                  </a:cubicBezTo>
                  <a:cubicBezTo>
                    <a:pt x="296" y="147"/>
                    <a:pt x="300" y="137"/>
                    <a:pt x="296" y="130"/>
                  </a:cubicBezTo>
                  <a:cubicBezTo>
                    <a:pt x="315" y="120"/>
                    <a:pt x="313" y="96"/>
                    <a:pt x="314" y="77"/>
                  </a:cubicBezTo>
                  <a:cubicBezTo>
                    <a:pt x="309" y="71"/>
                    <a:pt x="300" y="70"/>
                    <a:pt x="292" y="67"/>
                  </a:cubicBezTo>
                  <a:cubicBezTo>
                    <a:pt x="284" y="65"/>
                    <a:pt x="276" y="61"/>
                    <a:pt x="268" y="58"/>
                  </a:cubicBezTo>
                  <a:cubicBezTo>
                    <a:pt x="236" y="47"/>
                    <a:pt x="202" y="37"/>
                    <a:pt x="171" y="25"/>
                  </a:cubicBezTo>
                  <a:cubicBezTo>
                    <a:pt x="155" y="18"/>
                    <a:pt x="138" y="14"/>
                    <a:pt x="123" y="7"/>
                  </a:cubicBezTo>
                  <a:cubicBezTo>
                    <a:pt x="120" y="6"/>
                    <a:pt x="117" y="4"/>
                    <a:pt x="115" y="0"/>
                  </a:cubicBezTo>
                  <a:cubicBezTo>
                    <a:pt x="75" y="33"/>
                    <a:pt x="36" y="66"/>
                    <a:pt x="0" y="103"/>
                  </a:cubicBezTo>
                  <a:close/>
                  <a:moveTo>
                    <a:pt x="305" y="185"/>
                  </a:moveTo>
                  <a:cubicBezTo>
                    <a:pt x="306" y="187"/>
                    <a:pt x="310" y="186"/>
                    <a:pt x="309" y="190"/>
                  </a:cubicBezTo>
                  <a:cubicBezTo>
                    <a:pt x="308" y="188"/>
                    <a:pt x="304" y="189"/>
                    <a:pt x="305" y="185"/>
                  </a:cubicBezTo>
                  <a:close/>
                  <a:moveTo>
                    <a:pt x="9" y="123"/>
                  </a:moveTo>
                  <a:cubicBezTo>
                    <a:pt x="5" y="121"/>
                    <a:pt x="10" y="111"/>
                    <a:pt x="6" y="109"/>
                  </a:cubicBezTo>
                  <a:cubicBezTo>
                    <a:pt x="6" y="108"/>
                    <a:pt x="7" y="108"/>
                    <a:pt x="7" y="108"/>
                  </a:cubicBezTo>
                  <a:cubicBezTo>
                    <a:pt x="9" y="107"/>
                    <a:pt x="9" y="108"/>
                    <a:pt x="9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4" y="202"/>
                    <a:pt x="199" y="201"/>
                  </a:cubicBezTo>
                  <a:cubicBezTo>
                    <a:pt x="190" y="198"/>
                    <a:pt x="181" y="195"/>
                    <a:pt x="171" y="192"/>
                  </a:cubicBezTo>
                  <a:cubicBezTo>
                    <a:pt x="121" y="173"/>
                    <a:pt x="63" y="144"/>
                    <a:pt x="9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5" y="214"/>
                  </a:cubicBezTo>
                  <a:cubicBezTo>
                    <a:pt x="205" y="213"/>
                    <a:pt x="205" y="212"/>
                    <a:pt x="205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5" y="219"/>
                  </a:cubicBezTo>
                  <a:cubicBezTo>
                    <a:pt x="191" y="217"/>
                    <a:pt x="191" y="210"/>
                    <a:pt x="188" y="208"/>
                  </a:cubicBezTo>
                  <a:cubicBezTo>
                    <a:pt x="193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2" y="213"/>
                    <a:pt x="178" y="210"/>
                    <a:pt x="178" y="202"/>
                  </a:cubicBezTo>
                  <a:cubicBezTo>
                    <a:pt x="183" y="204"/>
                    <a:pt x="186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1" y="199"/>
                  </a:cubicBezTo>
                  <a:cubicBezTo>
                    <a:pt x="171" y="207"/>
                    <a:pt x="174" y="210"/>
                    <a:pt x="175" y="219"/>
                  </a:cubicBezTo>
                  <a:cubicBezTo>
                    <a:pt x="170" y="215"/>
                    <a:pt x="167" y="209"/>
                    <a:pt x="165" y="199"/>
                  </a:cubicBezTo>
                  <a:cubicBezTo>
                    <a:pt x="162" y="199"/>
                    <a:pt x="161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2" y="208"/>
                    <a:pt x="158" y="214"/>
                  </a:cubicBezTo>
                  <a:cubicBezTo>
                    <a:pt x="158" y="217"/>
                    <a:pt x="155" y="212"/>
                    <a:pt x="151" y="214"/>
                  </a:cubicBezTo>
                  <a:cubicBezTo>
                    <a:pt x="157" y="208"/>
                    <a:pt x="147" y="202"/>
                    <a:pt x="147" y="193"/>
                  </a:cubicBezTo>
                  <a:close/>
                  <a:moveTo>
                    <a:pt x="146" y="206"/>
                  </a:moveTo>
                  <a:cubicBezTo>
                    <a:pt x="140" y="207"/>
                    <a:pt x="138" y="193"/>
                    <a:pt x="136" y="187"/>
                  </a:cubicBezTo>
                  <a:cubicBezTo>
                    <a:pt x="138" y="187"/>
                    <a:pt x="139" y="189"/>
                    <a:pt x="141" y="189"/>
                  </a:cubicBezTo>
                  <a:cubicBezTo>
                    <a:pt x="142" y="196"/>
                    <a:pt x="143" y="201"/>
                    <a:pt x="146" y="206"/>
                  </a:cubicBezTo>
                  <a:close/>
                  <a:moveTo>
                    <a:pt x="106" y="175"/>
                  </a:moveTo>
                  <a:cubicBezTo>
                    <a:pt x="108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5" y="201"/>
                  </a:cubicBezTo>
                  <a:cubicBezTo>
                    <a:pt x="113" y="204"/>
                    <a:pt x="112" y="183"/>
                    <a:pt x="106" y="175"/>
                  </a:cubicBezTo>
                  <a:close/>
                  <a:moveTo>
                    <a:pt x="108" y="194"/>
                  </a:moveTo>
                  <a:cubicBezTo>
                    <a:pt x="101" y="192"/>
                    <a:pt x="97" y="179"/>
                    <a:pt x="98" y="170"/>
                  </a:cubicBezTo>
                  <a:cubicBezTo>
                    <a:pt x="104" y="175"/>
                    <a:pt x="103" y="188"/>
                    <a:pt x="108" y="194"/>
                  </a:cubicBezTo>
                  <a:close/>
                  <a:moveTo>
                    <a:pt x="122" y="180"/>
                  </a:moveTo>
                  <a:cubicBezTo>
                    <a:pt x="132" y="181"/>
                    <a:pt x="130" y="194"/>
                    <a:pt x="134" y="201"/>
                  </a:cubicBezTo>
                  <a:cubicBezTo>
                    <a:pt x="128" y="201"/>
                    <a:pt x="125" y="187"/>
                    <a:pt x="122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8" y="161"/>
                    <a:pt x="89" y="169"/>
                    <a:pt x="94" y="167"/>
                  </a:cubicBezTo>
                  <a:cubicBezTo>
                    <a:pt x="86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6" y="160"/>
                    <a:pt x="77" y="161"/>
                    <a:pt x="80" y="161"/>
                  </a:cubicBezTo>
                  <a:cubicBezTo>
                    <a:pt x="80" y="166"/>
                    <a:pt x="83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6" y="172"/>
                    <a:pt x="68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8" y="162"/>
                    <a:pt x="69" y="165"/>
                  </a:cubicBezTo>
                  <a:cubicBezTo>
                    <a:pt x="67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7" y="173"/>
                    <a:pt x="58" y="158"/>
                    <a:pt x="55" y="153"/>
                  </a:cubicBezTo>
                  <a:cubicBezTo>
                    <a:pt x="60" y="151"/>
                    <a:pt x="58" y="167"/>
                    <a:pt x="63" y="169"/>
                  </a:cubicBezTo>
                  <a:close/>
                  <a:moveTo>
                    <a:pt x="51" y="162"/>
                  </a:moveTo>
                  <a:cubicBezTo>
                    <a:pt x="46" y="160"/>
                    <a:pt x="48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1" y="157"/>
                    <a:pt x="51" y="162"/>
                  </a:cubicBezTo>
                  <a:close/>
                  <a:moveTo>
                    <a:pt x="236" y="312"/>
                  </a:moveTo>
                  <a:cubicBezTo>
                    <a:pt x="231" y="314"/>
                    <a:pt x="233" y="319"/>
                    <a:pt x="230" y="323"/>
                  </a:cubicBezTo>
                  <a:cubicBezTo>
                    <a:pt x="217" y="339"/>
                    <a:pt x="179" y="341"/>
                    <a:pt x="148" y="344"/>
                  </a:cubicBezTo>
                  <a:cubicBezTo>
                    <a:pt x="123" y="347"/>
                    <a:pt x="96" y="344"/>
                    <a:pt x="69" y="333"/>
                  </a:cubicBezTo>
                  <a:cubicBezTo>
                    <a:pt x="42" y="322"/>
                    <a:pt x="26" y="311"/>
                    <a:pt x="34" y="277"/>
                  </a:cubicBezTo>
                  <a:cubicBezTo>
                    <a:pt x="38" y="274"/>
                    <a:pt x="42" y="271"/>
                    <a:pt x="45" y="268"/>
                  </a:cubicBezTo>
                  <a:cubicBezTo>
                    <a:pt x="41" y="249"/>
                    <a:pt x="36" y="226"/>
                    <a:pt x="37" y="207"/>
                  </a:cubicBezTo>
                  <a:cubicBezTo>
                    <a:pt x="41" y="208"/>
                    <a:pt x="40" y="205"/>
                    <a:pt x="44" y="205"/>
                  </a:cubicBezTo>
                  <a:cubicBezTo>
                    <a:pt x="49" y="204"/>
                    <a:pt x="44" y="212"/>
                    <a:pt x="44" y="214"/>
                  </a:cubicBezTo>
                  <a:cubicBezTo>
                    <a:pt x="45" y="226"/>
                    <a:pt x="45" y="240"/>
                    <a:pt x="51" y="251"/>
                  </a:cubicBezTo>
                  <a:cubicBezTo>
                    <a:pt x="61" y="242"/>
                    <a:pt x="67" y="230"/>
                    <a:pt x="78" y="222"/>
                  </a:cubicBezTo>
                  <a:cubicBezTo>
                    <a:pt x="83" y="232"/>
                    <a:pt x="84" y="251"/>
                    <a:pt x="94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4" y="253"/>
                    <a:pt x="127" y="270"/>
                    <a:pt x="136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2" y="259"/>
                    <a:pt x="164" y="268"/>
                    <a:pt x="168" y="277"/>
                  </a:cubicBezTo>
                  <a:cubicBezTo>
                    <a:pt x="181" y="273"/>
                    <a:pt x="185" y="260"/>
                    <a:pt x="195" y="253"/>
                  </a:cubicBezTo>
                  <a:cubicBezTo>
                    <a:pt x="201" y="255"/>
                    <a:pt x="201" y="263"/>
                    <a:pt x="205" y="267"/>
                  </a:cubicBezTo>
                  <a:cubicBezTo>
                    <a:pt x="212" y="266"/>
                    <a:pt x="212" y="258"/>
                    <a:pt x="219" y="256"/>
                  </a:cubicBezTo>
                  <a:cubicBezTo>
                    <a:pt x="221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6" y="312"/>
                  </a:cubicBezTo>
                  <a:close/>
                  <a:moveTo>
                    <a:pt x="259" y="304"/>
                  </a:moveTo>
                  <a:cubicBezTo>
                    <a:pt x="267" y="281"/>
                    <a:pt x="244" y="251"/>
                    <a:pt x="226" y="271"/>
                  </a:cubicBezTo>
                  <a:cubicBezTo>
                    <a:pt x="226" y="261"/>
                    <a:pt x="225" y="251"/>
                    <a:pt x="220" y="246"/>
                  </a:cubicBezTo>
                  <a:cubicBezTo>
                    <a:pt x="212" y="246"/>
                    <a:pt x="214" y="256"/>
                    <a:pt x="206" y="256"/>
                  </a:cubicBezTo>
                  <a:cubicBezTo>
                    <a:pt x="204" y="251"/>
                    <a:pt x="200" y="247"/>
                    <a:pt x="195" y="245"/>
                  </a:cubicBezTo>
                  <a:cubicBezTo>
                    <a:pt x="184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7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9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7" y="212"/>
                  </a:cubicBezTo>
                  <a:cubicBezTo>
                    <a:pt x="69" y="214"/>
                    <a:pt x="65" y="229"/>
                    <a:pt x="52" y="237"/>
                  </a:cubicBezTo>
                  <a:cubicBezTo>
                    <a:pt x="49" y="221"/>
                    <a:pt x="52" y="211"/>
                    <a:pt x="55" y="197"/>
                  </a:cubicBezTo>
                  <a:cubicBezTo>
                    <a:pt x="43" y="194"/>
                    <a:pt x="31" y="203"/>
                    <a:pt x="20" y="207"/>
                  </a:cubicBezTo>
                  <a:cubicBezTo>
                    <a:pt x="20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3" y="186"/>
                  </a:cubicBezTo>
                  <a:cubicBezTo>
                    <a:pt x="99" y="200"/>
                    <a:pt x="130" y="217"/>
                    <a:pt x="157" y="224"/>
                  </a:cubicBezTo>
                  <a:cubicBezTo>
                    <a:pt x="172" y="228"/>
                    <a:pt x="198" y="228"/>
                    <a:pt x="212" y="221"/>
                  </a:cubicBezTo>
                  <a:cubicBezTo>
                    <a:pt x="214" y="219"/>
                    <a:pt x="216" y="217"/>
                    <a:pt x="219" y="215"/>
                  </a:cubicBezTo>
                  <a:cubicBezTo>
                    <a:pt x="232" y="209"/>
                    <a:pt x="242" y="210"/>
                    <a:pt x="248" y="194"/>
                  </a:cubicBezTo>
                  <a:cubicBezTo>
                    <a:pt x="271" y="213"/>
                    <a:pt x="289" y="279"/>
                    <a:pt x="259" y="304"/>
                  </a:cubicBezTo>
                  <a:close/>
                  <a:moveTo>
                    <a:pt x="223" y="204"/>
                  </a:moveTo>
                  <a:cubicBezTo>
                    <a:pt x="228" y="205"/>
                    <a:pt x="221" y="207"/>
                    <a:pt x="221" y="208"/>
                  </a:cubicBezTo>
                  <a:cubicBezTo>
                    <a:pt x="217" y="207"/>
                    <a:pt x="224" y="206"/>
                    <a:pt x="223" y="204"/>
                  </a:cubicBezTo>
                  <a:close/>
                  <a:moveTo>
                    <a:pt x="240" y="193"/>
                  </a:moveTo>
                  <a:cubicBezTo>
                    <a:pt x="243" y="193"/>
                    <a:pt x="227" y="200"/>
                    <a:pt x="240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8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1" y="118"/>
                    <a:pt x="296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9" y="13"/>
                    <a:pt x="116" y="11"/>
                    <a:pt x="115" y="13"/>
                  </a:cubicBezTo>
                  <a:cubicBezTo>
                    <a:pt x="179" y="34"/>
                    <a:pt x="241" y="57"/>
                    <a:pt x="305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6" y="108"/>
                    <a:pt x="278" y="123"/>
                    <a:pt x="265" y="136"/>
                  </a:cubicBezTo>
                  <a:cubicBezTo>
                    <a:pt x="258" y="144"/>
                    <a:pt x="249" y="152"/>
                    <a:pt x="240" y="160"/>
                  </a:cubicBezTo>
                  <a:cubicBezTo>
                    <a:pt x="233" y="167"/>
                    <a:pt x="222" y="182"/>
                    <a:pt x="214" y="184"/>
                  </a:cubicBezTo>
                  <a:cubicBezTo>
                    <a:pt x="206" y="186"/>
                    <a:pt x="172" y="172"/>
                    <a:pt x="161" y="168"/>
                  </a:cubicBezTo>
                  <a:cubicBezTo>
                    <a:pt x="110" y="146"/>
                    <a:pt x="58" y="123"/>
                    <a:pt x="12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4" name="Freeform 570"/>
            <p:cNvSpPr>
              <a:spLocks noEditPoints="1"/>
            </p:cNvSpPr>
            <p:nvPr/>
          </p:nvSpPr>
          <p:spPr bwMode="auto">
            <a:xfrm>
              <a:off x="930238" y="4790074"/>
              <a:ext cx="294422" cy="975726"/>
            </a:xfrm>
            <a:custGeom>
              <a:avLst/>
              <a:gdLst>
                <a:gd name="T0" fmla="*/ 42 w 79"/>
                <a:gd name="T1" fmla="*/ 260 h 261"/>
                <a:gd name="T2" fmla="*/ 79 w 79"/>
                <a:gd name="T3" fmla="*/ 25 h 261"/>
                <a:gd name="T4" fmla="*/ 0 w 79"/>
                <a:gd name="T5" fmla="*/ 30 h 261"/>
                <a:gd name="T6" fmla="*/ 15 w 79"/>
                <a:gd name="T7" fmla="*/ 49 h 261"/>
                <a:gd name="T8" fmla="*/ 15 w 79"/>
                <a:gd name="T9" fmla="*/ 111 h 261"/>
                <a:gd name="T10" fmla="*/ 56 w 79"/>
                <a:gd name="T11" fmla="*/ 139 h 261"/>
                <a:gd name="T12" fmla="*/ 55 w 79"/>
                <a:gd name="T13" fmla="*/ 166 h 261"/>
                <a:gd name="T14" fmla="*/ 34 w 79"/>
                <a:gd name="T15" fmla="*/ 181 h 261"/>
                <a:gd name="T16" fmla="*/ 35 w 79"/>
                <a:gd name="T17" fmla="*/ 202 h 261"/>
                <a:gd name="T18" fmla="*/ 23 w 79"/>
                <a:gd name="T19" fmla="*/ 189 h 261"/>
                <a:gd name="T20" fmla="*/ 43 w 79"/>
                <a:gd name="T21" fmla="*/ 132 h 261"/>
                <a:gd name="T22" fmla="*/ 50 w 79"/>
                <a:gd name="T23" fmla="*/ 133 h 261"/>
                <a:gd name="T24" fmla="*/ 16 w 79"/>
                <a:gd name="T25" fmla="*/ 131 h 261"/>
                <a:gd name="T26" fmla="*/ 16 w 79"/>
                <a:gd name="T27" fmla="*/ 131 h 261"/>
                <a:gd name="T28" fmla="*/ 28 w 79"/>
                <a:gd name="T29" fmla="*/ 131 h 261"/>
                <a:gd name="T30" fmla="*/ 24 w 79"/>
                <a:gd name="T31" fmla="*/ 153 h 261"/>
                <a:gd name="T32" fmla="*/ 36 w 79"/>
                <a:gd name="T33" fmla="*/ 132 h 261"/>
                <a:gd name="T34" fmla="*/ 39 w 79"/>
                <a:gd name="T35" fmla="*/ 172 h 261"/>
                <a:gd name="T36" fmla="*/ 39 w 79"/>
                <a:gd name="T37" fmla="*/ 169 h 261"/>
                <a:gd name="T38" fmla="*/ 39 w 79"/>
                <a:gd name="T39" fmla="*/ 169 h 261"/>
                <a:gd name="T40" fmla="*/ 15 w 79"/>
                <a:gd name="T41" fmla="*/ 199 h 261"/>
                <a:gd name="T42" fmla="*/ 18 w 79"/>
                <a:gd name="T43" fmla="*/ 212 h 261"/>
                <a:gd name="T44" fmla="*/ 20 w 79"/>
                <a:gd name="T45" fmla="*/ 233 h 261"/>
                <a:gd name="T46" fmla="*/ 20 w 79"/>
                <a:gd name="T47" fmla="*/ 236 h 261"/>
                <a:gd name="T48" fmla="*/ 28 w 79"/>
                <a:gd name="T49" fmla="*/ 248 h 261"/>
                <a:gd name="T50" fmla="*/ 27 w 79"/>
                <a:gd name="T51" fmla="*/ 230 h 261"/>
                <a:gd name="T52" fmla="*/ 39 w 79"/>
                <a:gd name="T53" fmla="*/ 239 h 261"/>
                <a:gd name="T54" fmla="*/ 54 w 79"/>
                <a:gd name="T55" fmla="*/ 245 h 261"/>
                <a:gd name="T56" fmla="*/ 58 w 79"/>
                <a:gd name="T57" fmla="*/ 231 h 261"/>
                <a:gd name="T58" fmla="*/ 55 w 79"/>
                <a:gd name="T59" fmla="*/ 210 h 261"/>
                <a:gd name="T60" fmla="*/ 62 w 79"/>
                <a:gd name="T61" fmla="*/ 218 h 261"/>
                <a:gd name="T62" fmla="*/ 62 w 79"/>
                <a:gd name="T63" fmla="*/ 219 h 261"/>
                <a:gd name="T64" fmla="*/ 64 w 79"/>
                <a:gd name="T65" fmla="*/ 185 h 261"/>
                <a:gd name="T66" fmla="*/ 62 w 79"/>
                <a:gd name="T67" fmla="*/ 171 h 261"/>
                <a:gd name="T68" fmla="*/ 48 w 79"/>
                <a:gd name="T69" fmla="*/ 194 h 261"/>
                <a:gd name="T70" fmla="*/ 39 w 79"/>
                <a:gd name="T71" fmla="*/ 195 h 261"/>
                <a:gd name="T72" fmla="*/ 34 w 79"/>
                <a:gd name="T73" fmla="*/ 194 h 261"/>
                <a:gd name="T74" fmla="*/ 46 w 79"/>
                <a:gd name="T75" fmla="*/ 185 h 261"/>
                <a:gd name="T76" fmla="*/ 67 w 79"/>
                <a:gd name="T77" fmla="*/ 169 h 261"/>
                <a:gd name="T78" fmla="*/ 64 w 79"/>
                <a:gd name="T79" fmla="*/ 132 h 261"/>
                <a:gd name="T80" fmla="*/ 39 w 79"/>
                <a:gd name="T81" fmla="*/ 13 h 261"/>
                <a:gd name="T82" fmla="*/ 11 w 79"/>
                <a:gd name="T83" fmla="*/ 22 h 261"/>
                <a:gd name="T84" fmla="*/ 72 w 79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9" h="261">
                  <a:moveTo>
                    <a:pt x="8" y="91"/>
                  </a:moveTo>
                  <a:cubicBezTo>
                    <a:pt x="8" y="141"/>
                    <a:pt x="12" y="193"/>
                    <a:pt x="10" y="234"/>
                  </a:cubicBezTo>
                  <a:cubicBezTo>
                    <a:pt x="18" y="246"/>
                    <a:pt x="22" y="261"/>
                    <a:pt x="42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3" y="145"/>
                    <a:pt x="77" y="121"/>
                  </a:cubicBezTo>
                  <a:cubicBezTo>
                    <a:pt x="71" y="93"/>
                    <a:pt x="75" y="46"/>
                    <a:pt x="79" y="25"/>
                  </a:cubicBezTo>
                  <a:cubicBezTo>
                    <a:pt x="75" y="19"/>
                    <a:pt x="74" y="12"/>
                    <a:pt x="67" y="8"/>
                  </a:cubicBezTo>
                  <a:cubicBezTo>
                    <a:pt x="50" y="0"/>
                    <a:pt x="19" y="10"/>
                    <a:pt x="6" y="14"/>
                  </a:cubicBezTo>
                  <a:cubicBezTo>
                    <a:pt x="7" y="20"/>
                    <a:pt x="0" y="24"/>
                    <a:pt x="0" y="30"/>
                  </a:cubicBezTo>
                  <a:cubicBezTo>
                    <a:pt x="1" y="37"/>
                    <a:pt x="8" y="42"/>
                    <a:pt x="10" y="49"/>
                  </a:cubicBezTo>
                  <a:cubicBezTo>
                    <a:pt x="12" y="59"/>
                    <a:pt x="9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4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4" y="104"/>
                    <a:pt x="27" y="103"/>
                    <a:pt x="15" y="111"/>
                  </a:cubicBezTo>
                  <a:cubicBezTo>
                    <a:pt x="14" y="81"/>
                    <a:pt x="18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7" y="134"/>
                    <a:pt x="59" y="143"/>
                    <a:pt x="56" y="142"/>
                  </a:cubicBezTo>
                  <a:close/>
                  <a:moveTo>
                    <a:pt x="67" y="143"/>
                  </a:moveTo>
                  <a:cubicBezTo>
                    <a:pt x="67" y="150"/>
                    <a:pt x="64" y="165"/>
                    <a:pt x="55" y="166"/>
                  </a:cubicBezTo>
                  <a:cubicBezTo>
                    <a:pt x="57" y="157"/>
                    <a:pt x="65" y="153"/>
                    <a:pt x="67" y="143"/>
                  </a:cubicBezTo>
                  <a:close/>
                  <a:moveTo>
                    <a:pt x="34" y="181"/>
                  </a:moveTo>
                  <a:cubicBezTo>
                    <a:pt x="36" y="185"/>
                    <a:pt x="28" y="189"/>
                    <a:pt x="34" y="181"/>
                  </a:cubicBezTo>
                  <a:close/>
                  <a:moveTo>
                    <a:pt x="35" y="202"/>
                  </a:moveTo>
                  <a:cubicBezTo>
                    <a:pt x="38" y="204"/>
                    <a:pt x="32" y="209"/>
                    <a:pt x="32" y="213"/>
                  </a:cubicBezTo>
                  <a:cubicBezTo>
                    <a:pt x="29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2" y="175"/>
                    <a:pt x="32" y="165"/>
                  </a:cubicBezTo>
                  <a:cubicBezTo>
                    <a:pt x="40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1" y="184"/>
                    <a:pt x="15" y="189"/>
                  </a:cubicBezTo>
                  <a:cubicBezTo>
                    <a:pt x="21" y="167"/>
                    <a:pt x="33" y="150"/>
                    <a:pt x="43" y="132"/>
                  </a:cubicBezTo>
                  <a:cubicBezTo>
                    <a:pt x="47" y="130"/>
                    <a:pt x="51" y="135"/>
                    <a:pt x="52" y="132"/>
                  </a:cubicBezTo>
                  <a:cubicBezTo>
                    <a:pt x="53" y="141"/>
                    <a:pt x="41" y="150"/>
                    <a:pt x="38" y="159"/>
                  </a:cubicBezTo>
                  <a:cubicBezTo>
                    <a:pt x="37" y="151"/>
                    <a:pt x="51" y="142"/>
                    <a:pt x="50" y="133"/>
                  </a:cubicBezTo>
                  <a:cubicBezTo>
                    <a:pt x="49" y="133"/>
                    <a:pt x="48" y="133"/>
                    <a:pt x="47" y="133"/>
                  </a:cubicBezTo>
                  <a:cubicBezTo>
                    <a:pt x="38" y="143"/>
                    <a:pt x="34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20" y="131"/>
                    <a:pt x="22" y="131"/>
                  </a:cubicBezTo>
                  <a:cubicBezTo>
                    <a:pt x="21" y="135"/>
                    <a:pt x="18" y="135"/>
                    <a:pt x="18" y="139"/>
                  </a:cubicBezTo>
                  <a:cubicBezTo>
                    <a:pt x="15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8" y="155"/>
                  </a:cubicBezTo>
                  <a:cubicBezTo>
                    <a:pt x="14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5" y="135"/>
                    <a:pt x="35" y="137"/>
                  </a:cubicBezTo>
                  <a:cubicBezTo>
                    <a:pt x="32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3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4" y="144"/>
                  </a:cubicBezTo>
                  <a:cubicBezTo>
                    <a:pt x="55" y="148"/>
                    <a:pt x="50" y="152"/>
                    <a:pt x="47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3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9" y="207"/>
                    <a:pt x="18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4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2" y="241"/>
                    <a:pt x="20" y="236"/>
                  </a:cubicBezTo>
                  <a:cubicBezTo>
                    <a:pt x="22" y="237"/>
                    <a:pt x="23" y="238"/>
                    <a:pt x="23" y="236"/>
                  </a:cubicBezTo>
                  <a:cubicBezTo>
                    <a:pt x="24" y="237"/>
                    <a:pt x="26" y="244"/>
                    <a:pt x="28" y="239"/>
                  </a:cubicBezTo>
                  <a:cubicBezTo>
                    <a:pt x="31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5" y="232"/>
                    <a:pt x="31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2" y="227"/>
                    <a:pt x="46" y="214"/>
                  </a:cubicBezTo>
                  <a:cubicBezTo>
                    <a:pt x="51" y="221"/>
                    <a:pt x="42" y="233"/>
                    <a:pt x="39" y="239"/>
                  </a:cubicBezTo>
                  <a:cubicBezTo>
                    <a:pt x="45" y="238"/>
                    <a:pt x="39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4" y="245"/>
                  </a:moveTo>
                  <a:cubicBezTo>
                    <a:pt x="52" y="244"/>
                    <a:pt x="50" y="243"/>
                    <a:pt x="50" y="245"/>
                  </a:cubicBezTo>
                  <a:cubicBezTo>
                    <a:pt x="49" y="240"/>
                    <a:pt x="43" y="240"/>
                    <a:pt x="46" y="235"/>
                  </a:cubicBezTo>
                  <a:cubicBezTo>
                    <a:pt x="50" y="241"/>
                    <a:pt x="55" y="235"/>
                    <a:pt x="58" y="231"/>
                  </a:cubicBezTo>
                  <a:cubicBezTo>
                    <a:pt x="60" y="235"/>
                    <a:pt x="53" y="240"/>
                    <a:pt x="54" y="245"/>
                  </a:cubicBezTo>
                  <a:close/>
                  <a:moveTo>
                    <a:pt x="58" y="205"/>
                  </a:moveTo>
                  <a:cubicBezTo>
                    <a:pt x="61" y="207"/>
                    <a:pt x="55" y="209"/>
                    <a:pt x="55" y="210"/>
                  </a:cubicBezTo>
                  <a:cubicBezTo>
                    <a:pt x="52" y="214"/>
                    <a:pt x="56" y="206"/>
                    <a:pt x="58" y="205"/>
                  </a:cubicBezTo>
                  <a:close/>
                  <a:moveTo>
                    <a:pt x="62" y="219"/>
                  </a:moveTo>
                  <a:cubicBezTo>
                    <a:pt x="61" y="221"/>
                    <a:pt x="59" y="217"/>
                    <a:pt x="62" y="218"/>
                  </a:cubicBezTo>
                  <a:cubicBezTo>
                    <a:pt x="61" y="216"/>
                    <a:pt x="60" y="215"/>
                    <a:pt x="58" y="215"/>
                  </a:cubicBezTo>
                  <a:cubicBezTo>
                    <a:pt x="58" y="212"/>
                    <a:pt x="61" y="212"/>
                    <a:pt x="62" y="209"/>
                  </a:cubicBezTo>
                  <a:cubicBezTo>
                    <a:pt x="64" y="212"/>
                    <a:pt x="62" y="216"/>
                    <a:pt x="62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8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7" y="169"/>
                  </a:moveTo>
                  <a:cubicBezTo>
                    <a:pt x="64" y="169"/>
                    <a:pt x="64" y="171"/>
                    <a:pt x="62" y="171"/>
                  </a:cubicBezTo>
                  <a:cubicBezTo>
                    <a:pt x="59" y="190"/>
                    <a:pt x="45" y="197"/>
                    <a:pt x="42" y="216"/>
                  </a:cubicBezTo>
                  <a:cubicBezTo>
                    <a:pt x="39" y="216"/>
                    <a:pt x="39" y="214"/>
                    <a:pt x="36" y="214"/>
                  </a:cubicBezTo>
                  <a:cubicBezTo>
                    <a:pt x="40" y="207"/>
                    <a:pt x="44" y="200"/>
                    <a:pt x="48" y="194"/>
                  </a:cubicBezTo>
                  <a:cubicBezTo>
                    <a:pt x="48" y="193"/>
                    <a:pt x="47" y="192"/>
                    <a:pt x="47" y="191"/>
                  </a:cubicBezTo>
                  <a:cubicBezTo>
                    <a:pt x="43" y="192"/>
                    <a:pt x="39" y="193"/>
                    <a:pt x="39" y="198"/>
                  </a:cubicBezTo>
                  <a:cubicBezTo>
                    <a:pt x="37" y="197"/>
                    <a:pt x="38" y="195"/>
                    <a:pt x="39" y="195"/>
                  </a:cubicBezTo>
                  <a:cubicBezTo>
                    <a:pt x="40" y="193"/>
                    <a:pt x="35" y="193"/>
                    <a:pt x="34" y="194"/>
                  </a:cubicBezTo>
                  <a:cubicBezTo>
                    <a:pt x="34" y="194"/>
                    <a:pt x="34" y="194"/>
                    <a:pt x="34" y="195"/>
                  </a:cubicBezTo>
                  <a:cubicBezTo>
                    <a:pt x="33" y="194"/>
                    <a:pt x="34" y="194"/>
                    <a:pt x="34" y="194"/>
                  </a:cubicBezTo>
                  <a:cubicBezTo>
                    <a:pt x="36" y="188"/>
                    <a:pt x="43" y="179"/>
                    <a:pt x="47" y="169"/>
                  </a:cubicBezTo>
                  <a:cubicBezTo>
                    <a:pt x="51" y="177"/>
                    <a:pt x="36" y="183"/>
                    <a:pt x="40" y="192"/>
                  </a:cubicBezTo>
                  <a:cubicBezTo>
                    <a:pt x="43" y="191"/>
                    <a:pt x="44" y="188"/>
                    <a:pt x="46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7" y="161"/>
                  </a:cubicBezTo>
                  <a:cubicBezTo>
                    <a:pt x="69" y="161"/>
                    <a:pt x="65" y="166"/>
                    <a:pt x="67" y="169"/>
                  </a:cubicBezTo>
                  <a:close/>
                  <a:moveTo>
                    <a:pt x="69" y="139"/>
                  </a:moveTo>
                  <a:cubicBezTo>
                    <a:pt x="68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8" y="132"/>
                    <a:pt x="68" y="131"/>
                  </a:cubicBezTo>
                  <a:cubicBezTo>
                    <a:pt x="71" y="131"/>
                    <a:pt x="69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60" y="30"/>
                    <a:pt x="36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3" y="15"/>
                    <a:pt x="28" y="14"/>
                    <a:pt x="39" y="13"/>
                  </a:cubicBezTo>
                  <a:close/>
                  <a:moveTo>
                    <a:pt x="71" y="26"/>
                  </a:moveTo>
                  <a:cubicBezTo>
                    <a:pt x="73" y="29"/>
                    <a:pt x="71" y="30"/>
                    <a:pt x="72" y="36"/>
                  </a:cubicBezTo>
                  <a:cubicBezTo>
                    <a:pt x="57" y="52"/>
                    <a:pt x="21" y="49"/>
                    <a:pt x="6" y="32"/>
                  </a:cubicBezTo>
                  <a:cubicBezTo>
                    <a:pt x="23" y="34"/>
                    <a:pt x="59" y="43"/>
                    <a:pt x="7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5" name="Freeform 571"/>
            <p:cNvSpPr>
              <a:spLocks noEditPoints="1"/>
            </p:cNvSpPr>
            <p:nvPr/>
          </p:nvSpPr>
          <p:spPr bwMode="auto">
            <a:xfrm>
              <a:off x="4137244" y="5123426"/>
              <a:ext cx="924630" cy="542611"/>
            </a:xfrm>
            <a:custGeom>
              <a:avLst/>
              <a:gdLst>
                <a:gd name="T0" fmla="*/ 55 w 248"/>
                <a:gd name="T1" fmla="*/ 79 h 145"/>
                <a:gd name="T2" fmla="*/ 0 w 248"/>
                <a:gd name="T3" fmla="*/ 116 h 145"/>
                <a:gd name="T4" fmla="*/ 56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9 w 248"/>
                <a:gd name="T27" fmla="*/ 100 h 145"/>
                <a:gd name="T28" fmla="*/ 109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1 w 248"/>
                <a:gd name="T37" fmla="*/ 129 h 145"/>
                <a:gd name="T38" fmla="*/ 151 w 248"/>
                <a:gd name="T39" fmla="*/ 129 h 145"/>
                <a:gd name="T40" fmla="*/ 155 w 248"/>
                <a:gd name="T41" fmla="*/ 130 h 145"/>
                <a:gd name="T42" fmla="*/ 152 w 248"/>
                <a:gd name="T43" fmla="*/ 96 h 145"/>
                <a:gd name="T44" fmla="*/ 155 w 248"/>
                <a:gd name="T45" fmla="*/ 130 h 145"/>
                <a:gd name="T46" fmla="*/ 162 w 248"/>
                <a:gd name="T47" fmla="*/ 129 h 145"/>
                <a:gd name="T48" fmla="*/ 166 w 248"/>
                <a:gd name="T49" fmla="*/ 98 h 145"/>
                <a:gd name="T50" fmla="*/ 179 w 248"/>
                <a:gd name="T51" fmla="*/ 123 h 145"/>
                <a:gd name="T52" fmla="*/ 172 w 248"/>
                <a:gd name="T53" fmla="*/ 100 h 145"/>
                <a:gd name="T54" fmla="*/ 179 w 248"/>
                <a:gd name="T55" fmla="*/ 123 h 145"/>
                <a:gd name="T56" fmla="*/ 183 w 248"/>
                <a:gd name="T57" fmla="*/ 121 h 145"/>
                <a:gd name="T58" fmla="*/ 190 w 248"/>
                <a:gd name="T59" fmla="*/ 100 h 145"/>
                <a:gd name="T60" fmla="*/ 197 w 248"/>
                <a:gd name="T61" fmla="*/ 116 h 145"/>
                <a:gd name="T62" fmla="*/ 198 w 248"/>
                <a:gd name="T63" fmla="*/ 99 h 145"/>
                <a:gd name="T64" fmla="*/ 197 w 248"/>
                <a:gd name="T65" fmla="*/ 116 h 145"/>
                <a:gd name="T66" fmla="*/ 204 w 248"/>
                <a:gd name="T67" fmla="*/ 98 h 145"/>
                <a:gd name="T68" fmla="*/ 211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1 w 248"/>
                <a:gd name="T75" fmla="*/ 88 h 145"/>
                <a:gd name="T76" fmla="*/ 162 w 248"/>
                <a:gd name="T77" fmla="*/ 25 h 145"/>
                <a:gd name="T78" fmla="*/ 228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5" y="0"/>
                    <a:pt x="58" y="26"/>
                    <a:pt x="55" y="79"/>
                  </a:cubicBezTo>
                  <a:cubicBezTo>
                    <a:pt x="23" y="76"/>
                    <a:pt x="33" y="109"/>
                    <a:pt x="10" y="113"/>
                  </a:cubicBezTo>
                  <a:cubicBezTo>
                    <a:pt x="8" y="114"/>
                    <a:pt x="2" y="110"/>
                    <a:pt x="0" y="116"/>
                  </a:cubicBezTo>
                  <a:cubicBezTo>
                    <a:pt x="4" y="122"/>
                    <a:pt x="14" y="119"/>
                    <a:pt x="21" y="119"/>
                  </a:cubicBezTo>
                  <a:cubicBezTo>
                    <a:pt x="35" y="111"/>
                    <a:pt x="34" y="81"/>
                    <a:pt x="56" y="86"/>
                  </a:cubicBezTo>
                  <a:cubicBezTo>
                    <a:pt x="59" y="94"/>
                    <a:pt x="59" y="102"/>
                    <a:pt x="63" y="109"/>
                  </a:cubicBezTo>
                  <a:cubicBezTo>
                    <a:pt x="71" y="121"/>
                    <a:pt x="101" y="134"/>
                    <a:pt x="117" y="137"/>
                  </a:cubicBezTo>
                  <a:cubicBezTo>
                    <a:pt x="177" y="145"/>
                    <a:pt x="248" y="108"/>
                    <a:pt x="235" y="57"/>
                  </a:cubicBezTo>
                  <a:cubicBezTo>
                    <a:pt x="232" y="47"/>
                    <a:pt x="224" y="40"/>
                    <a:pt x="215" y="34"/>
                  </a:cubicBezTo>
                  <a:close/>
                  <a:moveTo>
                    <a:pt x="119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1" y="67"/>
                    <a:pt x="113" y="67"/>
                    <a:pt x="124" y="65"/>
                  </a:cubicBezTo>
                  <a:cubicBezTo>
                    <a:pt x="124" y="58"/>
                    <a:pt x="121" y="54"/>
                    <a:pt x="119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30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5" y="44"/>
                    <a:pt x="112" y="35"/>
                  </a:cubicBezTo>
                  <a:cubicBezTo>
                    <a:pt x="103" y="40"/>
                    <a:pt x="94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8" y="86"/>
                    <a:pt x="102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9" y="100"/>
                  </a:moveTo>
                  <a:cubicBezTo>
                    <a:pt x="111" y="102"/>
                    <a:pt x="107" y="117"/>
                    <a:pt x="110" y="125"/>
                  </a:cubicBezTo>
                  <a:cubicBezTo>
                    <a:pt x="96" y="128"/>
                    <a:pt x="97" y="103"/>
                    <a:pt x="109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4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6" y="93"/>
                    <a:pt x="127" y="93"/>
                    <a:pt x="128" y="93"/>
                  </a:cubicBezTo>
                  <a:cubicBezTo>
                    <a:pt x="130" y="104"/>
                    <a:pt x="125" y="122"/>
                    <a:pt x="131" y="129"/>
                  </a:cubicBezTo>
                  <a:cubicBezTo>
                    <a:pt x="138" y="121"/>
                    <a:pt x="129" y="105"/>
                    <a:pt x="135" y="95"/>
                  </a:cubicBezTo>
                  <a:cubicBezTo>
                    <a:pt x="145" y="94"/>
                    <a:pt x="132" y="126"/>
                    <a:pt x="141" y="129"/>
                  </a:cubicBezTo>
                  <a:cubicBezTo>
                    <a:pt x="146" y="121"/>
                    <a:pt x="143" y="104"/>
                    <a:pt x="144" y="95"/>
                  </a:cubicBezTo>
                  <a:cubicBezTo>
                    <a:pt x="154" y="98"/>
                    <a:pt x="142" y="124"/>
                    <a:pt x="151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5" y="130"/>
                  </a:moveTo>
                  <a:cubicBezTo>
                    <a:pt x="151" y="128"/>
                    <a:pt x="155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5" y="97"/>
                    <a:pt x="156" y="97"/>
                  </a:cubicBezTo>
                  <a:cubicBezTo>
                    <a:pt x="155" y="104"/>
                    <a:pt x="155" y="123"/>
                    <a:pt x="155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2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6" y="108"/>
                    <a:pt x="167" y="123"/>
                    <a:pt x="166" y="128"/>
                  </a:cubicBezTo>
                  <a:close/>
                  <a:moveTo>
                    <a:pt x="179" y="123"/>
                  </a:moveTo>
                  <a:cubicBezTo>
                    <a:pt x="177" y="125"/>
                    <a:pt x="174" y="126"/>
                    <a:pt x="170" y="127"/>
                  </a:cubicBezTo>
                  <a:cubicBezTo>
                    <a:pt x="172" y="123"/>
                    <a:pt x="172" y="110"/>
                    <a:pt x="172" y="100"/>
                  </a:cubicBezTo>
                  <a:cubicBezTo>
                    <a:pt x="174" y="100"/>
                    <a:pt x="176" y="100"/>
                    <a:pt x="179" y="100"/>
                  </a:cubicBezTo>
                  <a:cubicBezTo>
                    <a:pt x="178" y="102"/>
                    <a:pt x="175" y="117"/>
                    <a:pt x="179" y="123"/>
                  </a:cubicBezTo>
                  <a:close/>
                  <a:moveTo>
                    <a:pt x="190" y="120"/>
                  </a:moveTo>
                  <a:cubicBezTo>
                    <a:pt x="186" y="119"/>
                    <a:pt x="187" y="122"/>
                    <a:pt x="183" y="121"/>
                  </a:cubicBezTo>
                  <a:cubicBezTo>
                    <a:pt x="183" y="114"/>
                    <a:pt x="183" y="107"/>
                    <a:pt x="183" y="100"/>
                  </a:cubicBezTo>
                  <a:cubicBezTo>
                    <a:pt x="185" y="100"/>
                    <a:pt x="187" y="100"/>
                    <a:pt x="190" y="100"/>
                  </a:cubicBezTo>
                  <a:cubicBezTo>
                    <a:pt x="189" y="105"/>
                    <a:pt x="188" y="112"/>
                    <a:pt x="190" y="120"/>
                  </a:cubicBezTo>
                  <a:close/>
                  <a:moveTo>
                    <a:pt x="197" y="116"/>
                  </a:moveTo>
                  <a:cubicBezTo>
                    <a:pt x="190" y="110"/>
                    <a:pt x="198" y="104"/>
                    <a:pt x="194" y="100"/>
                  </a:cubicBezTo>
                  <a:cubicBezTo>
                    <a:pt x="194" y="99"/>
                    <a:pt x="197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7" y="116"/>
                  </a:cubicBezTo>
                  <a:close/>
                  <a:moveTo>
                    <a:pt x="204" y="112"/>
                  </a:moveTo>
                  <a:cubicBezTo>
                    <a:pt x="201" y="108"/>
                    <a:pt x="204" y="105"/>
                    <a:pt x="204" y="98"/>
                  </a:cubicBezTo>
                  <a:cubicBezTo>
                    <a:pt x="206" y="98"/>
                    <a:pt x="208" y="98"/>
                    <a:pt x="209" y="98"/>
                  </a:cubicBezTo>
                  <a:cubicBezTo>
                    <a:pt x="209" y="101"/>
                    <a:pt x="206" y="104"/>
                    <a:pt x="211" y="105"/>
                  </a:cubicBezTo>
                  <a:cubicBezTo>
                    <a:pt x="210" y="109"/>
                    <a:pt x="204" y="108"/>
                    <a:pt x="204" y="112"/>
                  </a:cubicBezTo>
                  <a:close/>
                  <a:moveTo>
                    <a:pt x="215" y="102"/>
                  </a:moveTo>
                  <a:cubicBezTo>
                    <a:pt x="211" y="97"/>
                    <a:pt x="217" y="92"/>
                    <a:pt x="222" y="92"/>
                  </a:cubicBezTo>
                  <a:cubicBezTo>
                    <a:pt x="220" y="96"/>
                    <a:pt x="217" y="98"/>
                    <a:pt x="215" y="102"/>
                  </a:cubicBezTo>
                  <a:close/>
                  <a:moveTo>
                    <a:pt x="228" y="78"/>
                  </a:moveTo>
                  <a:cubicBezTo>
                    <a:pt x="210" y="96"/>
                    <a:pt x="178" y="95"/>
                    <a:pt x="151" y="88"/>
                  </a:cubicBezTo>
                  <a:cubicBezTo>
                    <a:pt x="153" y="67"/>
                    <a:pt x="150" y="42"/>
                    <a:pt x="137" y="28"/>
                  </a:cubicBezTo>
                  <a:cubicBezTo>
                    <a:pt x="143" y="25"/>
                    <a:pt x="153" y="24"/>
                    <a:pt x="162" y="25"/>
                  </a:cubicBezTo>
                  <a:cubicBezTo>
                    <a:pt x="182" y="25"/>
                    <a:pt x="207" y="35"/>
                    <a:pt x="218" y="46"/>
                  </a:cubicBezTo>
                  <a:cubicBezTo>
                    <a:pt x="225" y="53"/>
                    <a:pt x="229" y="65"/>
                    <a:pt x="228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7" name="Freeform 573"/>
            <p:cNvSpPr>
              <a:spLocks/>
            </p:cNvSpPr>
            <p:nvPr/>
          </p:nvSpPr>
          <p:spPr bwMode="auto">
            <a:xfrm>
              <a:off x="4426800" y="5785266"/>
              <a:ext cx="238457" cy="401483"/>
            </a:xfrm>
            <a:custGeom>
              <a:avLst/>
              <a:gdLst>
                <a:gd name="T0" fmla="*/ 63 w 64"/>
                <a:gd name="T1" fmla="*/ 46 h 108"/>
                <a:gd name="T2" fmla="*/ 34 w 64"/>
                <a:gd name="T3" fmla="*/ 0 h 108"/>
                <a:gd name="T4" fmla="*/ 28 w 64"/>
                <a:gd name="T5" fmla="*/ 65 h 108"/>
                <a:gd name="T6" fmla="*/ 13 w 64"/>
                <a:gd name="T7" fmla="*/ 66 h 108"/>
                <a:gd name="T8" fmla="*/ 9 w 64"/>
                <a:gd name="T9" fmla="*/ 101 h 108"/>
                <a:gd name="T10" fmla="*/ 39 w 64"/>
                <a:gd name="T11" fmla="*/ 82 h 108"/>
                <a:gd name="T12" fmla="*/ 42 w 64"/>
                <a:gd name="T13" fmla="*/ 35 h 108"/>
                <a:gd name="T14" fmla="*/ 63 w 64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4" h="108">
                  <a:moveTo>
                    <a:pt x="63" y="46"/>
                  </a:moveTo>
                  <a:cubicBezTo>
                    <a:pt x="64" y="26"/>
                    <a:pt x="54" y="4"/>
                    <a:pt x="34" y="0"/>
                  </a:cubicBezTo>
                  <a:cubicBezTo>
                    <a:pt x="27" y="21"/>
                    <a:pt x="31" y="50"/>
                    <a:pt x="28" y="65"/>
                  </a:cubicBezTo>
                  <a:cubicBezTo>
                    <a:pt x="22" y="65"/>
                    <a:pt x="17" y="65"/>
                    <a:pt x="13" y="66"/>
                  </a:cubicBezTo>
                  <a:cubicBezTo>
                    <a:pt x="5" y="72"/>
                    <a:pt x="0" y="92"/>
                    <a:pt x="9" y="101"/>
                  </a:cubicBezTo>
                  <a:cubicBezTo>
                    <a:pt x="19" y="108"/>
                    <a:pt x="37" y="90"/>
                    <a:pt x="39" y="82"/>
                  </a:cubicBezTo>
                  <a:cubicBezTo>
                    <a:pt x="44" y="69"/>
                    <a:pt x="37" y="49"/>
                    <a:pt x="42" y="35"/>
                  </a:cubicBezTo>
                  <a:cubicBezTo>
                    <a:pt x="50" y="37"/>
                    <a:pt x="52" y="46"/>
                    <a:pt x="63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9" name="Freeform 575"/>
            <p:cNvSpPr>
              <a:spLocks noEditPoints="1"/>
            </p:cNvSpPr>
            <p:nvPr/>
          </p:nvSpPr>
          <p:spPr bwMode="auto">
            <a:xfrm>
              <a:off x="1774572" y="5967759"/>
              <a:ext cx="632642" cy="1124155"/>
            </a:xfrm>
            <a:custGeom>
              <a:avLst/>
              <a:gdLst>
                <a:gd name="T0" fmla="*/ 150 w 170"/>
                <a:gd name="T1" fmla="*/ 7 h 301"/>
                <a:gd name="T2" fmla="*/ 29 w 170"/>
                <a:gd name="T3" fmla="*/ 9 h 301"/>
                <a:gd name="T4" fmla="*/ 8 w 170"/>
                <a:gd name="T5" fmla="*/ 34 h 301"/>
                <a:gd name="T6" fmla="*/ 4 w 170"/>
                <a:gd name="T7" fmla="*/ 230 h 301"/>
                <a:gd name="T8" fmla="*/ 126 w 170"/>
                <a:gd name="T9" fmla="*/ 301 h 301"/>
                <a:gd name="T10" fmla="*/ 157 w 170"/>
                <a:gd name="T11" fmla="*/ 139 h 301"/>
                <a:gd name="T12" fmla="*/ 36 w 170"/>
                <a:gd name="T13" fmla="*/ 16 h 301"/>
                <a:gd name="T14" fmla="*/ 141 w 170"/>
                <a:gd name="T15" fmla="*/ 12 h 301"/>
                <a:gd name="T16" fmla="*/ 111 w 170"/>
                <a:gd name="T17" fmla="*/ 17 h 301"/>
                <a:gd name="T18" fmla="*/ 121 w 170"/>
                <a:gd name="T19" fmla="*/ 27 h 301"/>
                <a:gd name="T20" fmla="*/ 28 w 170"/>
                <a:gd name="T21" fmla="*/ 30 h 301"/>
                <a:gd name="T22" fmla="*/ 123 w 170"/>
                <a:gd name="T23" fmla="*/ 291 h 301"/>
                <a:gd name="T24" fmla="*/ 44 w 170"/>
                <a:gd name="T25" fmla="*/ 270 h 301"/>
                <a:gd name="T26" fmla="*/ 33 w 170"/>
                <a:gd name="T27" fmla="*/ 249 h 301"/>
                <a:gd name="T28" fmla="*/ 29 w 170"/>
                <a:gd name="T29" fmla="*/ 288 h 301"/>
                <a:gd name="T30" fmla="*/ 21 w 170"/>
                <a:gd name="T31" fmla="*/ 257 h 301"/>
                <a:gd name="T32" fmla="*/ 18 w 170"/>
                <a:gd name="T33" fmla="*/ 285 h 301"/>
                <a:gd name="T34" fmla="*/ 17 w 170"/>
                <a:gd name="T35" fmla="*/ 215 h 301"/>
                <a:gd name="T36" fmla="*/ 13 w 170"/>
                <a:gd name="T37" fmla="*/ 286 h 301"/>
                <a:gd name="T38" fmla="*/ 9 w 170"/>
                <a:gd name="T39" fmla="*/ 247 h 301"/>
                <a:gd name="T40" fmla="*/ 12 w 170"/>
                <a:gd name="T41" fmla="*/ 172 h 301"/>
                <a:gd name="T42" fmla="*/ 119 w 170"/>
                <a:gd name="T43" fmla="*/ 38 h 301"/>
                <a:gd name="T44" fmla="*/ 126 w 170"/>
                <a:gd name="T45" fmla="*/ 37 h 301"/>
                <a:gd name="T46" fmla="*/ 145 w 170"/>
                <a:gd name="T47" fmla="*/ 28 h 301"/>
                <a:gd name="T48" fmla="*/ 129 w 170"/>
                <a:gd name="T49" fmla="*/ 86 h 301"/>
                <a:gd name="T50" fmla="*/ 158 w 170"/>
                <a:gd name="T51" fmla="*/ 232 h 301"/>
                <a:gd name="T52" fmla="*/ 152 w 170"/>
                <a:gd name="T53" fmla="*/ 270 h 301"/>
                <a:gd name="T54" fmla="*/ 145 w 170"/>
                <a:gd name="T55" fmla="*/ 236 h 301"/>
                <a:gd name="T56" fmla="*/ 142 w 170"/>
                <a:gd name="T57" fmla="*/ 280 h 301"/>
                <a:gd name="T58" fmla="*/ 138 w 170"/>
                <a:gd name="T59" fmla="*/ 197 h 301"/>
                <a:gd name="T60" fmla="*/ 135 w 170"/>
                <a:gd name="T61" fmla="*/ 277 h 301"/>
                <a:gd name="T62" fmla="*/ 133 w 170"/>
                <a:gd name="T63" fmla="*/ 290 h 301"/>
                <a:gd name="T64" fmla="*/ 146 w 170"/>
                <a:gd name="T65" fmla="*/ 128 h 301"/>
                <a:gd name="T66" fmla="*/ 158 w 170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0" h="301">
                  <a:moveTo>
                    <a:pt x="157" y="139"/>
                  </a:moveTo>
                  <a:cubicBezTo>
                    <a:pt x="152" y="96"/>
                    <a:pt x="154" y="52"/>
                    <a:pt x="150" y="7"/>
                  </a:cubicBezTo>
                  <a:cubicBezTo>
                    <a:pt x="144" y="1"/>
                    <a:pt x="138" y="0"/>
                    <a:pt x="131" y="1"/>
                  </a:cubicBezTo>
                  <a:cubicBezTo>
                    <a:pt x="100" y="3"/>
                    <a:pt x="60" y="5"/>
                    <a:pt x="29" y="9"/>
                  </a:cubicBezTo>
                  <a:cubicBezTo>
                    <a:pt x="25" y="15"/>
                    <a:pt x="30" y="17"/>
                    <a:pt x="26" y="22"/>
                  </a:cubicBezTo>
                  <a:cubicBezTo>
                    <a:pt x="22" y="28"/>
                    <a:pt x="12" y="27"/>
                    <a:pt x="8" y="34"/>
                  </a:cubicBezTo>
                  <a:cubicBezTo>
                    <a:pt x="6" y="59"/>
                    <a:pt x="5" y="90"/>
                    <a:pt x="4" y="124"/>
                  </a:cubicBezTo>
                  <a:cubicBezTo>
                    <a:pt x="2" y="159"/>
                    <a:pt x="5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3" y="299"/>
                    <a:pt x="83" y="296"/>
                    <a:pt x="126" y="301"/>
                  </a:cubicBezTo>
                  <a:cubicBezTo>
                    <a:pt x="145" y="293"/>
                    <a:pt x="157" y="278"/>
                    <a:pt x="165" y="260"/>
                  </a:cubicBezTo>
                  <a:cubicBezTo>
                    <a:pt x="170" y="221"/>
                    <a:pt x="162" y="182"/>
                    <a:pt x="157" y="139"/>
                  </a:cubicBezTo>
                  <a:close/>
                  <a:moveTo>
                    <a:pt x="65" y="20"/>
                  </a:moveTo>
                  <a:cubicBezTo>
                    <a:pt x="57" y="12"/>
                    <a:pt x="45" y="21"/>
                    <a:pt x="36" y="16"/>
                  </a:cubicBezTo>
                  <a:cubicBezTo>
                    <a:pt x="62" y="14"/>
                    <a:pt x="93" y="10"/>
                    <a:pt x="118" y="9"/>
                  </a:cubicBezTo>
                  <a:cubicBezTo>
                    <a:pt x="126" y="9"/>
                    <a:pt x="136" y="6"/>
                    <a:pt x="141" y="12"/>
                  </a:cubicBezTo>
                  <a:cubicBezTo>
                    <a:pt x="129" y="19"/>
                    <a:pt x="107" y="6"/>
                    <a:pt x="96" y="17"/>
                  </a:cubicBezTo>
                  <a:cubicBezTo>
                    <a:pt x="99" y="21"/>
                    <a:pt x="106" y="17"/>
                    <a:pt x="111" y="17"/>
                  </a:cubicBezTo>
                  <a:cubicBezTo>
                    <a:pt x="110" y="24"/>
                    <a:pt x="123" y="24"/>
                    <a:pt x="133" y="25"/>
                  </a:cubicBezTo>
                  <a:cubicBezTo>
                    <a:pt x="133" y="30"/>
                    <a:pt x="124" y="28"/>
                    <a:pt x="121" y="27"/>
                  </a:cubicBezTo>
                  <a:cubicBezTo>
                    <a:pt x="119" y="27"/>
                    <a:pt x="120" y="30"/>
                    <a:pt x="118" y="30"/>
                  </a:cubicBezTo>
                  <a:cubicBezTo>
                    <a:pt x="86" y="30"/>
                    <a:pt x="56" y="30"/>
                    <a:pt x="28" y="30"/>
                  </a:cubicBezTo>
                  <a:cubicBezTo>
                    <a:pt x="32" y="17"/>
                    <a:pt x="54" y="28"/>
                    <a:pt x="65" y="20"/>
                  </a:cubicBezTo>
                  <a:close/>
                  <a:moveTo>
                    <a:pt x="123" y="291"/>
                  </a:moveTo>
                  <a:cubicBezTo>
                    <a:pt x="99" y="289"/>
                    <a:pt x="71" y="291"/>
                    <a:pt x="49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29" y="284"/>
                    <a:pt x="42" y="255"/>
                    <a:pt x="33" y="249"/>
                  </a:cubicBezTo>
                  <a:cubicBezTo>
                    <a:pt x="29" y="252"/>
                    <a:pt x="29" y="263"/>
                    <a:pt x="29" y="270"/>
                  </a:cubicBezTo>
                  <a:cubicBezTo>
                    <a:pt x="29" y="277"/>
                    <a:pt x="31" y="282"/>
                    <a:pt x="29" y="288"/>
                  </a:cubicBezTo>
                  <a:cubicBezTo>
                    <a:pt x="23" y="272"/>
                    <a:pt x="28" y="250"/>
                    <a:pt x="28" y="235"/>
                  </a:cubicBezTo>
                  <a:cubicBezTo>
                    <a:pt x="19" y="237"/>
                    <a:pt x="21" y="249"/>
                    <a:pt x="21" y="257"/>
                  </a:cubicBezTo>
                  <a:cubicBezTo>
                    <a:pt x="21" y="267"/>
                    <a:pt x="22" y="277"/>
                    <a:pt x="20" y="287"/>
                  </a:cubicBezTo>
                  <a:cubicBezTo>
                    <a:pt x="16" y="288"/>
                    <a:pt x="18" y="285"/>
                    <a:pt x="18" y="285"/>
                  </a:cubicBezTo>
                  <a:cubicBezTo>
                    <a:pt x="18" y="274"/>
                    <a:pt x="20" y="243"/>
                    <a:pt x="20" y="231"/>
                  </a:cubicBezTo>
                  <a:cubicBezTo>
                    <a:pt x="20" y="226"/>
                    <a:pt x="22" y="219"/>
                    <a:pt x="17" y="215"/>
                  </a:cubicBezTo>
                  <a:cubicBezTo>
                    <a:pt x="12" y="219"/>
                    <a:pt x="15" y="229"/>
                    <a:pt x="14" y="237"/>
                  </a:cubicBezTo>
                  <a:cubicBezTo>
                    <a:pt x="14" y="255"/>
                    <a:pt x="11" y="273"/>
                    <a:pt x="13" y="286"/>
                  </a:cubicBezTo>
                  <a:cubicBezTo>
                    <a:pt x="7" y="286"/>
                    <a:pt x="8" y="272"/>
                    <a:pt x="8" y="268"/>
                  </a:cubicBezTo>
                  <a:cubicBezTo>
                    <a:pt x="7" y="261"/>
                    <a:pt x="9" y="253"/>
                    <a:pt x="9" y="247"/>
                  </a:cubicBezTo>
                  <a:cubicBezTo>
                    <a:pt x="10" y="230"/>
                    <a:pt x="9" y="212"/>
                    <a:pt x="9" y="197"/>
                  </a:cubicBezTo>
                  <a:cubicBezTo>
                    <a:pt x="9" y="189"/>
                    <a:pt x="11" y="181"/>
                    <a:pt x="12" y="172"/>
                  </a:cubicBezTo>
                  <a:cubicBezTo>
                    <a:pt x="13" y="136"/>
                    <a:pt x="9" y="87"/>
                    <a:pt x="14" y="38"/>
                  </a:cubicBezTo>
                  <a:cubicBezTo>
                    <a:pt x="52" y="40"/>
                    <a:pt x="85" y="39"/>
                    <a:pt x="119" y="38"/>
                  </a:cubicBezTo>
                  <a:cubicBezTo>
                    <a:pt x="122" y="126"/>
                    <a:pt x="131" y="216"/>
                    <a:pt x="123" y="291"/>
                  </a:cubicBezTo>
                  <a:close/>
                  <a:moveTo>
                    <a:pt x="126" y="37"/>
                  </a:moveTo>
                  <a:cubicBezTo>
                    <a:pt x="134" y="35"/>
                    <a:pt x="140" y="32"/>
                    <a:pt x="142" y="25"/>
                  </a:cubicBezTo>
                  <a:cubicBezTo>
                    <a:pt x="145" y="24"/>
                    <a:pt x="145" y="26"/>
                    <a:pt x="145" y="28"/>
                  </a:cubicBezTo>
                  <a:cubicBezTo>
                    <a:pt x="144" y="38"/>
                    <a:pt x="146" y="65"/>
                    <a:pt x="146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8" y="64"/>
                    <a:pt x="129" y="55"/>
                    <a:pt x="126" y="37"/>
                  </a:cubicBezTo>
                  <a:close/>
                  <a:moveTo>
                    <a:pt x="158" y="232"/>
                  </a:moveTo>
                  <a:cubicBezTo>
                    <a:pt x="157" y="231"/>
                    <a:pt x="157" y="229"/>
                    <a:pt x="154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3" y="254"/>
                    <a:pt x="156" y="223"/>
                    <a:pt x="149" y="211"/>
                  </a:cubicBezTo>
                  <a:cubicBezTo>
                    <a:pt x="142" y="214"/>
                    <a:pt x="145" y="227"/>
                    <a:pt x="145" y="236"/>
                  </a:cubicBezTo>
                  <a:cubicBezTo>
                    <a:pt x="144" y="246"/>
                    <a:pt x="143" y="258"/>
                    <a:pt x="144" y="266"/>
                  </a:cubicBezTo>
                  <a:cubicBezTo>
                    <a:pt x="144" y="272"/>
                    <a:pt x="151" y="280"/>
                    <a:pt x="142" y="280"/>
                  </a:cubicBezTo>
                  <a:cubicBezTo>
                    <a:pt x="143" y="275"/>
                    <a:pt x="141" y="267"/>
                    <a:pt x="141" y="259"/>
                  </a:cubicBezTo>
                  <a:cubicBezTo>
                    <a:pt x="141" y="240"/>
                    <a:pt x="146" y="213"/>
                    <a:pt x="138" y="197"/>
                  </a:cubicBezTo>
                  <a:cubicBezTo>
                    <a:pt x="133" y="202"/>
                    <a:pt x="137" y="211"/>
                    <a:pt x="137" y="220"/>
                  </a:cubicBezTo>
                  <a:cubicBezTo>
                    <a:pt x="137" y="240"/>
                    <a:pt x="137" y="264"/>
                    <a:pt x="135" y="277"/>
                  </a:cubicBezTo>
                  <a:cubicBezTo>
                    <a:pt x="135" y="281"/>
                    <a:pt x="136" y="283"/>
                    <a:pt x="140" y="283"/>
                  </a:cubicBezTo>
                  <a:cubicBezTo>
                    <a:pt x="139" y="287"/>
                    <a:pt x="133" y="286"/>
                    <a:pt x="133" y="290"/>
                  </a:cubicBezTo>
                  <a:cubicBezTo>
                    <a:pt x="134" y="231"/>
                    <a:pt x="133" y="193"/>
                    <a:pt x="130" y="134"/>
                  </a:cubicBezTo>
                  <a:cubicBezTo>
                    <a:pt x="139" y="135"/>
                    <a:pt x="143" y="132"/>
                    <a:pt x="146" y="128"/>
                  </a:cubicBezTo>
                  <a:cubicBezTo>
                    <a:pt x="148" y="127"/>
                    <a:pt x="149" y="128"/>
                    <a:pt x="149" y="129"/>
                  </a:cubicBezTo>
                  <a:cubicBezTo>
                    <a:pt x="151" y="163"/>
                    <a:pt x="160" y="191"/>
                    <a:pt x="158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0" name="Freeform 576"/>
            <p:cNvSpPr>
              <a:spLocks noEditPoints="1"/>
            </p:cNvSpPr>
            <p:nvPr/>
          </p:nvSpPr>
          <p:spPr bwMode="auto">
            <a:xfrm>
              <a:off x="3616531" y="5724436"/>
              <a:ext cx="712939" cy="489079"/>
            </a:xfrm>
            <a:custGeom>
              <a:avLst/>
              <a:gdLst>
                <a:gd name="T0" fmla="*/ 173 w 191"/>
                <a:gd name="T1" fmla="*/ 127 h 131"/>
                <a:gd name="T2" fmla="*/ 178 w 191"/>
                <a:gd name="T3" fmla="*/ 2 h 131"/>
                <a:gd name="T4" fmla="*/ 3 w 191"/>
                <a:gd name="T5" fmla="*/ 72 h 131"/>
                <a:gd name="T6" fmla="*/ 173 w 191"/>
                <a:gd name="T7" fmla="*/ 98 h 131"/>
                <a:gd name="T8" fmla="*/ 169 w 191"/>
                <a:gd name="T9" fmla="*/ 85 h 131"/>
                <a:gd name="T10" fmla="*/ 164 w 191"/>
                <a:gd name="T11" fmla="*/ 82 h 131"/>
                <a:gd name="T12" fmla="*/ 166 w 191"/>
                <a:gd name="T13" fmla="*/ 81 h 131"/>
                <a:gd name="T14" fmla="*/ 174 w 191"/>
                <a:gd name="T15" fmla="*/ 53 h 131"/>
                <a:gd name="T16" fmla="*/ 113 w 191"/>
                <a:gd name="T17" fmla="*/ 119 h 131"/>
                <a:gd name="T18" fmla="*/ 123 w 191"/>
                <a:gd name="T19" fmla="*/ 115 h 131"/>
                <a:gd name="T20" fmla="*/ 162 w 191"/>
                <a:gd name="T21" fmla="*/ 50 h 131"/>
                <a:gd name="T22" fmla="*/ 152 w 191"/>
                <a:gd name="T23" fmla="*/ 62 h 131"/>
                <a:gd name="T24" fmla="*/ 178 w 191"/>
                <a:gd name="T25" fmla="*/ 15 h 131"/>
                <a:gd name="T26" fmla="*/ 145 w 191"/>
                <a:gd name="T27" fmla="*/ 62 h 131"/>
                <a:gd name="T28" fmla="*/ 178 w 191"/>
                <a:gd name="T29" fmla="*/ 15 h 131"/>
                <a:gd name="T30" fmla="*/ 126 w 191"/>
                <a:gd name="T31" fmla="*/ 73 h 131"/>
                <a:gd name="T32" fmla="*/ 94 w 191"/>
                <a:gd name="T33" fmla="*/ 118 h 131"/>
                <a:gd name="T34" fmla="*/ 146 w 191"/>
                <a:gd name="T35" fmla="*/ 28 h 131"/>
                <a:gd name="T36" fmla="*/ 148 w 191"/>
                <a:gd name="T37" fmla="*/ 17 h 131"/>
                <a:gd name="T38" fmla="*/ 92 w 191"/>
                <a:gd name="T39" fmla="*/ 117 h 131"/>
                <a:gd name="T40" fmla="*/ 105 w 191"/>
                <a:gd name="T41" fmla="*/ 72 h 131"/>
                <a:gd name="T42" fmla="*/ 121 w 191"/>
                <a:gd name="T43" fmla="*/ 12 h 131"/>
                <a:gd name="T44" fmla="*/ 65 w 191"/>
                <a:gd name="T45" fmla="*/ 115 h 131"/>
                <a:gd name="T46" fmla="*/ 91 w 191"/>
                <a:gd name="T47" fmla="*/ 70 h 131"/>
                <a:gd name="T48" fmla="*/ 98 w 191"/>
                <a:gd name="T49" fmla="*/ 70 h 131"/>
                <a:gd name="T50" fmla="*/ 54 w 191"/>
                <a:gd name="T51" fmla="*/ 116 h 131"/>
                <a:gd name="T52" fmla="*/ 114 w 191"/>
                <a:gd name="T53" fmla="*/ 13 h 131"/>
                <a:gd name="T54" fmla="*/ 79 w 191"/>
                <a:gd name="T55" fmla="*/ 52 h 131"/>
                <a:gd name="T56" fmla="*/ 47 w 191"/>
                <a:gd name="T57" fmla="*/ 100 h 131"/>
                <a:gd name="T58" fmla="*/ 76 w 191"/>
                <a:gd name="T59" fmla="*/ 52 h 131"/>
                <a:gd name="T60" fmla="*/ 106 w 191"/>
                <a:gd name="T61" fmla="*/ 13 h 131"/>
                <a:gd name="T62" fmla="*/ 63 w 191"/>
                <a:gd name="T63" fmla="*/ 53 h 131"/>
                <a:gd name="T64" fmla="*/ 33 w 191"/>
                <a:gd name="T65" fmla="*/ 114 h 131"/>
                <a:gd name="T66" fmla="*/ 62 w 191"/>
                <a:gd name="T67" fmla="*/ 43 h 131"/>
                <a:gd name="T68" fmla="*/ 50 w 191"/>
                <a:gd name="T69" fmla="*/ 51 h 131"/>
                <a:gd name="T70" fmla="*/ 40 w 191"/>
                <a:gd name="T71" fmla="*/ 79 h 131"/>
                <a:gd name="T72" fmla="*/ 45 w 191"/>
                <a:gd name="T73" fmla="*/ 48 h 131"/>
                <a:gd name="T74" fmla="*/ 59 w 191"/>
                <a:gd name="T75" fmla="*/ 13 h 131"/>
                <a:gd name="T76" fmla="*/ 30 w 191"/>
                <a:gd name="T77" fmla="*/ 84 h 131"/>
                <a:gd name="T78" fmla="*/ 34 w 191"/>
                <a:gd name="T79" fmla="*/ 55 h 131"/>
                <a:gd name="T80" fmla="*/ 51 w 191"/>
                <a:gd name="T81" fmla="*/ 13 h 131"/>
                <a:gd name="T82" fmla="*/ 37 w 191"/>
                <a:gd name="T83" fmla="*/ 30 h 131"/>
                <a:gd name="T84" fmla="*/ 26 w 191"/>
                <a:gd name="T85" fmla="*/ 14 h 131"/>
                <a:gd name="T86" fmla="*/ 33 w 191"/>
                <a:gd name="T87" fmla="*/ 20 h 131"/>
                <a:gd name="T88" fmla="*/ 14 w 191"/>
                <a:gd name="T89" fmla="*/ 49 h 131"/>
                <a:gd name="T90" fmla="*/ 14 w 191"/>
                <a:gd name="T91" fmla="*/ 63 h 131"/>
                <a:gd name="T92" fmla="*/ 16 w 191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1" h="131">
                  <a:moveTo>
                    <a:pt x="34" y="128"/>
                  </a:moveTo>
                  <a:cubicBezTo>
                    <a:pt x="57" y="131"/>
                    <a:pt x="83" y="129"/>
                    <a:pt x="106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6" y="87"/>
                    <a:pt x="187" y="59"/>
                  </a:cubicBezTo>
                  <a:cubicBezTo>
                    <a:pt x="187" y="40"/>
                    <a:pt x="191" y="19"/>
                    <a:pt x="184" y="8"/>
                  </a:cubicBezTo>
                  <a:cubicBezTo>
                    <a:pt x="182" y="5"/>
                    <a:pt x="176" y="6"/>
                    <a:pt x="178" y="2"/>
                  </a:cubicBezTo>
                  <a:cubicBezTo>
                    <a:pt x="132" y="0"/>
                    <a:pt x="97" y="6"/>
                    <a:pt x="43" y="5"/>
                  </a:cubicBezTo>
                  <a:cubicBezTo>
                    <a:pt x="22" y="4"/>
                    <a:pt x="11" y="1"/>
                    <a:pt x="8" y="16"/>
                  </a:cubicBezTo>
                  <a:cubicBezTo>
                    <a:pt x="5" y="30"/>
                    <a:pt x="4" y="55"/>
                    <a:pt x="3" y="72"/>
                  </a:cubicBezTo>
                  <a:cubicBezTo>
                    <a:pt x="2" y="80"/>
                    <a:pt x="0" y="88"/>
                    <a:pt x="0" y="93"/>
                  </a:cubicBezTo>
                  <a:cubicBezTo>
                    <a:pt x="1" y="119"/>
                    <a:pt x="16" y="125"/>
                    <a:pt x="34" y="128"/>
                  </a:cubicBezTo>
                  <a:close/>
                  <a:moveTo>
                    <a:pt x="173" y="98"/>
                  </a:moveTo>
                  <a:cubicBezTo>
                    <a:pt x="167" y="102"/>
                    <a:pt x="160" y="111"/>
                    <a:pt x="162" y="119"/>
                  </a:cubicBezTo>
                  <a:cubicBezTo>
                    <a:pt x="159" y="121"/>
                    <a:pt x="155" y="121"/>
                    <a:pt x="152" y="120"/>
                  </a:cubicBezTo>
                  <a:cubicBezTo>
                    <a:pt x="155" y="106"/>
                    <a:pt x="165" y="99"/>
                    <a:pt x="169" y="85"/>
                  </a:cubicBezTo>
                  <a:cubicBezTo>
                    <a:pt x="160" y="87"/>
                    <a:pt x="147" y="109"/>
                    <a:pt x="149" y="121"/>
                  </a:cubicBezTo>
                  <a:cubicBezTo>
                    <a:pt x="147" y="120"/>
                    <a:pt x="145" y="119"/>
                    <a:pt x="142" y="119"/>
                  </a:cubicBezTo>
                  <a:cubicBezTo>
                    <a:pt x="146" y="103"/>
                    <a:pt x="156" y="93"/>
                    <a:pt x="164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1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2" y="72"/>
                    <a:pt x="178" y="70"/>
                  </a:cubicBezTo>
                  <a:cubicBezTo>
                    <a:pt x="175" y="78"/>
                    <a:pt x="174" y="88"/>
                    <a:pt x="173" y="98"/>
                  </a:cubicBezTo>
                  <a:close/>
                  <a:moveTo>
                    <a:pt x="174" y="53"/>
                  </a:moveTo>
                  <a:cubicBezTo>
                    <a:pt x="167" y="48"/>
                    <a:pt x="164" y="72"/>
                    <a:pt x="156" y="75"/>
                  </a:cubicBezTo>
                  <a:cubicBezTo>
                    <a:pt x="157" y="91"/>
                    <a:pt x="137" y="103"/>
                    <a:pt x="137" y="118"/>
                  </a:cubicBezTo>
                  <a:cubicBezTo>
                    <a:pt x="129" y="122"/>
                    <a:pt x="124" y="118"/>
                    <a:pt x="113" y="119"/>
                  </a:cubicBezTo>
                  <a:cubicBezTo>
                    <a:pt x="117" y="102"/>
                    <a:pt x="127" y="93"/>
                    <a:pt x="134" y="80"/>
                  </a:cubicBezTo>
                  <a:cubicBezTo>
                    <a:pt x="136" y="79"/>
                    <a:pt x="138" y="84"/>
                    <a:pt x="139" y="80"/>
                  </a:cubicBezTo>
                  <a:cubicBezTo>
                    <a:pt x="138" y="90"/>
                    <a:pt x="126" y="102"/>
                    <a:pt x="123" y="115"/>
                  </a:cubicBezTo>
                  <a:cubicBezTo>
                    <a:pt x="130" y="117"/>
                    <a:pt x="133" y="107"/>
                    <a:pt x="135" y="102"/>
                  </a:cubicBezTo>
                  <a:cubicBezTo>
                    <a:pt x="144" y="86"/>
                    <a:pt x="157" y="69"/>
                    <a:pt x="167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8" y="41"/>
                    <a:pt x="172" y="29"/>
                    <a:pt x="181" y="23"/>
                  </a:cubicBezTo>
                  <a:cubicBezTo>
                    <a:pt x="180" y="31"/>
                    <a:pt x="178" y="44"/>
                    <a:pt x="174" y="53"/>
                  </a:cubicBezTo>
                  <a:close/>
                  <a:moveTo>
                    <a:pt x="152" y="62"/>
                  </a:moveTo>
                  <a:cubicBezTo>
                    <a:pt x="154" y="66"/>
                    <a:pt x="147" y="72"/>
                    <a:pt x="145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8" y="15"/>
                  </a:moveTo>
                  <a:cubicBezTo>
                    <a:pt x="171" y="24"/>
                    <a:pt x="165" y="33"/>
                    <a:pt x="160" y="44"/>
                  </a:cubicBezTo>
                  <a:cubicBezTo>
                    <a:pt x="159" y="44"/>
                    <a:pt x="157" y="44"/>
                    <a:pt x="156" y="44"/>
                  </a:cubicBezTo>
                  <a:cubicBezTo>
                    <a:pt x="153" y="49"/>
                    <a:pt x="149" y="56"/>
                    <a:pt x="145" y="62"/>
                  </a:cubicBezTo>
                  <a:cubicBezTo>
                    <a:pt x="141" y="68"/>
                    <a:pt x="139" y="77"/>
                    <a:pt x="132" y="76"/>
                  </a:cubicBezTo>
                  <a:cubicBezTo>
                    <a:pt x="143" y="51"/>
                    <a:pt x="158" y="33"/>
                    <a:pt x="171" y="12"/>
                  </a:cubicBezTo>
                  <a:cubicBezTo>
                    <a:pt x="174" y="12"/>
                    <a:pt x="175" y="15"/>
                    <a:pt x="178" y="15"/>
                  </a:cubicBezTo>
                  <a:close/>
                  <a:moveTo>
                    <a:pt x="157" y="13"/>
                  </a:moveTo>
                  <a:cubicBezTo>
                    <a:pt x="157" y="10"/>
                    <a:pt x="162" y="12"/>
                    <a:pt x="164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4" y="80"/>
                    <a:pt x="128" y="78"/>
                  </a:cubicBezTo>
                  <a:cubicBezTo>
                    <a:pt x="121" y="92"/>
                    <a:pt x="112" y="103"/>
                    <a:pt x="106" y="118"/>
                  </a:cubicBezTo>
                  <a:cubicBezTo>
                    <a:pt x="102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2" y="74"/>
                    <a:pt x="121" y="72"/>
                    <a:pt x="119" y="72"/>
                  </a:cubicBezTo>
                  <a:cubicBezTo>
                    <a:pt x="129" y="60"/>
                    <a:pt x="136" y="42"/>
                    <a:pt x="146" y="28"/>
                  </a:cubicBezTo>
                  <a:cubicBezTo>
                    <a:pt x="150" y="24"/>
                    <a:pt x="160" y="18"/>
                    <a:pt x="157" y="13"/>
                  </a:cubicBezTo>
                  <a:close/>
                  <a:moveTo>
                    <a:pt x="150" y="11"/>
                  </a:moveTo>
                  <a:cubicBezTo>
                    <a:pt x="156" y="13"/>
                    <a:pt x="148" y="17"/>
                    <a:pt x="148" y="17"/>
                  </a:cubicBezTo>
                  <a:cubicBezTo>
                    <a:pt x="136" y="33"/>
                    <a:pt x="123" y="57"/>
                    <a:pt x="112" y="74"/>
                  </a:cubicBezTo>
                  <a:cubicBezTo>
                    <a:pt x="107" y="76"/>
                    <a:pt x="115" y="78"/>
                    <a:pt x="112" y="79"/>
                  </a:cubicBezTo>
                  <a:cubicBezTo>
                    <a:pt x="107" y="93"/>
                    <a:pt x="91" y="102"/>
                    <a:pt x="92" y="117"/>
                  </a:cubicBezTo>
                  <a:cubicBezTo>
                    <a:pt x="89" y="121"/>
                    <a:pt x="83" y="115"/>
                    <a:pt x="80" y="118"/>
                  </a:cubicBezTo>
                  <a:cubicBezTo>
                    <a:pt x="87" y="102"/>
                    <a:pt x="98" y="89"/>
                    <a:pt x="109" y="76"/>
                  </a:cubicBezTo>
                  <a:cubicBezTo>
                    <a:pt x="109" y="73"/>
                    <a:pt x="108" y="72"/>
                    <a:pt x="105" y="72"/>
                  </a:cubicBezTo>
                  <a:cubicBezTo>
                    <a:pt x="111" y="62"/>
                    <a:pt x="116" y="51"/>
                    <a:pt x="127" y="46"/>
                  </a:cubicBezTo>
                  <a:cubicBezTo>
                    <a:pt x="132" y="32"/>
                    <a:pt x="140" y="20"/>
                    <a:pt x="150" y="11"/>
                  </a:cubicBezTo>
                  <a:close/>
                  <a:moveTo>
                    <a:pt x="121" y="12"/>
                  </a:moveTo>
                  <a:cubicBezTo>
                    <a:pt x="123" y="13"/>
                    <a:pt x="125" y="15"/>
                    <a:pt x="123" y="15"/>
                  </a:cubicBezTo>
                  <a:cubicBezTo>
                    <a:pt x="116" y="27"/>
                    <a:pt x="108" y="38"/>
                    <a:pt x="98" y="47"/>
                  </a:cubicBezTo>
                  <a:cubicBezTo>
                    <a:pt x="90" y="72"/>
                    <a:pt x="73" y="89"/>
                    <a:pt x="65" y="115"/>
                  </a:cubicBezTo>
                  <a:cubicBezTo>
                    <a:pt x="71" y="116"/>
                    <a:pt x="71" y="110"/>
                    <a:pt x="73" y="106"/>
                  </a:cubicBezTo>
                  <a:cubicBezTo>
                    <a:pt x="78" y="98"/>
                    <a:pt x="85" y="86"/>
                    <a:pt x="92" y="77"/>
                  </a:cubicBezTo>
                  <a:cubicBezTo>
                    <a:pt x="93" y="74"/>
                    <a:pt x="90" y="74"/>
                    <a:pt x="91" y="70"/>
                  </a:cubicBezTo>
                  <a:cubicBezTo>
                    <a:pt x="104" y="52"/>
                    <a:pt x="120" y="29"/>
                    <a:pt x="131" y="12"/>
                  </a:cubicBezTo>
                  <a:cubicBezTo>
                    <a:pt x="134" y="12"/>
                    <a:pt x="137" y="12"/>
                    <a:pt x="139" y="12"/>
                  </a:cubicBezTo>
                  <a:cubicBezTo>
                    <a:pt x="128" y="34"/>
                    <a:pt x="111" y="51"/>
                    <a:pt x="98" y="70"/>
                  </a:cubicBezTo>
                  <a:cubicBezTo>
                    <a:pt x="99" y="73"/>
                    <a:pt x="96" y="78"/>
                    <a:pt x="99" y="78"/>
                  </a:cubicBezTo>
                  <a:cubicBezTo>
                    <a:pt x="91" y="92"/>
                    <a:pt x="81" y="104"/>
                    <a:pt x="73" y="118"/>
                  </a:cubicBezTo>
                  <a:cubicBezTo>
                    <a:pt x="65" y="118"/>
                    <a:pt x="60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4" y="64"/>
                    <a:pt x="94" y="58"/>
                    <a:pt x="90" y="44"/>
                  </a:cubicBezTo>
                  <a:cubicBezTo>
                    <a:pt x="98" y="34"/>
                    <a:pt x="105" y="22"/>
                    <a:pt x="114" y="13"/>
                  </a:cubicBezTo>
                  <a:cubicBezTo>
                    <a:pt x="116" y="13"/>
                    <a:pt x="122" y="15"/>
                    <a:pt x="121" y="12"/>
                  </a:cubicBezTo>
                  <a:close/>
                  <a:moveTo>
                    <a:pt x="106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3" y="67"/>
                    <a:pt x="69" y="74"/>
                  </a:cubicBezTo>
                  <a:cubicBezTo>
                    <a:pt x="68" y="89"/>
                    <a:pt x="53" y="101"/>
                    <a:pt x="47" y="116"/>
                  </a:cubicBezTo>
                  <a:cubicBezTo>
                    <a:pt x="41" y="112"/>
                    <a:pt x="45" y="104"/>
                    <a:pt x="47" y="100"/>
                  </a:cubicBezTo>
                  <a:cubicBezTo>
                    <a:pt x="48" y="97"/>
                    <a:pt x="53" y="92"/>
                    <a:pt x="56" y="88"/>
                  </a:cubicBezTo>
                  <a:cubicBezTo>
                    <a:pt x="60" y="83"/>
                    <a:pt x="63" y="78"/>
                    <a:pt x="66" y="75"/>
                  </a:cubicBezTo>
                  <a:cubicBezTo>
                    <a:pt x="66" y="64"/>
                    <a:pt x="72" y="59"/>
                    <a:pt x="76" y="52"/>
                  </a:cubicBezTo>
                  <a:cubicBezTo>
                    <a:pt x="77" y="47"/>
                    <a:pt x="74" y="47"/>
                    <a:pt x="74" y="43"/>
                  </a:cubicBezTo>
                  <a:cubicBezTo>
                    <a:pt x="82" y="33"/>
                    <a:pt x="91" y="24"/>
                    <a:pt x="98" y="13"/>
                  </a:cubicBezTo>
                  <a:cubicBezTo>
                    <a:pt x="101" y="16"/>
                    <a:pt x="102" y="12"/>
                    <a:pt x="106" y="13"/>
                  </a:cubicBezTo>
                  <a:close/>
                  <a:moveTo>
                    <a:pt x="88" y="14"/>
                  </a:moveTo>
                  <a:cubicBezTo>
                    <a:pt x="93" y="16"/>
                    <a:pt x="86" y="20"/>
                    <a:pt x="84" y="22"/>
                  </a:cubicBezTo>
                  <a:cubicBezTo>
                    <a:pt x="78" y="31"/>
                    <a:pt x="68" y="43"/>
                    <a:pt x="63" y="53"/>
                  </a:cubicBezTo>
                  <a:cubicBezTo>
                    <a:pt x="65" y="57"/>
                    <a:pt x="65" y="54"/>
                    <a:pt x="69" y="54"/>
                  </a:cubicBezTo>
                  <a:cubicBezTo>
                    <a:pt x="64" y="65"/>
                    <a:pt x="57" y="75"/>
                    <a:pt x="51" y="85"/>
                  </a:cubicBezTo>
                  <a:cubicBezTo>
                    <a:pt x="45" y="94"/>
                    <a:pt x="42" y="107"/>
                    <a:pt x="33" y="114"/>
                  </a:cubicBezTo>
                  <a:cubicBezTo>
                    <a:pt x="36" y="99"/>
                    <a:pt x="44" y="91"/>
                    <a:pt x="51" y="81"/>
                  </a:cubicBezTo>
                  <a:cubicBezTo>
                    <a:pt x="52" y="76"/>
                    <a:pt x="47" y="78"/>
                    <a:pt x="48" y="73"/>
                  </a:cubicBezTo>
                  <a:cubicBezTo>
                    <a:pt x="53" y="63"/>
                    <a:pt x="61" y="57"/>
                    <a:pt x="62" y="43"/>
                  </a:cubicBezTo>
                  <a:cubicBezTo>
                    <a:pt x="72" y="35"/>
                    <a:pt x="77" y="21"/>
                    <a:pt x="88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1" y="110"/>
                    <a:pt x="22" y="112"/>
                  </a:cubicBezTo>
                  <a:cubicBezTo>
                    <a:pt x="23" y="102"/>
                    <a:pt x="33" y="88"/>
                    <a:pt x="40" y="79"/>
                  </a:cubicBezTo>
                  <a:cubicBezTo>
                    <a:pt x="40" y="76"/>
                    <a:pt x="39" y="74"/>
                    <a:pt x="36" y="75"/>
                  </a:cubicBezTo>
                  <a:cubicBezTo>
                    <a:pt x="36" y="67"/>
                    <a:pt x="50" y="56"/>
                    <a:pt x="48" y="50"/>
                  </a:cubicBezTo>
                  <a:cubicBezTo>
                    <a:pt x="48" y="50"/>
                    <a:pt x="46" y="48"/>
                    <a:pt x="45" y="48"/>
                  </a:cubicBezTo>
                  <a:cubicBezTo>
                    <a:pt x="51" y="35"/>
                    <a:pt x="64" y="29"/>
                    <a:pt x="70" y="14"/>
                  </a:cubicBezTo>
                  <a:cubicBezTo>
                    <a:pt x="73" y="14"/>
                    <a:pt x="76" y="14"/>
                    <a:pt x="79" y="14"/>
                  </a:cubicBezTo>
                  <a:close/>
                  <a:moveTo>
                    <a:pt x="59" y="13"/>
                  </a:moveTo>
                  <a:cubicBezTo>
                    <a:pt x="60" y="14"/>
                    <a:pt x="61" y="15"/>
                    <a:pt x="63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0" y="65"/>
                    <a:pt x="25" y="71"/>
                    <a:pt x="30" y="84"/>
                  </a:cubicBezTo>
                  <a:cubicBezTo>
                    <a:pt x="24" y="90"/>
                    <a:pt x="22" y="100"/>
                    <a:pt x="15" y="106"/>
                  </a:cubicBezTo>
                  <a:cubicBezTo>
                    <a:pt x="14" y="94"/>
                    <a:pt x="20" y="90"/>
                    <a:pt x="23" y="83"/>
                  </a:cubicBezTo>
                  <a:cubicBezTo>
                    <a:pt x="21" y="71"/>
                    <a:pt x="29" y="63"/>
                    <a:pt x="34" y="55"/>
                  </a:cubicBezTo>
                  <a:cubicBezTo>
                    <a:pt x="35" y="51"/>
                    <a:pt x="31" y="52"/>
                    <a:pt x="32" y="48"/>
                  </a:cubicBezTo>
                  <a:cubicBezTo>
                    <a:pt x="41" y="37"/>
                    <a:pt x="48" y="23"/>
                    <a:pt x="59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7" y="34"/>
                  </a:cubicBezTo>
                  <a:cubicBezTo>
                    <a:pt x="33" y="40"/>
                    <a:pt x="29" y="51"/>
                    <a:pt x="21" y="49"/>
                  </a:cubicBezTo>
                  <a:cubicBezTo>
                    <a:pt x="27" y="44"/>
                    <a:pt x="30" y="34"/>
                    <a:pt x="37" y="30"/>
                  </a:cubicBezTo>
                  <a:cubicBezTo>
                    <a:pt x="40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1" y="12"/>
                    <a:pt x="22" y="15"/>
                    <a:pt x="26" y="14"/>
                  </a:cubicBezTo>
                  <a:cubicBezTo>
                    <a:pt x="24" y="20"/>
                    <a:pt x="19" y="23"/>
                    <a:pt x="18" y="29"/>
                  </a:cubicBezTo>
                  <a:cubicBezTo>
                    <a:pt x="14" y="24"/>
                    <a:pt x="18" y="17"/>
                    <a:pt x="18" y="12"/>
                  </a:cubicBezTo>
                  <a:close/>
                  <a:moveTo>
                    <a:pt x="33" y="20"/>
                  </a:moveTo>
                  <a:cubicBezTo>
                    <a:pt x="35" y="17"/>
                    <a:pt x="29" y="14"/>
                    <a:pt x="33" y="14"/>
                  </a:cubicBezTo>
                  <a:cubicBezTo>
                    <a:pt x="35" y="11"/>
                    <a:pt x="37" y="17"/>
                    <a:pt x="38" y="13"/>
                  </a:cubicBezTo>
                  <a:cubicBezTo>
                    <a:pt x="36" y="25"/>
                    <a:pt x="24" y="39"/>
                    <a:pt x="14" y="49"/>
                  </a:cubicBezTo>
                  <a:cubicBezTo>
                    <a:pt x="17" y="36"/>
                    <a:pt x="22" y="25"/>
                    <a:pt x="33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5" y="59"/>
                    <a:pt x="14" y="56"/>
                  </a:cubicBezTo>
                  <a:close/>
                  <a:moveTo>
                    <a:pt x="19" y="62"/>
                  </a:moveTo>
                  <a:cubicBezTo>
                    <a:pt x="26" y="63"/>
                    <a:pt x="18" y="72"/>
                    <a:pt x="16" y="75"/>
                  </a:cubicBezTo>
                  <a:cubicBezTo>
                    <a:pt x="15" y="79"/>
                    <a:pt x="17" y="86"/>
                    <a:pt x="14" y="89"/>
                  </a:cubicBezTo>
                  <a:cubicBezTo>
                    <a:pt x="8" y="78"/>
                    <a:pt x="17" y="70"/>
                    <a:pt x="19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1" name="Freeform 577"/>
            <p:cNvSpPr>
              <a:spLocks noEditPoints="1"/>
            </p:cNvSpPr>
            <p:nvPr/>
          </p:nvSpPr>
          <p:spPr bwMode="auto">
            <a:xfrm>
              <a:off x="1896234" y="6147819"/>
              <a:ext cx="231158" cy="199525"/>
            </a:xfrm>
            <a:custGeom>
              <a:avLst/>
              <a:gdLst>
                <a:gd name="T0" fmla="*/ 59 w 62"/>
                <a:gd name="T1" fmla="*/ 46 h 54"/>
                <a:gd name="T2" fmla="*/ 55 w 62"/>
                <a:gd name="T3" fmla="*/ 0 h 54"/>
                <a:gd name="T4" fmla="*/ 3 w 62"/>
                <a:gd name="T5" fmla="*/ 7 h 54"/>
                <a:gd name="T6" fmla="*/ 2 w 62"/>
                <a:gd name="T7" fmla="*/ 52 h 54"/>
                <a:gd name="T8" fmla="*/ 59 w 62"/>
                <a:gd name="T9" fmla="*/ 46 h 54"/>
                <a:gd name="T10" fmla="*/ 49 w 62"/>
                <a:gd name="T11" fmla="*/ 40 h 54"/>
                <a:gd name="T12" fmla="*/ 51 w 62"/>
                <a:gd name="T13" fmla="*/ 31 h 54"/>
                <a:gd name="T14" fmla="*/ 49 w 62"/>
                <a:gd name="T15" fmla="*/ 40 h 54"/>
                <a:gd name="T16" fmla="*/ 51 w 62"/>
                <a:gd name="T17" fmla="*/ 18 h 54"/>
                <a:gd name="T18" fmla="*/ 39 w 62"/>
                <a:gd name="T19" fmla="*/ 41 h 54"/>
                <a:gd name="T20" fmla="*/ 51 w 62"/>
                <a:gd name="T21" fmla="*/ 18 h 54"/>
                <a:gd name="T22" fmla="*/ 27 w 62"/>
                <a:gd name="T23" fmla="*/ 43 h 54"/>
                <a:gd name="T24" fmla="*/ 34 w 62"/>
                <a:gd name="T25" fmla="*/ 29 h 54"/>
                <a:gd name="T26" fmla="*/ 27 w 62"/>
                <a:gd name="T27" fmla="*/ 43 h 54"/>
                <a:gd name="T28" fmla="*/ 34 w 62"/>
                <a:gd name="T29" fmla="*/ 15 h 54"/>
                <a:gd name="T30" fmla="*/ 22 w 62"/>
                <a:gd name="T31" fmla="*/ 41 h 54"/>
                <a:gd name="T32" fmla="*/ 14 w 62"/>
                <a:gd name="T33" fmla="*/ 44 h 54"/>
                <a:gd name="T34" fmla="*/ 30 w 62"/>
                <a:gd name="T35" fmla="*/ 15 h 54"/>
                <a:gd name="T36" fmla="*/ 34 w 62"/>
                <a:gd name="T37" fmla="*/ 15 h 54"/>
                <a:gd name="T38" fmla="*/ 19 w 62"/>
                <a:gd name="T39" fmla="*/ 13 h 54"/>
                <a:gd name="T40" fmla="*/ 23 w 62"/>
                <a:gd name="T41" fmla="*/ 15 h 54"/>
                <a:gd name="T42" fmla="*/ 11 w 62"/>
                <a:gd name="T43" fmla="*/ 41 h 54"/>
                <a:gd name="T44" fmla="*/ 19 w 62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" h="54">
                  <a:moveTo>
                    <a:pt x="59" y="46"/>
                  </a:moveTo>
                  <a:cubicBezTo>
                    <a:pt x="59" y="28"/>
                    <a:pt x="62" y="13"/>
                    <a:pt x="55" y="0"/>
                  </a:cubicBezTo>
                  <a:cubicBezTo>
                    <a:pt x="41" y="1"/>
                    <a:pt x="16" y="1"/>
                    <a:pt x="3" y="7"/>
                  </a:cubicBezTo>
                  <a:cubicBezTo>
                    <a:pt x="2" y="17"/>
                    <a:pt x="0" y="43"/>
                    <a:pt x="2" y="52"/>
                  </a:cubicBezTo>
                  <a:cubicBezTo>
                    <a:pt x="20" y="54"/>
                    <a:pt x="41" y="48"/>
                    <a:pt x="59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1" y="35"/>
                    <a:pt x="51" y="31"/>
                  </a:cubicBezTo>
                  <a:cubicBezTo>
                    <a:pt x="53" y="34"/>
                    <a:pt x="54" y="41"/>
                    <a:pt x="49" y="40"/>
                  </a:cubicBezTo>
                  <a:close/>
                  <a:moveTo>
                    <a:pt x="51" y="18"/>
                  </a:moveTo>
                  <a:cubicBezTo>
                    <a:pt x="47" y="26"/>
                    <a:pt x="45" y="36"/>
                    <a:pt x="39" y="41"/>
                  </a:cubicBezTo>
                  <a:cubicBezTo>
                    <a:pt x="39" y="35"/>
                    <a:pt x="43" y="21"/>
                    <a:pt x="51" y="18"/>
                  </a:cubicBezTo>
                  <a:close/>
                  <a:moveTo>
                    <a:pt x="27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7" y="43"/>
                  </a:cubicBezTo>
                  <a:close/>
                  <a:moveTo>
                    <a:pt x="34" y="15"/>
                  </a:moveTo>
                  <a:cubicBezTo>
                    <a:pt x="35" y="23"/>
                    <a:pt x="22" y="35"/>
                    <a:pt x="22" y="41"/>
                  </a:cubicBezTo>
                  <a:cubicBezTo>
                    <a:pt x="20" y="43"/>
                    <a:pt x="17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1" y="15"/>
                    <a:pt x="32" y="15"/>
                    <a:pt x="34" y="15"/>
                  </a:cubicBezTo>
                  <a:close/>
                  <a:moveTo>
                    <a:pt x="19" y="13"/>
                  </a:moveTo>
                  <a:cubicBezTo>
                    <a:pt x="20" y="14"/>
                    <a:pt x="21" y="15"/>
                    <a:pt x="23" y="15"/>
                  </a:cubicBezTo>
                  <a:cubicBezTo>
                    <a:pt x="19" y="24"/>
                    <a:pt x="14" y="31"/>
                    <a:pt x="11" y="41"/>
                  </a:cubicBezTo>
                  <a:cubicBezTo>
                    <a:pt x="7" y="31"/>
                    <a:pt x="16" y="21"/>
                    <a:pt x="19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2" name="Freeform 578"/>
            <p:cNvSpPr>
              <a:spLocks noEditPoints="1"/>
            </p:cNvSpPr>
            <p:nvPr/>
          </p:nvSpPr>
          <p:spPr bwMode="auto">
            <a:xfrm>
              <a:off x="1090832" y="5940993"/>
              <a:ext cx="596144" cy="1209317"/>
            </a:xfrm>
            <a:custGeom>
              <a:avLst/>
              <a:gdLst>
                <a:gd name="T0" fmla="*/ 113 w 160"/>
                <a:gd name="T1" fmla="*/ 86 h 324"/>
                <a:gd name="T2" fmla="*/ 80 w 160"/>
                <a:gd name="T3" fmla="*/ 78 h 324"/>
                <a:gd name="T4" fmla="*/ 58 w 160"/>
                <a:gd name="T5" fmla="*/ 119 h 324"/>
                <a:gd name="T6" fmla="*/ 0 w 160"/>
                <a:gd name="T7" fmla="*/ 8 h 324"/>
                <a:gd name="T8" fmla="*/ 11 w 160"/>
                <a:gd name="T9" fmla="*/ 76 h 324"/>
                <a:gd name="T10" fmla="*/ 15 w 160"/>
                <a:gd name="T11" fmla="*/ 11 h 324"/>
                <a:gd name="T12" fmla="*/ 7 w 160"/>
                <a:gd name="T13" fmla="*/ 139 h 324"/>
                <a:gd name="T14" fmla="*/ 11 w 160"/>
                <a:gd name="T15" fmla="*/ 311 h 324"/>
                <a:gd name="T16" fmla="*/ 141 w 160"/>
                <a:gd name="T17" fmla="*/ 310 h 324"/>
                <a:gd name="T18" fmla="*/ 153 w 160"/>
                <a:gd name="T19" fmla="*/ 134 h 324"/>
                <a:gd name="T20" fmla="*/ 157 w 160"/>
                <a:gd name="T21" fmla="*/ 65 h 324"/>
                <a:gd name="T22" fmla="*/ 102 w 160"/>
                <a:gd name="T23" fmla="*/ 125 h 324"/>
                <a:gd name="T24" fmla="*/ 100 w 160"/>
                <a:gd name="T25" fmla="*/ 73 h 324"/>
                <a:gd name="T26" fmla="*/ 109 w 160"/>
                <a:gd name="T27" fmla="*/ 149 h 324"/>
                <a:gd name="T28" fmla="*/ 89 w 160"/>
                <a:gd name="T29" fmla="*/ 30 h 324"/>
                <a:gd name="T30" fmla="*/ 85 w 160"/>
                <a:gd name="T31" fmla="*/ 50 h 324"/>
                <a:gd name="T32" fmla="*/ 106 w 160"/>
                <a:gd name="T33" fmla="*/ 56 h 324"/>
                <a:gd name="T34" fmla="*/ 88 w 160"/>
                <a:gd name="T35" fmla="*/ 67 h 324"/>
                <a:gd name="T36" fmla="*/ 106 w 160"/>
                <a:gd name="T37" fmla="*/ 56 h 324"/>
                <a:gd name="T38" fmla="*/ 90 w 160"/>
                <a:gd name="T39" fmla="*/ 150 h 324"/>
                <a:gd name="T40" fmla="*/ 88 w 160"/>
                <a:gd name="T41" fmla="*/ 78 h 324"/>
                <a:gd name="T42" fmla="*/ 94 w 160"/>
                <a:gd name="T43" fmla="*/ 74 h 324"/>
                <a:gd name="T44" fmla="*/ 78 w 160"/>
                <a:gd name="T45" fmla="*/ 119 h 324"/>
                <a:gd name="T46" fmla="*/ 81 w 160"/>
                <a:gd name="T47" fmla="*/ 151 h 324"/>
                <a:gd name="T48" fmla="*/ 78 w 160"/>
                <a:gd name="T49" fmla="*/ 119 h 324"/>
                <a:gd name="T50" fmla="*/ 62 w 160"/>
                <a:gd name="T51" fmla="*/ 137 h 324"/>
                <a:gd name="T52" fmla="*/ 68 w 160"/>
                <a:gd name="T53" fmla="*/ 123 h 324"/>
                <a:gd name="T54" fmla="*/ 56 w 160"/>
                <a:gd name="T55" fmla="*/ 152 h 324"/>
                <a:gd name="T56" fmla="*/ 29 w 160"/>
                <a:gd name="T57" fmla="*/ 104 h 324"/>
                <a:gd name="T58" fmla="*/ 25 w 160"/>
                <a:gd name="T59" fmla="*/ 89 h 324"/>
                <a:gd name="T60" fmla="*/ 54 w 160"/>
                <a:gd name="T61" fmla="*/ 95 h 324"/>
                <a:gd name="T62" fmla="*/ 22 w 160"/>
                <a:gd name="T63" fmla="*/ 69 h 324"/>
                <a:gd name="T64" fmla="*/ 50 w 160"/>
                <a:gd name="T65" fmla="*/ 12 h 324"/>
                <a:gd name="T66" fmla="*/ 22 w 160"/>
                <a:gd name="T67" fmla="*/ 69 h 324"/>
                <a:gd name="T68" fmla="*/ 28 w 160"/>
                <a:gd name="T69" fmla="*/ 148 h 324"/>
                <a:gd name="T70" fmla="*/ 25 w 160"/>
                <a:gd name="T71" fmla="*/ 136 h 324"/>
                <a:gd name="T72" fmla="*/ 85 w 160"/>
                <a:gd name="T73" fmla="*/ 158 h 324"/>
                <a:gd name="T74" fmla="*/ 144 w 160"/>
                <a:gd name="T75" fmla="*/ 158 h 324"/>
                <a:gd name="T76" fmla="*/ 13 w 160"/>
                <a:gd name="T77" fmla="*/ 157 h 324"/>
                <a:gd name="T78" fmla="*/ 33 w 160"/>
                <a:gd name="T79" fmla="*/ 173 h 324"/>
                <a:gd name="T80" fmla="*/ 13 w 160"/>
                <a:gd name="T81" fmla="*/ 171 h 324"/>
                <a:gd name="T82" fmla="*/ 28 w 160"/>
                <a:gd name="T83" fmla="*/ 240 h 324"/>
                <a:gd name="T84" fmla="*/ 98 w 160"/>
                <a:gd name="T85" fmla="*/ 172 h 324"/>
                <a:gd name="T86" fmla="*/ 28 w 160"/>
                <a:gd name="T87" fmla="*/ 240 h 324"/>
                <a:gd name="T88" fmla="*/ 121 w 160"/>
                <a:gd name="T89" fmla="*/ 304 h 324"/>
                <a:gd name="T90" fmla="*/ 138 w 160"/>
                <a:gd name="T91" fmla="*/ 302 h 324"/>
                <a:gd name="T92" fmla="*/ 48 w 160"/>
                <a:gd name="T93" fmla="*/ 313 h 324"/>
                <a:gd name="T94" fmla="*/ 96 w 160"/>
                <a:gd name="T95" fmla="*/ 240 h 324"/>
                <a:gd name="T96" fmla="*/ 148 w 160"/>
                <a:gd name="T97" fmla="*/ 204 h 324"/>
                <a:gd name="T98" fmla="*/ 146 w 160"/>
                <a:gd name="T99" fmla="*/ 140 h 324"/>
                <a:gd name="T100" fmla="*/ 124 w 160"/>
                <a:gd name="T101" fmla="*/ 130 h 324"/>
                <a:gd name="T102" fmla="*/ 117 w 160"/>
                <a:gd name="T103" fmla="*/ 130 h 324"/>
                <a:gd name="T104" fmla="*/ 132 w 160"/>
                <a:gd name="T105" fmla="*/ 108 h 324"/>
                <a:gd name="T106" fmla="*/ 137 w 160"/>
                <a:gd name="T107" fmla="*/ 103 h 324"/>
                <a:gd name="T108" fmla="*/ 126 w 160"/>
                <a:gd name="T109" fmla="*/ 78 h 324"/>
                <a:gd name="T110" fmla="*/ 137 w 160"/>
                <a:gd name="T111" fmla="*/ 103 h 324"/>
                <a:gd name="T112" fmla="*/ 130 w 160"/>
                <a:gd name="T113" fmla="*/ 75 h 324"/>
                <a:gd name="T114" fmla="*/ 148 w 160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" h="324">
                  <a:moveTo>
                    <a:pt x="137" y="59"/>
                  </a:moveTo>
                  <a:cubicBezTo>
                    <a:pt x="127" y="65"/>
                    <a:pt x="120" y="81"/>
                    <a:pt x="113" y="86"/>
                  </a:cubicBezTo>
                  <a:cubicBezTo>
                    <a:pt x="113" y="62"/>
                    <a:pt x="114" y="39"/>
                    <a:pt x="104" y="21"/>
                  </a:cubicBezTo>
                  <a:cubicBezTo>
                    <a:pt x="76" y="13"/>
                    <a:pt x="78" y="48"/>
                    <a:pt x="80" y="78"/>
                  </a:cubicBezTo>
                  <a:cubicBezTo>
                    <a:pt x="81" y="96"/>
                    <a:pt x="80" y="110"/>
                    <a:pt x="73" y="118"/>
                  </a:cubicBezTo>
                  <a:cubicBezTo>
                    <a:pt x="66" y="115"/>
                    <a:pt x="61" y="121"/>
                    <a:pt x="58" y="119"/>
                  </a:cubicBezTo>
                  <a:cubicBezTo>
                    <a:pt x="60" y="89"/>
                    <a:pt x="61" y="39"/>
                    <a:pt x="57" y="7"/>
                  </a:cubicBezTo>
                  <a:cubicBezTo>
                    <a:pt x="39" y="0"/>
                    <a:pt x="15" y="0"/>
                    <a:pt x="0" y="8"/>
                  </a:cubicBezTo>
                  <a:cubicBezTo>
                    <a:pt x="0" y="26"/>
                    <a:pt x="4" y="43"/>
                    <a:pt x="5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9" y="49"/>
                    <a:pt x="8" y="35"/>
                  </a:cubicBezTo>
                  <a:cubicBezTo>
                    <a:pt x="7" y="26"/>
                    <a:pt x="4" y="13"/>
                    <a:pt x="15" y="11"/>
                  </a:cubicBezTo>
                  <a:cubicBezTo>
                    <a:pt x="13" y="51"/>
                    <a:pt x="20" y="91"/>
                    <a:pt x="25" y="129"/>
                  </a:cubicBezTo>
                  <a:cubicBezTo>
                    <a:pt x="18" y="131"/>
                    <a:pt x="12" y="135"/>
                    <a:pt x="7" y="139"/>
                  </a:cubicBezTo>
                  <a:cubicBezTo>
                    <a:pt x="2" y="151"/>
                    <a:pt x="6" y="160"/>
                    <a:pt x="7" y="172"/>
                  </a:cubicBezTo>
                  <a:cubicBezTo>
                    <a:pt x="9" y="217"/>
                    <a:pt x="3" y="270"/>
                    <a:pt x="11" y="311"/>
                  </a:cubicBezTo>
                  <a:cubicBezTo>
                    <a:pt x="27" y="324"/>
                    <a:pt x="53" y="321"/>
                    <a:pt x="76" y="319"/>
                  </a:cubicBezTo>
                  <a:cubicBezTo>
                    <a:pt x="98" y="318"/>
                    <a:pt x="120" y="311"/>
                    <a:pt x="141" y="310"/>
                  </a:cubicBezTo>
                  <a:cubicBezTo>
                    <a:pt x="151" y="293"/>
                    <a:pt x="149" y="269"/>
                    <a:pt x="150" y="244"/>
                  </a:cubicBezTo>
                  <a:cubicBezTo>
                    <a:pt x="153" y="212"/>
                    <a:pt x="157" y="173"/>
                    <a:pt x="153" y="134"/>
                  </a:cubicBezTo>
                  <a:cubicBezTo>
                    <a:pt x="147" y="128"/>
                    <a:pt x="140" y="124"/>
                    <a:pt x="129" y="123"/>
                  </a:cubicBezTo>
                  <a:cubicBezTo>
                    <a:pt x="141" y="108"/>
                    <a:pt x="160" y="92"/>
                    <a:pt x="157" y="65"/>
                  </a:cubicBezTo>
                  <a:cubicBezTo>
                    <a:pt x="153" y="60"/>
                    <a:pt x="141" y="61"/>
                    <a:pt x="137" y="59"/>
                  </a:cubicBezTo>
                  <a:close/>
                  <a:moveTo>
                    <a:pt x="102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2" y="74"/>
                    <a:pt x="106" y="73"/>
                  </a:cubicBezTo>
                  <a:cubicBezTo>
                    <a:pt x="108" y="102"/>
                    <a:pt x="112" y="128"/>
                    <a:pt x="109" y="149"/>
                  </a:cubicBezTo>
                  <a:cubicBezTo>
                    <a:pt x="99" y="147"/>
                    <a:pt x="103" y="134"/>
                    <a:pt x="102" y="125"/>
                  </a:cubicBezTo>
                  <a:close/>
                  <a:moveTo>
                    <a:pt x="89" y="30"/>
                  </a:moveTo>
                  <a:cubicBezTo>
                    <a:pt x="101" y="22"/>
                    <a:pt x="105" y="37"/>
                    <a:pt x="106" y="48"/>
                  </a:cubicBezTo>
                  <a:cubicBezTo>
                    <a:pt x="100" y="50"/>
                    <a:pt x="93" y="50"/>
                    <a:pt x="85" y="50"/>
                  </a:cubicBezTo>
                  <a:cubicBezTo>
                    <a:pt x="86" y="43"/>
                    <a:pt x="88" y="37"/>
                    <a:pt x="89" y="30"/>
                  </a:cubicBezTo>
                  <a:close/>
                  <a:moveTo>
                    <a:pt x="106" y="56"/>
                  </a:moveTo>
                  <a:cubicBezTo>
                    <a:pt x="106" y="60"/>
                    <a:pt x="106" y="63"/>
                    <a:pt x="106" y="66"/>
                  </a:cubicBezTo>
                  <a:cubicBezTo>
                    <a:pt x="96" y="65"/>
                    <a:pt x="95" y="67"/>
                    <a:pt x="88" y="67"/>
                  </a:cubicBezTo>
                  <a:cubicBezTo>
                    <a:pt x="85" y="66"/>
                    <a:pt x="89" y="58"/>
                    <a:pt x="84" y="59"/>
                  </a:cubicBezTo>
                  <a:cubicBezTo>
                    <a:pt x="92" y="56"/>
                    <a:pt x="99" y="58"/>
                    <a:pt x="106" y="56"/>
                  </a:cubicBezTo>
                  <a:close/>
                  <a:moveTo>
                    <a:pt x="96" y="132"/>
                  </a:moveTo>
                  <a:cubicBezTo>
                    <a:pt x="96" y="139"/>
                    <a:pt x="101" y="152"/>
                    <a:pt x="90" y="150"/>
                  </a:cubicBezTo>
                  <a:cubicBezTo>
                    <a:pt x="89" y="150"/>
                    <a:pt x="87" y="142"/>
                    <a:pt x="86" y="139"/>
                  </a:cubicBezTo>
                  <a:cubicBezTo>
                    <a:pt x="84" y="117"/>
                    <a:pt x="87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0" y="74"/>
                    <a:pt x="92" y="74"/>
                    <a:pt x="94" y="74"/>
                  </a:cubicBezTo>
                  <a:cubicBezTo>
                    <a:pt x="94" y="90"/>
                    <a:pt x="95" y="111"/>
                    <a:pt x="96" y="132"/>
                  </a:cubicBezTo>
                  <a:close/>
                  <a:moveTo>
                    <a:pt x="78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0" y="132"/>
                    <a:pt x="82" y="138"/>
                    <a:pt x="81" y="151"/>
                  </a:cubicBezTo>
                  <a:cubicBezTo>
                    <a:pt x="73" y="149"/>
                    <a:pt x="70" y="150"/>
                    <a:pt x="64" y="151"/>
                  </a:cubicBezTo>
                  <a:cubicBezTo>
                    <a:pt x="62" y="138"/>
                    <a:pt x="76" y="132"/>
                    <a:pt x="78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2" y="131"/>
                    <a:pt x="62" y="137"/>
                  </a:cubicBezTo>
                  <a:cubicBezTo>
                    <a:pt x="60" y="134"/>
                    <a:pt x="60" y="129"/>
                    <a:pt x="60" y="124"/>
                  </a:cubicBezTo>
                  <a:cubicBezTo>
                    <a:pt x="62" y="127"/>
                    <a:pt x="66" y="125"/>
                    <a:pt x="68" y="123"/>
                  </a:cubicBezTo>
                  <a:close/>
                  <a:moveTo>
                    <a:pt x="50" y="105"/>
                  </a:moveTo>
                  <a:cubicBezTo>
                    <a:pt x="54" y="117"/>
                    <a:pt x="54" y="137"/>
                    <a:pt x="56" y="152"/>
                  </a:cubicBezTo>
                  <a:cubicBezTo>
                    <a:pt x="49" y="151"/>
                    <a:pt x="42" y="151"/>
                    <a:pt x="34" y="151"/>
                  </a:cubicBezTo>
                  <a:cubicBezTo>
                    <a:pt x="31" y="137"/>
                    <a:pt x="32" y="118"/>
                    <a:pt x="29" y="104"/>
                  </a:cubicBezTo>
                  <a:cubicBezTo>
                    <a:pt x="40" y="105"/>
                    <a:pt x="40" y="105"/>
                    <a:pt x="50" y="105"/>
                  </a:cubicBezTo>
                  <a:close/>
                  <a:moveTo>
                    <a:pt x="25" y="89"/>
                  </a:moveTo>
                  <a:cubicBezTo>
                    <a:pt x="37" y="90"/>
                    <a:pt x="43" y="85"/>
                    <a:pt x="54" y="87"/>
                  </a:cubicBezTo>
                  <a:cubicBezTo>
                    <a:pt x="54" y="90"/>
                    <a:pt x="54" y="92"/>
                    <a:pt x="54" y="95"/>
                  </a:cubicBezTo>
                  <a:cubicBezTo>
                    <a:pt x="46" y="98"/>
                    <a:pt x="27" y="100"/>
                    <a:pt x="25" y="89"/>
                  </a:cubicBezTo>
                  <a:close/>
                  <a:moveTo>
                    <a:pt x="22" y="69"/>
                  </a:moveTo>
                  <a:cubicBezTo>
                    <a:pt x="23" y="47"/>
                    <a:pt x="18" y="22"/>
                    <a:pt x="21" y="9"/>
                  </a:cubicBezTo>
                  <a:cubicBezTo>
                    <a:pt x="31" y="8"/>
                    <a:pt x="41" y="9"/>
                    <a:pt x="50" y="12"/>
                  </a:cubicBezTo>
                  <a:cubicBezTo>
                    <a:pt x="57" y="34"/>
                    <a:pt x="52" y="57"/>
                    <a:pt x="54" y="72"/>
                  </a:cubicBezTo>
                  <a:cubicBezTo>
                    <a:pt x="43" y="74"/>
                    <a:pt x="31" y="73"/>
                    <a:pt x="22" y="69"/>
                  </a:cubicBezTo>
                  <a:close/>
                  <a:moveTo>
                    <a:pt x="25" y="136"/>
                  </a:moveTo>
                  <a:cubicBezTo>
                    <a:pt x="29" y="140"/>
                    <a:pt x="25" y="145"/>
                    <a:pt x="28" y="148"/>
                  </a:cubicBezTo>
                  <a:cubicBezTo>
                    <a:pt x="25" y="152"/>
                    <a:pt x="18" y="148"/>
                    <a:pt x="15" y="148"/>
                  </a:cubicBezTo>
                  <a:cubicBezTo>
                    <a:pt x="13" y="139"/>
                    <a:pt x="21" y="139"/>
                    <a:pt x="25" y="136"/>
                  </a:cubicBezTo>
                  <a:close/>
                  <a:moveTo>
                    <a:pt x="33" y="159"/>
                  </a:moveTo>
                  <a:cubicBezTo>
                    <a:pt x="48" y="161"/>
                    <a:pt x="67" y="159"/>
                    <a:pt x="85" y="158"/>
                  </a:cubicBezTo>
                  <a:cubicBezTo>
                    <a:pt x="106" y="157"/>
                    <a:pt x="131" y="156"/>
                    <a:pt x="145" y="149"/>
                  </a:cubicBezTo>
                  <a:cubicBezTo>
                    <a:pt x="147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6" y="167"/>
                  </a:cubicBezTo>
                  <a:cubicBezTo>
                    <a:pt x="36" y="166"/>
                    <a:pt x="14" y="170"/>
                    <a:pt x="13" y="157"/>
                  </a:cubicBezTo>
                  <a:cubicBezTo>
                    <a:pt x="17" y="152"/>
                    <a:pt x="26" y="158"/>
                    <a:pt x="33" y="159"/>
                  </a:cubicBezTo>
                  <a:close/>
                  <a:moveTo>
                    <a:pt x="33" y="173"/>
                  </a:moveTo>
                  <a:cubicBezTo>
                    <a:pt x="33" y="185"/>
                    <a:pt x="19" y="194"/>
                    <a:pt x="16" y="207"/>
                  </a:cubicBezTo>
                  <a:cubicBezTo>
                    <a:pt x="13" y="196"/>
                    <a:pt x="13" y="187"/>
                    <a:pt x="13" y="171"/>
                  </a:cubicBezTo>
                  <a:cubicBezTo>
                    <a:pt x="21" y="173"/>
                    <a:pt x="28" y="175"/>
                    <a:pt x="33" y="173"/>
                  </a:cubicBezTo>
                  <a:close/>
                  <a:moveTo>
                    <a:pt x="28" y="240"/>
                  </a:moveTo>
                  <a:cubicBezTo>
                    <a:pt x="41" y="219"/>
                    <a:pt x="57" y="195"/>
                    <a:pt x="72" y="176"/>
                  </a:cubicBezTo>
                  <a:cubicBezTo>
                    <a:pt x="78" y="174"/>
                    <a:pt x="92" y="177"/>
                    <a:pt x="98" y="172"/>
                  </a:cubicBezTo>
                  <a:cubicBezTo>
                    <a:pt x="77" y="212"/>
                    <a:pt x="41" y="248"/>
                    <a:pt x="16" y="288"/>
                  </a:cubicBezTo>
                  <a:cubicBezTo>
                    <a:pt x="10" y="266"/>
                    <a:pt x="19" y="254"/>
                    <a:pt x="28" y="240"/>
                  </a:cubicBezTo>
                  <a:close/>
                  <a:moveTo>
                    <a:pt x="138" y="302"/>
                  </a:moveTo>
                  <a:cubicBezTo>
                    <a:pt x="132" y="302"/>
                    <a:pt x="127" y="304"/>
                    <a:pt x="121" y="304"/>
                  </a:cubicBezTo>
                  <a:cubicBezTo>
                    <a:pt x="126" y="292"/>
                    <a:pt x="134" y="284"/>
                    <a:pt x="140" y="273"/>
                  </a:cubicBezTo>
                  <a:cubicBezTo>
                    <a:pt x="147" y="280"/>
                    <a:pt x="139" y="294"/>
                    <a:pt x="138" y="302"/>
                  </a:cubicBezTo>
                  <a:close/>
                  <a:moveTo>
                    <a:pt x="78" y="311"/>
                  </a:moveTo>
                  <a:cubicBezTo>
                    <a:pt x="68" y="312"/>
                    <a:pt x="57" y="311"/>
                    <a:pt x="48" y="313"/>
                  </a:cubicBezTo>
                  <a:cubicBezTo>
                    <a:pt x="49" y="306"/>
                    <a:pt x="53" y="299"/>
                    <a:pt x="57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6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4" y="239"/>
                    <a:pt x="98" y="271"/>
                    <a:pt x="78" y="311"/>
                  </a:cubicBezTo>
                  <a:close/>
                  <a:moveTo>
                    <a:pt x="146" y="140"/>
                  </a:moveTo>
                  <a:cubicBezTo>
                    <a:pt x="138" y="144"/>
                    <a:pt x="125" y="148"/>
                    <a:pt x="116" y="147"/>
                  </a:cubicBezTo>
                  <a:cubicBezTo>
                    <a:pt x="118" y="138"/>
                    <a:pt x="123" y="138"/>
                    <a:pt x="124" y="130"/>
                  </a:cubicBezTo>
                  <a:cubicBezTo>
                    <a:pt x="131" y="130"/>
                    <a:pt x="144" y="132"/>
                    <a:pt x="146" y="140"/>
                  </a:cubicBezTo>
                  <a:close/>
                  <a:moveTo>
                    <a:pt x="117" y="130"/>
                  </a:moveTo>
                  <a:cubicBezTo>
                    <a:pt x="115" y="118"/>
                    <a:pt x="115" y="111"/>
                    <a:pt x="114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0" y="121"/>
                    <a:pt x="117" y="130"/>
                  </a:cubicBezTo>
                  <a:close/>
                  <a:moveTo>
                    <a:pt x="137" y="103"/>
                  </a:moveTo>
                  <a:cubicBezTo>
                    <a:pt x="129" y="101"/>
                    <a:pt x="127" y="94"/>
                    <a:pt x="117" y="94"/>
                  </a:cubicBezTo>
                  <a:cubicBezTo>
                    <a:pt x="120" y="88"/>
                    <a:pt x="124" y="84"/>
                    <a:pt x="126" y="78"/>
                  </a:cubicBezTo>
                  <a:cubicBezTo>
                    <a:pt x="131" y="84"/>
                    <a:pt x="140" y="85"/>
                    <a:pt x="144" y="92"/>
                  </a:cubicBezTo>
                  <a:cubicBezTo>
                    <a:pt x="143" y="97"/>
                    <a:pt x="139" y="99"/>
                    <a:pt x="137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0" y="75"/>
                  </a:cubicBezTo>
                  <a:cubicBezTo>
                    <a:pt x="132" y="66"/>
                    <a:pt x="145" y="66"/>
                    <a:pt x="152" y="70"/>
                  </a:cubicBezTo>
                  <a:cubicBezTo>
                    <a:pt x="153" y="77"/>
                    <a:pt x="149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3" name="Freeform 579"/>
            <p:cNvSpPr>
              <a:spLocks/>
            </p:cNvSpPr>
            <p:nvPr/>
          </p:nvSpPr>
          <p:spPr bwMode="auto">
            <a:xfrm>
              <a:off x="5957305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10 w 39"/>
                <a:gd name="T7" fmla="*/ 51 h 59"/>
                <a:gd name="T8" fmla="*/ 15 w 39"/>
                <a:gd name="T9" fmla="*/ 0 h 59"/>
                <a:gd name="T10" fmla="*/ 11 w 39"/>
                <a:gd name="T11" fmla="*/ 0 h 59"/>
                <a:gd name="T12" fmla="*/ 10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8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8" y="48"/>
                    <a:pt x="17" y="50"/>
                    <a:pt x="10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3"/>
                    <a:pt x="10" y="7"/>
                    <a:pt x="10" y="11"/>
                  </a:cubicBezTo>
                  <a:cubicBezTo>
                    <a:pt x="8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4" name="Freeform 580"/>
            <p:cNvSpPr>
              <a:spLocks/>
            </p:cNvSpPr>
            <p:nvPr/>
          </p:nvSpPr>
          <p:spPr bwMode="auto">
            <a:xfrm>
              <a:off x="6059501" y="2770489"/>
              <a:ext cx="43798" cy="109495"/>
            </a:xfrm>
            <a:custGeom>
              <a:avLst/>
              <a:gdLst>
                <a:gd name="T0" fmla="*/ 2 w 12"/>
                <a:gd name="T1" fmla="*/ 29 h 29"/>
                <a:gd name="T2" fmla="*/ 12 w 12"/>
                <a:gd name="T3" fmla="*/ 27 h 29"/>
                <a:gd name="T4" fmla="*/ 12 w 12"/>
                <a:gd name="T5" fmla="*/ 21 h 29"/>
                <a:gd name="T6" fmla="*/ 7 w 12"/>
                <a:gd name="T7" fmla="*/ 22 h 29"/>
                <a:gd name="T8" fmla="*/ 10 w 12"/>
                <a:gd name="T9" fmla="*/ 7 h 29"/>
                <a:gd name="T10" fmla="*/ 12 w 12"/>
                <a:gd name="T11" fmla="*/ 6 h 29"/>
                <a:gd name="T12" fmla="*/ 12 w 12"/>
                <a:gd name="T13" fmla="*/ 0 h 29"/>
                <a:gd name="T14" fmla="*/ 3 w 12"/>
                <a:gd name="T15" fmla="*/ 2 h 29"/>
                <a:gd name="T16" fmla="*/ 2 w 12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9">
                  <a:moveTo>
                    <a:pt x="2" y="29"/>
                  </a:moveTo>
                  <a:cubicBezTo>
                    <a:pt x="6" y="29"/>
                    <a:pt x="9" y="28"/>
                    <a:pt x="12" y="27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2"/>
                    <a:pt x="7" y="22"/>
                  </a:cubicBezTo>
                  <a:cubicBezTo>
                    <a:pt x="7" y="16"/>
                    <a:pt x="8" y="11"/>
                    <a:pt x="10" y="7"/>
                  </a:cubicBezTo>
                  <a:cubicBezTo>
                    <a:pt x="11" y="7"/>
                    <a:pt x="11" y="7"/>
                    <a:pt x="12" y="6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3" y="2"/>
                  </a:cubicBezTo>
                  <a:cubicBezTo>
                    <a:pt x="5" y="12"/>
                    <a:pt x="0" y="22"/>
                    <a:pt x="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5" name="Freeform 581"/>
            <p:cNvSpPr>
              <a:spLocks/>
            </p:cNvSpPr>
            <p:nvPr/>
          </p:nvSpPr>
          <p:spPr bwMode="auto">
            <a:xfrm>
              <a:off x="5947572" y="3802180"/>
              <a:ext cx="155727" cy="798101"/>
            </a:xfrm>
            <a:custGeom>
              <a:avLst/>
              <a:gdLst>
                <a:gd name="T0" fmla="*/ 39 w 42"/>
                <a:gd name="T1" fmla="*/ 3 h 214"/>
                <a:gd name="T2" fmla="*/ 20 w 42"/>
                <a:gd name="T3" fmla="*/ 51 h 214"/>
                <a:gd name="T4" fmla="*/ 1 w 42"/>
                <a:gd name="T5" fmla="*/ 134 h 214"/>
                <a:gd name="T6" fmla="*/ 7 w 42"/>
                <a:gd name="T7" fmla="*/ 188 h 214"/>
                <a:gd name="T8" fmla="*/ 18 w 42"/>
                <a:gd name="T9" fmla="*/ 214 h 214"/>
                <a:gd name="T10" fmla="*/ 23 w 42"/>
                <a:gd name="T11" fmla="*/ 192 h 214"/>
                <a:gd name="T12" fmla="*/ 42 w 42"/>
                <a:gd name="T13" fmla="*/ 139 h 214"/>
                <a:gd name="T14" fmla="*/ 42 w 42"/>
                <a:gd name="T15" fmla="*/ 123 h 214"/>
                <a:gd name="T16" fmla="*/ 16 w 42"/>
                <a:gd name="T17" fmla="*/ 196 h 214"/>
                <a:gd name="T18" fmla="*/ 24 w 42"/>
                <a:gd name="T19" fmla="*/ 143 h 214"/>
                <a:gd name="T20" fmla="*/ 42 w 42"/>
                <a:gd name="T21" fmla="*/ 85 h 214"/>
                <a:gd name="T22" fmla="*/ 42 w 42"/>
                <a:gd name="T23" fmla="*/ 65 h 214"/>
                <a:gd name="T24" fmla="*/ 11 w 42"/>
                <a:gd name="T25" fmla="*/ 173 h 214"/>
                <a:gd name="T26" fmla="*/ 7 w 42"/>
                <a:gd name="T27" fmla="*/ 126 h 214"/>
                <a:gd name="T28" fmla="*/ 24 w 42"/>
                <a:gd name="T29" fmla="*/ 59 h 214"/>
                <a:gd name="T30" fmla="*/ 26 w 42"/>
                <a:gd name="T31" fmla="*/ 50 h 214"/>
                <a:gd name="T32" fmla="*/ 42 w 42"/>
                <a:gd name="T33" fmla="*/ 12 h 214"/>
                <a:gd name="T34" fmla="*/ 42 w 42"/>
                <a:gd name="T35" fmla="*/ 0 h 214"/>
                <a:gd name="T36" fmla="*/ 39 w 42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214">
                  <a:moveTo>
                    <a:pt x="39" y="3"/>
                  </a:moveTo>
                  <a:cubicBezTo>
                    <a:pt x="30" y="18"/>
                    <a:pt x="27" y="33"/>
                    <a:pt x="20" y="51"/>
                  </a:cubicBezTo>
                  <a:cubicBezTo>
                    <a:pt x="11" y="77"/>
                    <a:pt x="2" y="108"/>
                    <a:pt x="1" y="134"/>
                  </a:cubicBezTo>
                  <a:cubicBezTo>
                    <a:pt x="0" y="158"/>
                    <a:pt x="3" y="171"/>
                    <a:pt x="7" y="188"/>
                  </a:cubicBezTo>
                  <a:cubicBezTo>
                    <a:pt x="9" y="196"/>
                    <a:pt x="8" y="210"/>
                    <a:pt x="18" y="214"/>
                  </a:cubicBezTo>
                  <a:cubicBezTo>
                    <a:pt x="23" y="208"/>
                    <a:pt x="21" y="198"/>
                    <a:pt x="23" y="192"/>
                  </a:cubicBezTo>
                  <a:cubicBezTo>
                    <a:pt x="29" y="174"/>
                    <a:pt x="35" y="157"/>
                    <a:pt x="42" y="139"/>
                  </a:cubicBezTo>
                  <a:cubicBezTo>
                    <a:pt x="42" y="123"/>
                    <a:pt x="42" y="123"/>
                    <a:pt x="42" y="123"/>
                  </a:cubicBezTo>
                  <a:cubicBezTo>
                    <a:pt x="33" y="147"/>
                    <a:pt x="24" y="171"/>
                    <a:pt x="16" y="196"/>
                  </a:cubicBezTo>
                  <a:cubicBezTo>
                    <a:pt x="12" y="176"/>
                    <a:pt x="20" y="159"/>
                    <a:pt x="24" y="143"/>
                  </a:cubicBezTo>
                  <a:cubicBezTo>
                    <a:pt x="29" y="122"/>
                    <a:pt x="35" y="104"/>
                    <a:pt x="42" y="8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29" y="99"/>
                    <a:pt x="19" y="134"/>
                    <a:pt x="11" y="173"/>
                  </a:cubicBezTo>
                  <a:cubicBezTo>
                    <a:pt x="5" y="160"/>
                    <a:pt x="6" y="144"/>
                    <a:pt x="7" y="126"/>
                  </a:cubicBezTo>
                  <a:cubicBezTo>
                    <a:pt x="9" y="105"/>
                    <a:pt x="17" y="82"/>
                    <a:pt x="24" y="59"/>
                  </a:cubicBezTo>
                  <a:cubicBezTo>
                    <a:pt x="25" y="56"/>
                    <a:pt x="25" y="53"/>
                    <a:pt x="26" y="50"/>
                  </a:cubicBezTo>
                  <a:cubicBezTo>
                    <a:pt x="30" y="38"/>
                    <a:pt x="35" y="24"/>
                    <a:pt x="42" y="12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6" name="Freeform 582"/>
            <p:cNvSpPr>
              <a:spLocks/>
            </p:cNvSpPr>
            <p:nvPr/>
          </p:nvSpPr>
          <p:spPr bwMode="auto">
            <a:xfrm>
              <a:off x="6003537" y="3167105"/>
              <a:ext cx="99763" cy="462315"/>
            </a:xfrm>
            <a:custGeom>
              <a:avLst/>
              <a:gdLst>
                <a:gd name="T0" fmla="*/ 27 w 27"/>
                <a:gd name="T1" fmla="*/ 124 h 124"/>
                <a:gd name="T2" fmla="*/ 27 w 27"/>
                <a:gd name="T3" fmla="*/ 114 h 124"/>
                <a:gd name="T4" fmla="*/ 9 w 27"/>
                <a:gd name="T5" fmla="*/ 46 h 124"/>
                <a:gd name="T6" fmla="*/ 26 w 27"/>
                <a:gd name="T7" fmla="*/ 8 h 124"/>
                <a:gd name="T8" fmla="*/ 27 w 27"/>
                <a:gd name="T9" fmla="*/ 7 h 124"/>
                <a:gd name="T10" fmla="*/ 27 w 27"/>
                <a:gd name="T11" fmla="*/ 0 h 124"/>
                <a:gd name="T12" fmla="*/ 3 w 27"/>
                <a:gd name="T13" fmla="*/ 50 h 124"/>
                <a:gd name="T14" fmla="*/ 27 w 27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124">
                  <a:moveTo>
                    <a:pt x="27" y="124"/>
                  </a:moveTo>
                  <a:cubicBezTo>
                    <a:pt x="27" y="114"/>
                    <a:pt x="27" y="114"/>
                    <a:pt x="27" y="114"/>
                  </a:cubicBezTo>
                  <a:cubicBezTo>
                    <a:pt x="13" y="95"/>
                    <a:pt x="6" y="70"/>
                    <a:pt x="9" y="46"/>
                  </a:cubicBezTo>
                  <a:cubicBezTo>
                    <a:pt x="11" y="34"/>
                    <a:pt x="18" y="18"/>
                    <a:pt x="26" y="8"/>
                  </a:cubicBezTo>
                  <a:cubicBezTo>
                    <a:pt x="27" y="8"/>
                    <a:pt x="27" y="7"/>
                    <a:pt x="27" y="7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5" y="14"/>
                    <a:pt x="5" y="27"/>
                    <a:pt x="3" y="50"/>
                  </a:cubicBezTo>
                  <a:cubicBezTo>
                    <a:pt x="0" y="81"/>
                    <a:pt x="11" y="106"/>
                    <a:pt x="2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7" name="Freeform 583"/>
            <p:cNvSpPr>
              <a:spLocks/>
            </p:cNvSpPr>
            <p:nvPr/>
          </p:nvSpPr>
          <p:spPr bwMode="auto">
            <a:xfrm>
              <a:off x="6091134" y="3334999"/>
              <a:ext cx="12167" cy="111929"/>
            </a:xfrm>
            <a:custGeom>
              <a:avLst/>
              <a:gdLst>
                <a:gd name="T0" fmla="*/ 3 w 3"/>
                <a:gd name="T1" fmla="*/ 30 h 30"/>
                <a:gd name="T2" fmla="*/ 3 w 3"/>
                <a:gd name="T3" fmla="*/ 0 h 30"/>
                <a:gd name="T4" fmla="*/ 2 w 3"/>
                <a:gd name="T5" fmla="*/ 1 h 30"/>
                <a:gd name="T6" fmla="*/ 3 w 3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0">
                  <a:moveTo>
                    <a:pt x="3" y="3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1"/>
                    <a:pt x="2" y="1"/>
                  </a:cubicBezTo>
                  <a:cubicBezTo>
                    <a:pt x="0" y="9"/>
                    <a:pt x="0" y="19"/>
                    <a:pt x="3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8" name="Freeform 584"/>
            <p:cNvSpPr>
              <a:spLocks/>
            </p:cNvSpPr>
            <p:nvPr/>
          </p:nvSpPr>
          <p:spPr bwMode="auto">
            <a:xfrm>
              <a:off x="6025435" y="4541884"/>
              <a:ext cx="77864" cy="160594"/>
            </a:xfrm>
            <a:custGeom>
              <a:avLst/>
              <a:gdLst>
                <a:gd name="T0" fmla="*/ 10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8 w 21"/>
                <a:gd name="T11" fmla="*/ 0 h 43"/>
                <a:gd name="T12" fmla="*/ 10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10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2" y="41"/>
                    <a:pt x="13" y="36"/>
                    <a:pt x="12" y="28"/>
                  </a:cubicBezTo>
                  <a:cubicBezTo>
                    <a:pt x="15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19" y="0"/>
                    <a:pt x="18" y="0"/>
                  </a:cubicBezTo>
                  <a:cubicBezTo>
                    <a:pt x="15" y="6"/>
                    <a:pt x="13" y="15"/>
                    <a:pt x="1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9" name="Freeform 585"/>
            <p:cNvSpPr>
              <a:spLocks/>
            </p:cNvSpPr>
            <p:nvPr/>
          </p:nvSpPr>
          <p:spPr bwMode="auto">
            <a:xfrm>
              <a:off x="5964605" y="4836304"/>
              <a:ext cx="138695" cy="82730"/>
            </a:xfrm>
            <a:custGeom>
              <a:avLst/>
              <a:gdLst>
                <a:gd name="T0" fmla="*/ 4 w 37"/>
                <a:gd name="T1" fmla="*/ 2 h 22"/>
                <a:gd name="T2" fmla="*/ 0 w 37"/>
                <a:gd name="T3" fmla="*/ 16 h 22"/>
                <a:gd name="T4" fmla="*/ 2 w 37"/>
                <a:gd name="T5" fmla="*/ 19 h 22"/>
                <a:gd name="T6" fmla="*/ 32 w 37"/>
                <a:gd name="T7" fmla="*/ 19 h 22"/>
                <a:gd name="T8" fmla="*/ 37 w 37"/>
                <a:gd name="T9" fmla="*/ 4 h 22"/>
                <a:gd name="T10" fmla="*/ 37 w 37"/>
                <a:gd name="T11" fmla="*/ 1 h 22"/>
                <a:gd name="T12" fmla="*/ 4 w 37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2">
                  <a:moveTo>
                    <a:pt x="4" y="2"/>
                  </a:moveTo>
                  <a:cubicBezTo>
                    <a:pt x="2" y="7"/>
                    <a:pt x="1" y="12"/>
                    <a:pt x="0" y="16"/>
                  </a:cubicBezTo>
                  <a:cubicBezTo>
                    <a:pt x="1" y="16"/>
                    <a:pt x="3" y="16"/>
                    <a:pt x="2" y="19"/>
                  </a:cubicBezTo>
                  <a:cubicBezTo>
                    <a:pt x="14" y="16"/>
                    <a:pt x="20" y="22"/>
                    <a:pt x="32" y="19"/>
                  </a:cubicBezTo>
                  <a:cubicBezTo>
                    <a:pt x="35" y="15"/>
                    <a:pt x="36" y="10"/>
                    <a:pt x="37" y="4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25" y="0"/>
                    <a:pt x="17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0" name="Freeform 586"/>
            <p:cNvSpPr>
              <a:spLocks/>
            </p:cNvSpPr>
            <p:nvPr/>
          </p:nvSpPr>
          <p:spPr bwMode="auto">
            <a:xfrm>
              <a:off x="5930540" y="5082062"/>
              <a:ext cx="172761" cy="545045"/>
            </a:xfrm>
            <a:custGeom>
              <a:avLst/>
              <a:gdLst>
                <a:gd name="T0" fmla="*/ 0 w 46"/>
                <a:gd name="T1" fmla="*/ 25 h 146"/>
                <a:gd name="T2" fmla="*/ 0 w 46"/>
                <a:gd name="T3" fmla="*/ 118 h 146"/>
                <a:gd name="T4" fmla="*/ 46 w 46"/>
                <a:gd name="T5" fmla="*/ 146 h 146"/>
                <a:gd name="T6" fmla="*/ 46 w 46"/>
                <a:gd name="T7" fmla="*/ 138 h 146"/>
                <a:gd name="T8" fmla="*/ 13 w 46"/>
                <a:gd name="T9" fmla="*/ 117 h 146"/>
                <a:gd name="T10" fmla="*/ 19 w 46"/>
                <a:gd name="T11" fmla="*/ 115 h 146"/>
                <a:gd name="T12" fmla="*/ 7 w 46"/>
                <a:gd name="T13" fmla="*/ 111 h 146"/>
                <a:gd name="T14" fmla="*/ 6 w 46"/>
                <a:gd name="T15" fmla="*/ 34 h 146"/>
                <a:gd name="T16" fmla="*/ 46 w 46"/>
                <a:gd name="T17" fmla="*/ 52 h 146"/>
                <a:gd name="T18" fmla="*/ 46 w 46"/>
                <a:gd name="T19" fmla="*/ 44 h 146"/>
                <a:gd name="T20" fmla="*/ 9 w 46"/>
                <a:gd name="T21" fmla="*/ 26 h 146"/>
                <a:gd name="T22" fmla="*/ 46 w 46"/>
                <a:gd name="T23" fmla="*/ 7 h 146"/>
                <a:gd name="T24" fmla="*/ 46 w 46"/>
                <a:gd name="T25" fmla="*/ 0 h 146"/>
                <a:gd name="T26" fmla="*/ 24 w 46"/>
                <a:gd name="T27" fmla="*/ 10 h 146"/>
                <a:gd name="T28" fmla="*/ 0 w 46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6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29" y="138"/>
                    <a:pt x="46" y="146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34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19" y="115"/>
                  </a:cubicBezTo>
                  <a:cubicBezTo>
                    <a:pt x="17" y="110"/>
                    <a:pt x="14" y="110"/>
                    <a:pt x="7" y="111"/>
                  </a:cubicBezTo>
                  <a:cubicBezTo>
                    <a:pt x="4" y="91"/>
                    <a:pt x="8" y="56"/>
                    <a:pt x="6" y="34"/>
                  </a:cubicBezTo>
                  <a:cubicBezTo>
                    <a:pt x="20" y="40"/>
                    <a:pt x="33" y="46"/>
                    <a:pt x="46" y="52"/>
                  </a:cubicBezTo>
                  <a:cubicBezTo>
                    <a:pt x="46" y="44"/>
                    <a:pt x="46" y="44"/>
                    <a:pt x="46" y="44"/>
                  </a:cubicBezTo>
                  <a:cubicBezTo>
                    <a:pt x="33" y="38"/>
                    <a:pt x="21" y="32"/>
                    <a:pt x="9" y="26"/>
                  </a:cubicBezTo>
                  <a:cubicBezTo>
                    <a:pt x="21" y="20"/>
                    <a:pt x="33" y="13"/>
                    <a:pt x="46" y="7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39" y="3"/>
                    <a:pt x="31" y="7"/>
                    <a:pt x="24" y="10"/>
                  </a:cubicBezTo>
                  <a:cubicBezTo>
                    <a:pt x="16" y="14"/>
                    <a:pt x="5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1" name="Freeform 587"/>
            <p:cNvSpPr>
              <a:spLocks/>
            </p:cNvSpPr>
            <p:nvPr/>
          </p:nvSpPr>
          <p:spPr bwMode="auto">
            <a:xfrm>
              <a:off x="58161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1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9" y="12"/>
                    <a:pt x="0" y="39"/>
                    <a:pt x="11" y="42"/>
                  </a:cubicBezTo>
                  <a:cubicBezTo>
                    <a:pt x="14" y="39"/>
                    <a:pt x="8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6" y="22"/>
                    <a:pt x="12" y="16"/>
                  </a:cubicBezTo>
                  <a:cubicBezTo>
                    <a:pt x="15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2" name="Freeform 588"/>
            <p:cNvSpPr>
              <a:spLocks/>
            </p:cNvSpPr>
            <p:nvPr/>
          </p:nvSpPr>
          <p:spPr bwMode="auto">
            <a:xfrm>
              <a:off x="60984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3" name="Freeform 589"/>
            <p:cNvSpPr>
              <a:spLocks/>
            </p:cNvSpPr>
            <p:nvPr/>
          </p:nvSpPr>
          <p:spPr bwMode="auto">
            <a:xfrm>
              <a:off x="6013270" y="5425147"/>
              <a:ext cx="77864" cy="68131"/>
            </a:xfrm>
            <a:custGeom>
              <a:avLst/>
              <a:gdLst>
                <a:gd name="T0" fmla="*/ 21 w 21"/>
                <a:gd name="T1" fmla="*/ 13 h 18"/>
                <a:gd name="T2" fmla="*/ 0 w 21"/>
                <a:gd name="T3" fmla="*/ 18 h 18"/>
                <a:gd name="T4" fmla="*/ 21 w 21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8">
                  <a:moveTo>
                    <a:pt x="21" y="13"/>
                  </a:moveTo>
                  <a:cubicBezTo>
                    <a:pt x="21" y="0"/>
                    <a:pt x="0" y="10"/>
                    <a:pt x="0" y="18"/>
                  </a:cubicBezTo>
                  <a:cubicBezTo>
                    <a:pt x="8" y="18"/>
                    <a:pt x="11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4" name="Freeform 590"/>
            <p:cNvSpPr>
              <a:spLocks noEditPoints="1"/>
            </p:cNvSpPr>
            <p:nvPr/>
          </p:nvSpPr>
          <p:spPr bwMode="auto">
            <a:xfrm>
              <a:off x="5816177" y="5541943"/>
              <a:ext cx="126528" cy="141128"/>
            </a:xfrm>
            <a:custGeom>
              <a:avLst/>
              <a:gdLst>
                <a:gd name="T0" fmla="*/ 0 w 34"/>
                <a:gd name="T1" fmla="*/ 28 h 38"/>
                <a:gd name="T2" fmla="*/ 4 w 34"/>
                <a:gd name="T3" fmla="*/ 38 h 38"/>
                <a:gd name="T4" fmla="*/ 11 w 34"/>
                <a:gd name="T5" fmla="*/ 28 h 38"/>
                <a:gd name="T6" fmla="*/ 23 w 34"/>
                <a:gd name="T7" fmla="*/ 27 h 38"/>
                <a:gd name="T8" fmla="*/ 32 w 34"/>
                <a:gd name="T9" fmla="*/ 38 h 38"/>
                <a:gd name="T10" fmla="*/ 23 w 34"/>
                <a:gd name="T11" fmla="*/ 10 h 38"/>
                <a:gd name="T12" fmla="*/ 0 w 34"/>
                <a:gd name="T13" fmla="*/ 28 h 38"/>
                <a:gd name="T14" fmla="*/ 12 w 34"/>
                <a:gd name="T15" fmla="*/ 22 h 38"/>
                <a:gd name="T16" fmla="*/ 15 w 34"/>
                <a:gd name="T17" fmla="*/ 15 h 38"/>
                <a:gd name="T18" fmla="*/ 20 w 34"/>
                <a:gd name="T19" fmla="*/ 20 h 38"/>
                <a:gd name="T20" fmla="*/ 12 w 34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4" h="38">
                  <a:moveTo>
                    <a:pt x="0" y="28"/>
                  </a:moveTo>
                  <a:cubicBezTo>
                    <a:pt x="0" y="31"/>
                    <a:pt x="2" y="37"/>
                    <a:pt x="4" y="38"/>
                  </a:cubicBezTo>
                  <a:cubicBezTo>
                    <a:pt x="7" y="35"/>
                    <a:pt x="7" y="30"/>
                    <a:pt x="11" y="28"/>
                  </a:cubicBezTo>
                  <a:cubicBezTo>
                    <a:pt x="16" y="29"/>
                    <a:pt x="18" y="27"/>
                    <a:pt x="23" y="27"/>
                  </a:cubicBezTo>
                  <a:cubicBezTo>
                    <a:pt x="25" y="32"/>
                    <a:pt x="26" y="38"/>
                    <a:pt x="32" y="38"/>
                  </a:cubicBezTo>
                  <a:cubicBezTo>
                    <a:pt x="34" y="29"/>
                    <a:pt x="23" y="21"/>
                    <a:pt x="23" y="10"/>
                  </a:cubicBezTo>
                  <a:cubicBezTo>
                    <a:pt x="15" y="0"/>
                    <a:pt x="1" y="24"/>
                    <a:pt x="0" y="28"/>
                  </a:cubicBezTo>
                  <a:close/>
                  <a:moveTo>
                    <a:pt x="12" y="22"/>
                  </a:moveTo>
                  <a:cubicBezTo>
                    <a:pt x="13" y="19"/>
                    <a:pt x="15" y="18"/>
                    <a:pt x="15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20" y="23"/>
                    <a:pt x="15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5" name="Freeform 591"/>
            <p:cNvSpPr>
              <a:spLocks/>
            </p:cNvSpPr>
            <p:nvPr/>
          </p:nvSpPr>
          <p:spPr bwMode="auto">
            <a:xfrm>
              <a:off x="5954872" y="6009124"/>
              <a:ext cx="148428" cy="861365"/>
            </a:xfrm>
            <a:custGeom>
              <a:avLst/>
              <a:gdLst>
                <a:gd name="T0" fmla="*/ 37 w 40"/>
                <a:gd name="T1" fmla="*/ 61 h 231"/>
                <a:gd name="T2" fmla="*/ 22 w 40"/>
                <a:gd name="T3" fmla="*/ 119 h 231"/>
                <a:gd name="T4" fmla="*/ 16 w 40"/>
                <a:gd name="T5" fmla="*/ 125 h 231"/>
                <a:gd name="T6" fmla="*/ 37 w 40"/>
                <a:gd name="T7" fmla="*/ 188 h 231"/>
                <a:gd name="T8" fmla="*/ 40 w 40"/>
                <a:gd name="T9" fmla="*/ 231 h 231"/>
                <a:gd name="T10" fmla="*/ 40 w 40"/>
                <a:gd name="T11" fmla="*/ 215 h 231"/>
                <a:gd name="T12" fmla="*/ 39 w 40"/>
                <a:gd name="T13" fmla="*/ 214 h 231"/>
                <a:gd name="T14" fmla="*/ 40 w 40"/>
                <a:gd name="T15" fmla="*/ 201 h 231"/>
                <a:gd name="T16" fmla="*/ 40 w 40"/>
                <a:gd name="T17" fmla="*/ 179 h 231"/>
                <a:gd name="T18" fmla="*/ 17 w 40"/>
                <a:gd name="T19" fmla="*/ 156 h 231"/>
                <a:gd name="T20" fmla="*/ 28 w 40"/>
                <a:gd name="T21" fmla="*/ 124 h 231"/>
                <a:gd name="T22" fmla="*/ 40 w 40"/>
                <a:gd name="T23" fmla="*/ 121 h 231"/>
                <a:gd name="T24" fmla="*/ 40 w 40"/>
                <a:gd name="T25" fmla="*/ 114 h 231"/>
                <a:gd name="T26" fmla="*/ 21 w 40"/>
                <a:gd name="T27" fmla="*/ 92 h 231"/>
                <a:gd name="T28" fmla="*/ 38 w 40"/>
                <a:gd name="T29" fmla="*/ 68 h 231"/>
                <a:gd name="T30" fmla="*/ 40 w 40"/>
                <a:gd name="T31" fmla="*/ 67 h 231"/>
                <a:gd name="T32" fmla="*/ 40 w 40"/>
                <a:gd name="T33" fmla="*/ 53 h 231"/>
                <a:gd name="T34" fmla="*/ 38 w 40"/>
                <a:gd name="T35" fmla="*/ 50 h 231"/>
                <a:gd name="T36" fmla="*/ 40 w 40"/>
                <a:gd name="T37" fmla="*/ 18 h 231"/>
                <a:gd name="T38" fmla="*/ 40 w 40"/>
                <a:gd name="T39" fmla="*/ 0 h 231"/>
                <a:gd name="T40" fmla="*/ 39 w 40"/>
                <a:gd name="T41" fmla="*/ 1 h 231"/>
                <a:gd name="T42" fmla="*/ 37 w 40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0" h="231">
                  <a:moveTo>
                    <a:pt x="37" y="61"/>
                  </a:moveTo>
                  <a:cubicBezTo>
                    <a:pt x="13" y="64"/>
                    <a:pt x="7" y="102"/>
                    <a:pt x="22" y="119"/>
                  </a:cubicBezTo>
                  <a:cubicBezTo>
                    <a:pt x="20" y="120"/>
                    <a:pt x="17" y="122"/>
                    <a:pt x="16" y="125"/>
                  </a:cubicBezTo>
                  <a:cubicBezTo>
                    <a:pt x="0" y="152"/>
                    <a:pt x="18" y="178"/>
                    <a:pt x="37" y="188"/>
                  </a:cubicBezTo>
                  <a:cubicBezTo>
                    <a:pt x="25" y="204"/>
                    <a:pt x="29" y="220"/>
                    <a:pt x="40" y="231"/>
                  </a:cubicBezTo>
                  <a:cubicBezTo>
                    <a:pt x="40" y="215"/>
                    <a:pt x="40" y="215"/>
                    <a:pt x="40" y="215"/>
                  </a:cubicBezTo>
                  <a:cubicBezTo>
                    <a:pt x="40" y="215"/>
                    <a:pt x="40" y="214"/>
                    <a:pt x="39" y="214"/>
                  </a:cubicBezTo>
                  <a:cubicBezTo>
                    <a:pt x="39" y="209"/>
                    <a:pt x="39" y="205"/>
                    <a:pt x="40" y="201"/>
                  </a:cubicBezTo>
                  <a:cubicBezTo>
                    <a:pt x="40" y="179"/>
                    <a:pt x="40" y="179"/>
                    <a:pt x="40" y="179"/>
                  </a:cubicBezTo>
                  <a:cubicBezTo>
                    <a:pt x="30" y="173"/>
                    <a:pt x="22" y="166"/>
                    <a:pt x="17" y="156"/>
                  </a:cubicBezTo>
                  <a:cubicBezTo>
                    <a:pt x="16" y="140"/>
                    <a:pt x="21" y="132"/>
                    <a:pt x="28" y="124"/>
                  </a:cubicBezTo>
                  <a:cubicBezTo>
                    <a:pt x="34" y="125"/>
                    <a:pt x="37" y="123"/>
                    <a:pt x="40" y="121"/>
                  </a:cubicBezTo>
                  <a:cubicBezTo>
                    <a:pt x="40" y="114"/>
                    <a:pt x="40" y="114"/>
                    <a:pt x="40" y="114"/>
                  </a:cubicBezTo>
                  <a:cubicBezTo>
                    <a:pt x="30" y="109"/>
                    <a:pt x="21" y="103"/>
                    <a:pt x="21" y="92"/>
                  </a:cubicBezTo>
                  <a:cubicBezTo>
                    <a:pt x="21" y="82"/>
                    <a:pt x="30" y="71"/>
                    <a:pt x="38" y="68"/>
                  </a:cubicBezTo>
                  <a:cubicBezTo>
                    <a:pt x="39" y="68"/>
                    <a:pt x="39" y="67"/>
                    <a:pt x="40" y="67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2"/>
                    <a:pt x="39" y="51"/>
                    <a:pt x="38" y="50"/>
                  </a:cubicBezTo>
                  <a:cubicBezTo>
                    <a:pt x="33" y="40"/>
                    <a:pt x="36" y="29"/>
                    <a:pt x="40" y="18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40" y="0"/>
                    <a:pt x="40" y="1"/>
                    <a:pt x="39" y="1"/>
                  </a:cubicBezTo>
                  <a:cubicBezTo>
                    <a:pt x="27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7" name="Freeform 593"/>
            <p:cNvSpPr>
              <a:spLocks noEditPoints="1"/>
            </p:cNvSpPr>
            <p:nvPr/>
          </p:nvSpPr>
          <p:spPr bwMode="auto">
            <a:xfrm>
              <a:off x="5857543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7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4 w 51"/>
                <a:gd name="T11" fmla="*/ 196 h 207"/>
                <a:gd name="T12" fmla="*/ 31 w 51"/>
                <a:gd name="T13" fmla="*/ 186 h 207"/>
                <a:gd name="T14" fmla="*/ 42 w 51"/>
                <a:gd name="T15" fmla="*/ 168 h 207"/>
                <a:gd name="T16" fmla="*/ 29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20 w 51"/>
                <a:gd name="T23" fmla="*/ 142 h 207"/>
                <a:gd name="T24" fmla="*/ 20 w 51"/>
                <a:gd name="T25" fmla="*/ 115 h 207"/>
                <a:gd name="T26" fmla="*/ 33 w 51"/>
                <a:gd name="T27" fmla="*/ 105 h 207"/>
                <a:gd name="T28" fmla="*/ 16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2 w 51"/>
                <a:gd name="T37" fmla="*/ 74 h 207"/>
                <a:gd name="T38" fmla="*/ 14 w 51"/>
                <a:gd name="T39" fmla="*/ 52 h 207"/>
                <a:gd name="T40" fmla="*/ 29 w 51"/>
                <a:gd name="T41" fmla="*/ 38 h 207"/>
                <a:gd name="T42" fmla="*/ 25 w 51"/>
                <a:gd name="T43" fmla="*/ 36 h 207"/>
                <a:gd name="T44" fmla="*/ 12 w 51"/>
                <a:gd name="T45" fmla="*/ 40 h 207"/>
                <a:gd name="T46" fmla="*/ 23 w 51"/>
                <a:gd name="T47" fmla="*/ 17 h 207"/>
                <a:gd name="T48" fmla="*/ 20 w 51"/>
                <a:gd name="T49" fmla="*/ 29 h 207"/>
                <a:gd name="T50" fmla="*/ 38 w 51"/>
                <a:gd name="T51" fmla="*/ 8 h 207"/>
                <a:gd name="T52" fmla="*/ 42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7 w 51"/>
                <a:gd name="T59" fmla="*/ 175 h 207"/>
                <a:gd name="T60" fmla="*/ 34 w 51"/>
                <a:gd name="T61" fmla="*/ 181 h 207"/>
                <a:gd name="T62" fmla="*/ 37 w 51"/>
                <a:gd name="T63" fmla="*/ 175 h 207"/>
                <a:gd name="T64" fmla="*/ 20 w 51"/>
                <a:gd name="T65" fmla="*/ 78 h 207"/>
                <a:gd name="T66" fmla="*/ 16 w 51"/>
                <a:gd name="T67" fmla="*/ 83 h 207"/>
                <a:gd name="T68" fmla="*/ 20 w 51"/>
                <a:gd name="T69" fmla="*/ 78 h 207"/>
                <a:gd name="T70" fmla="*/ 23 w 51"/>
                <a:gd name="T71" fmla="*/ 43 h 207"/>
                <a:gd name="T72" fmla="*/ 16 w 51"/>
                <a:gd name="T73" fmla="*/ 47 h 207"/>
                <a:gd name="T74" fmla="*/ 23 w 51"/>
                <a:gd name="T75" fmla="*/ 43 h 207"/>
                <a:gd name="T76" fmla="*/ 33 w 51"/>
                <a:gd name="T77" fmla="*/ 14 h 207"/>
                <a:gd name="T78" fmla="*/ 25 w 51"/>
                <a:gd name="T79" fmla="*/ 26 h 207"/>
                <a:gd name="T80" fmla="*/ 33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4" y="72"/>
                    <a:pt x="8" y="93"/>
                    <a:pt x="13" y="111"/>
                  </a:cubicBezTo>
                  <a:cubicBezTo>
                    <a:pt x="10" y="125"/>
                    <a:pt x="11" y="141"/>
                    <a:pt x="17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2" y="186"/>
                    <a:pt x="42" y="196"/>
                    <a:pt x="34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2" y="168"/>
                  </a:cubicBezTo>
                  <a:cubicBezTo>
                    <a:pt x="35" y="164"/>
                    <a:pt x="32" y="175"/>
                    <a:pt x="29" y="174"/>
                  </a:cubicBezTo>
                  <a:cubicBezTo>
                    <a:pt x="24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20" y="142"/>
                  </a:cubicBezTo>
                  <a:cubicBezTo>
                    <a:pt x="17" y="135"/>
                    <a:pt x="16" y="122"/>
                    <a:pt x="20" y="115"/>
                  </a:cubicBezTo>
                  <a:cubicBezTo>
                    <a:pt x="25" y="118"/>
                    <a:pt x="32" y="112"/>
                    <a:pt x="33" y="105"/>
                  </a:cubicBezTo>
                  <a:cubicBezTo>
                    <a:pt x="29" y="99"/>
                    <a:pt x="22" y="100"/>
                    <a:pt x="16" y="104"/>
                  </a:cubicBezTo>
                  <a:cubicBezTo>
                    <a:pt x="15" y="99"/>
                    <a:pt x="14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7" y="68"/>
                    <a:pt x="13" y="76"/>
                    <a:pt x="12" y="74"/>
                  </a:cubicBezTo>
                  <a:cubicBezTo>
                    <a:pt x="11" y="69"/>
                    <a:pt x="11" y="56"/>
                    <a:pt x="14" y="52"/>
                  </a:cubicBezTo>
                  <a:cubicBezTo>
                    <a:pt x="21" y="54"/>
                    <a:pt x="30" y="49"/>
                    <a:pt x="29" y="38"/>
                  </a:cubicBezTo>
                  <a:cubicBezTo>
                    <a:pt x="26" y="39"/>
                    <a:pt x="25" y="37"/>
                    <a:pt x="25" y="36"/>
                  </a:cubicBezTo>
                  <a:cubicBezTo>
                    <a:pt x="17" y="34"/>
                    <a:pt x="16" y="39"/>
                    <a:pt x="12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20" y="18"/>
                    <a:pt x="19" y="23"/>
                    <a:pt x="20" y="29"/>
                  </a:cubicBezTo>
                  <a:cubicBezTo>
                    <a:pt x="30" y="44"/>
                    <a:pt x="51" y="21"/>
                    <a:pt x="38" y="8"/>
                  </a:cubicBezTo>
                  <a:cubicBezTo>
                    <a:pt x="38" y="5"/>
                    <a:pt x="48" y="1"/>
                    <a:pt x="42" y="0"/>
                  </a:cubicBezTo>
                  <a:cubicBezTo>
                    <a:pt x="37" y="1"/>
                    <a:pt x="37" y="7"/>
                    <a:pt x="31" y="7"/>
                  </a:cubicBezTo>
                  <a:cubicBezTo>
                    <a:pt x="14" y="4"/>
                    <a:pt x="0" y="29"/>
                    <a:pt x="9" y="49"/>
                  </a:cubicBezTo>
                  <a:close/>
                  <a:moveTo>
                    <a:pt x="37" y="175"/>
                  </a:moveTo>
                  <a:cubicBezTo>
                    <a:pt x="40" y="176"/>
                    <a:pt x="37" y="182"/>
                    <a:pt x="34" y="181"/>
                  </a:cubicBezTo>
                  <a:cubicBezTo>
                    <a:pt x="33" y="177"/>
                    <a:pt x="37" y="178"/>
                    <a:pt x="37" y="175"/>
                  </a:cubicBezTo>
                  <a:close/>
                  <a:moveTo>
                    <a:pt x="20" y="78"/>
                  </a:moveTo>
                  <a:cubicBezTo>
                    <a:pt x="23" y="80"/>
                    <a:pt x="20" y="85"/>
                    <a:pt x="16" y="83"/>
                  </a:cubicBezTo>
                  <a:cubicBezTo>
                    <a:pt x="14" y="79"/>
                    <a:pt x="19" y="81"/>
                    <a:pt x="20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6" y="47"/>
                  </a:cubicBezTo>
                  <a:cubicBezTo>
                    <a:pt x="18" y="45"/>
                    <a:pt x="18" y="41"/>
                    <a:pt x="23" y="43"/>
                  </a:cubicBezTo>
                  <a:close/>
                  <a:moveTo>
                    <a:pt x="33" y="14"/>
                  </a:moveTo>
                  <a:cubicBezTo>
                    <a:pt x="41" y="18"/>
                    <a:pt x="32" y="32"/>
                    <a:pt x="25" y="26"/>
                  </a:cubicBezTo>
                  <a:cubicBezTo>
                    <a:pt x="24" y="19"/>
                    <a:pt x="31" y="19"/>
                    <a:pt x="33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8" name="Freeform 594"/>
            <p:cNvSpPr>
              <a:spLocks/>
            </p:cNvSpPr>
            <p:nvPr/>
          </p:nvSpPr>
          <p:spPr bwMode="auto">
            <a:xfrm>
              <a:off x="5835643" y="5787700"/>
              <a:ext cx="262790" cy="416082"/>
            </a:xfrm>
            <a:custGeom>
              <a:avLst/>
              <a:gdLst>
                <a:gd name="T0" fmla="*/ 22 w 71"/>
                <a:gd name="T1" fmla="*/ 68 h 111"/>
                <a:gd name="T2" fmla="*/ 28 w 71"/>
                <a:gd name="T3" fmla="*/ 108 h 111"/>
                <a:gd name="T4" fmla="*/ 48 w 71"/>
                <a:gd name="T5" fmla="*/ 34 h 111"/>
                <a:gd name="T6" fmla="*/ 71 w 71"/>
                <a:gd name="T7" fmla="*/ 36 h 111"/>
                <a:gd name="T8" fmla="*/ 49 w 71"/>
                <a:gd name="T9" fmla="*/ 0 h 111"/>
                <a:gd name="T10" fmla="*/ 45 w 71"/>
                <a:gd name="T11" fmla="*/ 3 h 111"/>
                <a:gd name="T12" fmla="*/ 32 w 71"/>
                <a:gd name="T13" fmla="*/ 70 h 111"/>
                <a:gd name="T14" fmla="*/ 22 w 71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111">
                  <a:moveTo>
                    <a:pt x="22" y="68"/>
                  </a:moveTo>
                  <a:cubicBezTo>
                    <a:pt x="9" y="75"/>
                    <a:pt x="0" y="111"/>
                    <a:pt x="28" y="108"/>
                  </a:cubicBezTo>
                  <a:cubicBezTo>
                    <a:pt x="47" y="96"/>
                    <a:pt x="34" y="51"/>
                    <a:pt x="48" y="34"/>
                  </a:cubicBezTo>
                  <a:cubicBezTo>
                    <a:pt x="57" y="33"/>
                    <a:pt x="65" y="43"/>
                    <a:pt x="71" y="36"/>
                  </a:cubicBezTo>
                  <a:cubicBezTo>
                    <a:pt x="71" y="22"/>
                    <a:pt x="63" y="5"/>
                    <a:pt x="49" y="0"/>
                  </a:cubicBezTo>
                  <a:cubicBezTo>
                    <a:pt x="49" y="2"/>
                    <a:pt x="46" y="2"/>
                    <a:pt x="45" y="3"/>
                  </a:cubicBezTo>
                  <a:cubicBezTo>
                    <a:pt x="39" y="26"/>
                    <a:pt x="37" y="47"/>
                    <a:pt x="32" y="70"/>
                  </a:cubicBezTo>
                  <a:cubicBezTo>
                    <a:pt x="29" y="69"/>
                    <a:pt x="26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4" name="Freeform 622"/>
            <p:cNvSpPr>
              <a:spLocks/>
            </p:cNvSpPr>
            <p:nvPr/>
          </p:nvSpPr>
          <p:spPr bwMode="auto">
            <a:xfrm>
              <a:off x="6103300" y="2755889"/>
              <a:ext cx="844334" cy="194659"/>
            </a:xfrm>
            <a:custGeom>
              <a:avLst/>
              <a:gdLst>
                <a:gd name="T0" fmla="*/ 83 w 226"/>
                <a:gd name="T1" fmla="*/ 22 h 52"/>
                <a:gd name="T2" fmla="*/ 81 w 226"/>
                <a:gd name="T3" fmla="*/ 6 h 52"/>
                <a:gd name="T4" fmla="*/ 66 w 226"/>
                <a:gd name="T5" fmla="*/ 7 h 52"/>
                <a:gd name="T6" fmla="*/ 64 w 226"/>
                <a:gd name="T7" fmla="*/ 28 h 52"/>
                <a:gd name="T8" fmla="*/ 54 w 226"/>
                <a:gd name="T9" fmla="*/ 26 h 52"/>
                <a:gd name="T10" fmla="*/ 58 w 226"/>
                <a:gd name="T11" fmla="*/ 18 h 52"/>
                <a:gd name="T12" fmla="*/ 57 w 226"/>
                <a:gd name="T13" fmla="*/ 0 h 52"/>
                <a:gd name="T14" fmla="*/ 50 w 226"/>
                <a:gd name="T15" fmla="*/ 0 h 52"/>
                <a:gd name="T16" fmla="*/ 53 w 226"/>
                <a:gd name="T17" fmla="*/ 4 h 52"/>
                <a:gd name="T18" fmla="*/ 40 w 226"/>
                <a:gd name="T19" fmla="*/ 28 h 52"/>
                <a:gd name="T20" fmla="*/ 0 w 226"/>
                <a:gd name="T21" fmla="*/ 46 h 52"/>
                <a:gd name="T22" fmla="*/ 0 w 226"/>
                <a:gd name="T23" fmla="*/ 52 h 52"/>
                <a:gd name="T24" fmla="*/ 7 w 226"/>
                <a:gd name="T25" fmla="*/ 49 h 52"/>
                <a:gd name="T26" fmla="*/ 69 w 226"/>
                <a:gd name="T27" fmla="*/ 36 h 52"/>
                <a:gd name="T28" fmla="*/ 74 w 226"/>
                <a:gd name="T29" fmla="*/ 13 h 52"/>
                <a:gd name="T30" fmla="*/ 77 w 226"/>
                <a:gd name="T31" fmla="*/ 29 h 52"/>
                <a:gd name="T32" fmla="*/ 107 w 226"/>
                <a:gd name="T33" fmla="*/ 24 h 52"/>
                <a:gd name="T34" fmla="*/ 160 w 226"/>
                <a:gd name="T35" fmla="*/ 29 h 52"/>
                <a:gd name="T36" fmla="*/ 192 w 226"/>
                <a:gd name="T37" fmla="*/ 36 h 52"/>
                <a:gd name="T38" fmla="*/ 193 w 226"/>
                <a:gd name="T39" fmla="*/ 9 h 52"/>
                <a:gd name="T40" fmla="*/ 217 w 226"/>
                <a:gd name="T41" fmla="*/ 17 h 52"/>
                <a:gd name="T42" fmla="*/ 226 w 226"/>
                <a:gd name="T43" fmla="*/ 0 h 52"/>
                <a:gd name="T44" fmla="*/ 217 w 226"/>
                <a:gd name="T45" fmla="*/ 0 h 52"/>
                <a:gd name="T46" fmla="*/ 218 w 226"/>
                <a:gd name="T47" fmla="*/ 2 h 52"/>
                <a:gd name="T48" fmla="*/ 214 w 226"/>
                <a:gd name="T49" fmla="*/ 10 h 52"/>
                <a:gd name="T50" fmla="*/ 187 w 226"/>
                <a:gd name="T51" fmla="*/ 0 h 52"/>
                <a:gd name="T52" fmla="*/ 186 w 226"/>
                <a:gd name="T53" fmla="*/ 0 h 52"/>
                <a:gd name="T54" fmla="*/ 185 w 226"/>
                <a:gd name="T55" fmla="*/ 30 h 52"/>
                <a:gd name="T56" fmla="*/ 165 w 226"/>
                <a:gd name="T57" fmla="*/ 29 h 52"/>
                <a:gd name="T58" fmla="*/ 173 w 226"/>
                <a:gd name="T59" fmla="*/ 14 h 52"/>
                <a:gd name="T60" fmla="*/ 173 w 226"/>
                <a:gd name="T61" fmla="*/ 0 h 52"/>
                <a:gd name="T62" fmla="*/ 166 w 226"/>
                <a:gd name="T63" fmla="*/ 0 h 52"/>
                <a:gd name="T64" fmla="*/ 115 w 226"/>
                <a:gd name="T65" fmla="*/ 24 h 52"/>
                <a:gd name="T66" fmla="*/ 123 w 226"/>
                <a:gd name="T67" fmla="*/ 22 h 52"/>
                <a:gd name="T68" fmla="*/ 117 w 226"/>
                <a:gd name="T69" fmla="*/ 0 h 52"/>
                <a:gd name="T70" fmla="*/ 110 w 226"/>
                <a:gd name="T71" fmla="*/ 0 h 52"/>
                <a:gd name="T72" fmla="*/ 115 w 226"/>
                <a:gd name="T73" fmla="*/ 14 h 52"/>
                <a:gd name="T74" fmla="*/ 83 w 226"/>
                <a:gd name="T75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6" h="52">
                  <a:moveTo>
                    <a:pt x="83" y="22"/>
                  </a:moveTo>
                  <a:cubicBezTo>
                    <a:pt x="82" y="17"/>
                    <a:pt x="82" y="12"/>
                    <a:pt x="81" y="6"/>
                  </a:cubicBezTo>
                  <a:cubicBezTo>
                    <a:pt x="72" y="6"/>
                    <a:pt x="73" y="7"/>
                    <a:pt x="66" y="7"/>
                  </a:cubicBezTo>
                  <a:cubicBezTo>
                    <a:pt x="66" y="14"/>
                    <a:pt x="65" y="19"/>
                    <a:pt x="64" y="28"/>
                  </a:cubicBezTo>
                  <a:cubicBezTo>
                    <a:pt x="60" y="26"/>
                    <a:pt x="56" y="29"/>
                    <a:pt x="54" y="26"/>
                  </a:cubicBezTo>
                  <a:cubicBezTo>
                    <a:pt x="49" y="26"/>
                    <a:pt x="58" y="21"/>
                    <a:pt x="58" y="18"/>
                  </a:cubicBezTo>
                  <a:cubicBezTo>
                    <a:pt x="60" y="11"/>
                    <a:pt x="60" y="5"/>
                    <a:pt x="5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1" y="1"/>
                    <a:pt x="53" y="2"/>
                    <a:pt x="53" y="4"/>
                  </a:cubicBezTo>
                  <a:cubicBezTo>
                    <a:pt x="57" y="17"/>
                    <a:pt x="45" y="22"/>
                    <a:pt x="40" y="28"/>
                  </a:cubicBezTo>
                  <a:cubicBezTo>
                    <a:pt x="33" y="36"/>
                    <a:pt x="16" y="42"/>
                    <a:pt x="0" y="46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2" y="51"/>
                    <a:pt x="5" y="50"/>
                    <a:pt x="7" y="49"/>
                  </a:cubicBezTo>
                  <a:cubicBezTo>
                    <a:pt x="27" y="43"/>
                    <a:pt x="43" y="29"/>
                    <a:pt x="69" y="36"/>
                  </a:cubicBezTo>
                  <a:cubicBezTo>
                    <a:pt x="71" y="29"/>
                    <a:pt x="70" y="18"/>
                    <a:pt x="74" y="13"/>
                  </a:cubicBezTo>
                  <a:cubicBezTo>
                    <a:pt x="77" y="16"/>
                    <a:pt x="77" y="22"/>
                    <a:pt x="77" y="29"/>
                  </a:cubicBezTo>
                  <a:cubicBezTo>
                    <a:pt x="87" y="33"/>
                    <a:pt x="94" y="22"/>
                    <a:pt x="107" y="24"/>
                  </a:cubicBezTo>
                  <a:cubicBezTo>
                    <a:pt x="115" y="44"/>
                    <a:pt x="144" y="38"/>
                    <a:pt x="160" y="29"/>
                  </a:cubicBezTo>
                  <a:cubicBezTo>
                    <a:pt x="158" y="44"/>
                    <a:pt x="184" y="33"/>
                    <a:pt x="192" y="36"/>
                  </a:cubicBezTo>
                  <a:cubicBezTo>
                    <a:pt x="191" y="28"/>
                    <a:pt x="189" y="17"/>
                    <a:pt x="193" y="9"/>
                  </a:cubicBezTo>
                  <a:cubicBezTo>
                    <a:pt x="200" y="12"/>
                    <a:pt x="208" y="15"/>
                    <a:pt x="217" y="17"/>
                  </a:cubicBezTo>
                  <a:cubicBezTo>
                    <a:pt x="221" y="12"/>
                    <a:pt x="223" y="6"/>
                    <a:pt x="226" y="0"/>
                  </a:cubicBezTo>
                  <a:cubicBezTo>
                    <a:pt x="217" y="0"/>
                    <a:pt x="217" y="0"/>
                    <a:pt x="217" y="0"/>
                  </a:cubicBezTo>
                  <a:cubicBezTo>
                    <a:pt x="217" y="0"/>
                    <a:pt x="218" y="1"/>
                    <a:pt x="218" y="2"/>
                  </a:cubicBezTo>
                  <a:cubicBezTo>
                    <a:pt x="218" y="6"/>
                    <a:pt x="215" y="7"/>
                    <a:pt x="214" y="10"/>
                  </a:cubicBezTo>
                  <a:cubicBezTo>
                    <a:pt x="204" y="8"/>
                    <a:pt x="196" y="3"/>
                    <a:pt x="187" y="0"/>
                  </a:cubicBezTo>
                  <a:cubicBezTo>
                    <a:pt x="186" y="0"/>
                    <a:pt x="186" y="0"/>
                    <a:pt x="186" y="0"/>
                  </a:cubicBezTo>
                  <a:cubicBezTo>
                    <a:pt x="181" y="7"/>
                    <a:pt x="187" y="14"/>
                    <a:pt x="185" y="30"/>
                  </a:cubicBezTo>
                  <a:cubicBezTo>
                    <a:pt x="178" y="29"/>
                    <a:pt x="172" y="29"/>
                    <a:pt x="165" y="29"/>
                  </a:cubicBezTo>
                  <a:cubicBezTo>
                    <a:pt x="164" y="22"/>
                    <a:pt x="170" y="19"/>
                    <a:pt x="173" y="14"/>
                  </a:cubicBezTo>
                  <a:cubicBezTo>
                    <a:pt x="176" y="9"/>
                    <a:pt x="175" y="5"/>
                    <a:pt x="173" y="0"/>
                  </a:cubicBezTo>
                  <a:cubicBezTo>
                    <a:pt x="166" y="0"/>
                    <a:pt x="166" y="0"/>
                    <a:pt x="166" y="0"/>
                  </a:cubicBezTo>
                  <a:cubicBezTo>
                    <a:pt x="174" y="23"/>
                    <a:pt x="134" y="39"/>
                    <a:pt x="115" y="24"/>
                  </a:cubicBezTo>
                  <a:cubicBezTo>
                    <a:pt x="115" y="21"/>
                    <a:pt x="121" y="26"/>
                    <a:pt x="123" y="22"/>
                  </a:cubicBezTo>
                  <a:cubicBezTo>
                    <a:pt x="121" y="15"/>
                    <a:pt x="119" y="8"/>
                    <a:pt x="117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12" y="5"/>
                    <a:pt x="113" y="10"/>
                    <a:pt x="115" y="14"/>
                  </a:cubicBezTo>
                  <a:cubicBezTo>
                    <a:pt x="105" y="17"/>
                    <a:pt x="94" y="19"/>
                    <a:pt x="83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5" name="Freeform 623"/>
            <p:cNvSpPr>
              <a:spLocks/>
            </p:cNvSpPr>
            <p:nvPr/>
          </p:nvSpPr>
          <p:spPr bwMode="auto">
            <a:xfrm>
              <a:off x="7453746" y="2755889"/>
              <a:ext cx="1289615" cy="145994"/>
            </a:xfrm>
            <a:custGeom>
              <a:avLst/>
              <a:gdLst>
                <a:gd name="T0" fmla="*/ 21 w 345"/>
                <a:gd name="T1" fmla="*/ 33 h 39"/>
                <a:gd name="T2" fmla="*/ 60 w 345"/>
                <a:gd name="T3" fmla="*/ 19 h 39"/>
                <a:gd name="T4" fmla="*/ 105 w 345"/>
                <a:gd name="T5" fmla="*/ 28 h 39"/>
                <a:gd name="T6" fmla="*/ 122 w 345"/>
                <a:gd name="T7" fmla="*/ 30 h 39"/>
                <a:gd name="T8" fmla="*/ 133 w 345"/>
                <a:gd name="T9" fmla="*/ 1 h 39"/>
                <a:gd name="T10" fmla="*/ 134 w 345"/>
                <a:gd name="T11" fmla="*/ 25 h 39"/>
                <a:gd name="T12" fmla="*/ 160 w 345"/>
                <a:gd name="T13" fmla="*/ 26 h 39"/>
                <a:gd name="T14" fmla="*/ 165 w 345"/>
                <a:gd name="T15" fmla="*/ 18 h 39"/>
                <a:gd name="T16" fmla="*/ 220 w 345"/>
                <a:gd name="T17" fmla="*/ 15 h 39"/>
                <a:gd name="T18" fmla="*/ 269 w 345"/>
                <a:gd name="T19" fmla="*/ 18 h 39"/>
                <a:gd name="T20" fmla="*/ 277 w 345"/>
                <a:gd name="T21" fmla="*/ 30 h 39"/>
                <a:gd name="T22" fmla="*/ 343 w 345"/>
                <a:gd name="T23" fmla="*/ 23 h 39"/>
                <a:gd name="T24" fmla="*/ 344 w 345"/>
                <a:gd name="T25" fmla="*/ 0 h 39"/>
                <a:gd name="T26" fmla="*/ 325 w 345"/>
                <a:gd name="T27" fmla="*/ 0 h 39"/>
                <a:gd name="T28" fmla="*/ 337 w 345"/>
                <a:gd name="T29" fmla="*/ 0 h 39"/>
                <a:gd name="T30" fmla="*/ 337 w 345"/>
                <a:gd name="T31" fmla="*/ 17 h 39"/>
                <a:gd name="T32" fmla="*/ 277 w 345"/>
                <a:gd name="T33" fmla="*/ 21 h 39"/>
                <a:gd name="T34" fmla="*/ 284 w 345"/>
                <a:gd name="T35" fmla="*/ 2 h 39"/>
                <a:gd name="T36" fmla="*/ 285 w 345"/>
                <a:gd name="T37" fmla="*/ 0 h 39"/>
                <a:gd name="T38" fmla="*/ 278 w 345"/>
                <a:gd name="T39" fmla="*/ 0 h 39"/>
                <a:gd name="T40" fmla="*/ 227 w 345"/>
                <a:gd name="T41" fmla="*/ 13 h 39"/>
                <a:gd name="T42" fmla="*/ 233 w 345"/>
                <a:gd name="T43" fmla="*/ 0 h 39"/>
                <a:gd name="T44" fmla="*/ 225 w 345"/>
                <a:gd name="T45" fmla="*/ 0 h 39"/>
                <a:gd name="T46" fmla="*/ 165 w 345"/>
                <a:gd name="T47" fmla="*/ 7 h 39"/>
                <a:gd name="T48" fmla="*/ 166 w 345"/>
                <a:gd name="T49" fmla="*/ 0 h 39"/>
                <a:gd name="T50" fmla="*/ 160 w 345"/>
                <a:gd name="T51" fmla="*/ 0 h 39"/>
                <a:gd name="T52" fmla="*/ 157 w 345"/>
                <a:gd name="T53" fmla="*/ 19 h 39"/>
                <a:gd name="T54" fmla="*/ 140 w 345"/>
                <a:gd name="T55" fmla="*/ 19 h 39"/>
                <a:gd name="T56" fmla="*/ 141 w 345"/>
                <a:gd name="T57" fmla="*/ 0 h 39"/>
                <a:gd name="T58" fmla="*/ 123 w 345"/>
                <a:gd name="T59" fmla="*/ 0 h 39"/>
                <a:gd name="T60" fmla="*/ 119 w 345"/>
                <a:gd name="T61" fmla="*/ 25 h 39"/>
                <a:gd name="T62" fmla="*/ 110 w 345"/>
                <a:gd name="T63" fmla="*/ 23 h 39"/>
                <a:gd name="T64" fmla="*/ 117 w 345"/>
                <a:gd name="T65" fmla="*/ 0 h 39"/>
                <a:gd name="T66" fmla="*/ 111 w 345"/>
                <a:gd name="T67" fmla="*/ 0 h 39"/>
                <a:gd name="T68" fmla="*/ 64 w 345"/>
                <a:gd name="T69" fmla="*/ 15 h 39"/>
                <a:gd name="T70" fmla="*/ 70 w 345"/>
                <a:gd name="T71" fmla="*/ 0 h 39"/>
                <a:gd name="T72" fmla="*/ 65 w 345"/>
                <a:gd name="T73" fmla="*/ 0 h 39"/>
                <a:gd name="T74" fmla="*/ 23 w 345"/>
                <a:gd name="T75" fmla="*/ 26 h 39"/>
                <a:gd name="T76" fmla="*/ 6 w 345"/>
                <a:gd name="T77" fmla="*/ 0 h 39"/>
                <a:gd name="T78" fmla="*/ 0 w 345"/>
                <a:gd name="T79" fmla="*/ 0 h 39"/>
                <a:gd name="T80" fmla="*/ 21 w 345"/>
                <a:gd name="T81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45" h="39">
                  <a:moveTo>
                    <a:pt x="21" y="33"/>
                  </a:moveTo>
                  <a:cubicBezTo>
                    <a:pt x="39" y="38"/>
                    <a:pt x="49" y="31"/>
                    <a:pt x="60" y="19"/>
                  </a:cubicBezTo>
                  <a:cubicBezTo>
                    <a:pt x="65" y="31"/>
                    <a:pt x="92" y="36"/>
                    <a:pt x="105" y="28"/>
                  </a:cubicBezTo>
                  <a:cubicBezTo>
                    <a:pt x="109" y="30"/>
                    <a:pt x="115" y="30"/>
                    <a:pt x="122" y="30"/>
                  </a:cubicBezTo>
                  <a:cubicBezTo>
                    <a:pt x="130" y="25"/>
                    <a:pt x="122" y="4"/>
                    <a:pt x="133" y="1"/>
                  </a:cubicBezTo>
                  <a:cubicBezTo>
                    <a:pt x="136" y="11"/>
                    <a:pt x="131" y="16"/>
                    <a:pt x="134" y="25"/>
                  </a:cubicBezTo>
                  <a:cubicBezTo>
                    <a:pt x="143" y="27"/>
                    <a:pt x="148" y="26"/>
                    <a:pt x="160" y="26"/>
                  </a:cubicBezTo>
                  <a:cubicBezTo>
                    <a:pt x="164" y="26"/>
                    <a:pt x="161" y="19"/>
                    <a:pt x="165" y="18"/>
                  </a:cubicBezTo>
                  <a:cubicBezTo>
                    <a:pt x="176" y="39"/>
                    <a:pt x="209" y="30"/>
                    <a:pt x="220" y="15"/>
                  </a:cubicBezTo>
                  <a:cubicBezTo>
                    <a:pt x="231" y="28"/>
                    <a:pt x="255" y="27"/>
                    <a:pt x="269" y="18"/>
                  </a:cubicBezTo>
                  <a:cubicBezTo>
                    <a:pt x="269" y="25"/>
                    <a:pt x="274" y="26"/>
                    <a:pt x="277" y="30"/>
                  </a:cubicBezTo>
                  <a:cubicBezTo>
                    <a:pt x="305" y="28"/>
                    <a:pt x="319" y="31"/>
                    <a:pt x="343" y="23"/>
                  </a:cubicBezTo>
                  <a:cubicBezTo>
                    <a:pt x="345" y="17"/>
                    <a:pt x="344" y="8"/>
                    <a:pt x="344" y="0"/>
                  </a:cubicBezTo>
                  <a:cubicBezTo>
                    <a:pt x="325" y="0"/>
                    <a:pt x="325" y="0"/>
                    <a:pt x="325" y="0"/>
                  </a:cubicBezTo>
                  <a:cubicBezTo>
                    <a:pt x="329" y="0"/>
                    <a:pt x="333" y="0"/>
                    <a:pt x="337" y="0"/>
                  </a:cubicBezTo>
                  <a:cubicBezTo>
                    <a:pt x="337" y="6"/>
                    <a:pt x="337" y="12"/>
                    <a:pt x="337" y="17"/>
                  </a:cubicBezTo>
                  <a:cubicBezTo>
                    <a:pt x="324" y="23"/>
                    <a:pt x="300" y="24"/>
                    <a:pt x="277" y="21"/>
                  </a:cubicBezTo>
                  <a:cubicBezTo>
                    <a:pt x="271" y="12"/>
                    <a:pt x="282" y="7"/>
                    <a:pt x="284" y="2"/>
                  </a:cubicBezTo>
                  <a:cubicBezTo>
                    <a:pt x="284" y="1"/>
                    <a:pt x="285" y="0"/>
                    <a:pt x="285" y="0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270" y="16"/>
                    <a:pt x="245" y="24"/>
                    <a:pt x="227" y="13"/>
                  </a:cubicBezTo>
                  <a:cubicBezTo>
                    <a:pt x="227" y="6"/>
                    <a:pt x="230" y="3"/>
                    <a:pt x="233" y="0"/>
                  </a:cubicBezTo>
                  <a:cubicBezTo>
                    <a:pt x="225" y="0"/>
                    <a:pt x="225" y="0"/>
                    <a:pt x="225" y="0"/>
                  </a:cubicBezTo>
                  <a:cubicBezTo>
                    <a:pt x="215" y="19"/>
                    <a:pt x="177" y="38"/>
                    <a:pt x="165" y="7"/>
                  </a:cubicBezTo>
                  <a:cubicBezTo>
                    <a:pt x="166" y="5"/>
                    <a:pt x="166" y="2"/>
                    <a:pt x="16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59" y="6"/>
                    <a:pt x="158" y="13"/>
                    <a:pt x="157" y="19"/>
                  </a:cubicBezTo>
                  <a:cubicBezTo>
                    <a:pt x="149" y="20"/>
                    <a:pt x="147" y="20"/>
                    <a:pt x="140" y="19"/>
                  </a:cubicBezTo>
                  <a:cubicBezTo>
                    <a:pt x="140" y="13"/>
                    <a:pt x="139" y="5"/>
                    <a:pt x="141" y="0"/>
                  </a:cubicBezTo>
                  <a:cubicBezTo>
                    <a:pt x="123" y="0"/>
                    <a:pt x="123" y="0"/>
                    <a:pt x="123" y="0"/>
                  </a:cubicBezTo>
                  <a:cubicBezTo>
                    <a:pt x="120" y="6"/>
                    <a:pt x="121" y="17"/>
                    <a:pt x="119" y="25"/>
                  </a:cubicBezTo>
                  <a:cubicBezTo>
                    <a:pt x="115" y="26"/>
                    <a:pt x="115" y="22"/>
                    <a:pt x="110" y="23"/>
                  </a:cubicBezTo>
                  <a:cubicBezTo>
                    <a:pt x="112" y="16"/>
                    <a:pt x="117" y="10"/>
                    <a:pt x="11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112" y="25"/>
                    <a:pt x="82" y="33"/>
                    <a:pt x="64" y="15"/>
                  </a:cubicBezTo>
                  <a:cubicBezTo>
                    <a:pt x="67" y="11"/>
                    <a:pt x="69" y="5"/>
                    <a:pt x="7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59" y="17"/>
                    <a:pt x="41" y="33"/>
                    <a:pt x="23" y="26"/>
                  </a:cubicBezTo>
                  <a:cubicBezTo>
                    <a:pt x="15" y="23"/>
                    <a:pt x="6" y="11"/>
                    <a:pt x="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3"/>
                    <a:pt x="8" y="29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6" name="Freeform 624"/>
            <p:cNvSpPr>
              <a:spLocks/>
            </p:cNvSpPr>
            <p:nvPr/>
          </p:nvSpPr>
          <p:spPr bwMode="auto">
            <a:xfrm>
              <a:off x="7565675" y="2755889"/>
              <a:ext cx="60832" cy="12167"/>
            </a:xfrm>
            <a:custGeom>
              <a:avLst/>
              <a:gdLst>
                <a:gd name="T0" fmla="*/ 13 w 16"/>
                <a:gd name="T1" fmla="*/ 1 h 3"/>
                <a:gd name="T2" fmla="*/ 16 w 16"/>
                <a:gd name="T3" fmla="*/ 0 h 3"/>
                <a:gd name="T4" fmla="*/ 0 w 16"/>
                <a:gd name="T5" fmla="*/ 0 h 3"/>
                <a:gd name="T6" fmla="*/ 13 w 16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3">
                  <a:moveTo>
                    <a:pt x="13" y="1"/>
                  </a:moveTo>
                  <a:cubicBezTo>
                    <a:pt x="14" y="1"/>
                    <a:pt x="1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2"/>
                    <a:pt x="8" y="3"/>
                    <a:pt x="1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7" name="Freeform 625"/>
            <p:cNvSpPr>
              <a:spLocks noEditPoints="1"/>
            </p:cNvSpPr>
            <p:nvPr/>
          </p:nvSpPr>
          <p:spPr bwMode="auto">
            <a:xfrm>
              <a:off x="8872324" y="2755889"/>
              <a:ext cx="627775" cy="362553"/>
            </a:xfrm>
            <a:custGeom>
              <a:avLst/>
              <a:gdLst>
                <a:gd name="T0" fmla="*/ 1 w 168"/>
                <a:gd name="T1" fmla="*/ 91 h 97"/>
                <a:gd name="T2" fmla="*/ 95 w 168"/>
                <a:gd name="T3" fmla="*/ 95 h 97"/>
                <a:gd name="T4" fmla="*/ 166 w 168"/>
                <a:gd name="T5" fmla="*/ 74 h 97"/>
                <a:gd name="T6" fmla="*/ 150 w 168"/>
                <a:gd name="T7" fmla="*/ 47 h 97"/>
                <a:gd name="T8" fmla="*/ 109 w 168"/>
                <a:gd name="T9" fmla="*/ 0 h 97"/>
                <a:gd name="T10" fmla="*/ 100 w 168"/>
                <a:gd name="T11" fmla="*/ 0 h 97"/>
                <a:gd name="T12" fmla="*/ 102 w 168"/>
                <a:gd name="T13" fmla="*/ 4 h 97"/>
                <a:gd name="T14" fmla="*/ 64 w 168"/>
                <a:gd name="T15" fmla="*/ 10 h 97"/>
                <a:gd name="T16" fmla="*/ 66 w 168"/>
                <a:gd name="T17" fmla="*/ 0 h 97"/>
                <a:gd name="T18" fmla="*/ 57 w 168"/>
                <a:gd name="T19" fmla="*/ 0 h 97"/>
                <a:gd name="T20" fmla="*/ 54 w 168"/>
                <a:gd name="T21" fmla="*/ 1 h 97"/>
                <a:gd name="T22" fmla="*/ 55 w 168"/>
                <a:gd name="T23" fmla="*/ 12 h 97"/>
                <a:gd name="T24" fmla="*/ 43 w 168"/>
                <a:gd name="T25" fmla="*/ 15 h 97"/>
                <a:gd name="T26" fmla="*/ 48 w 168"/>
                <a:gd name="T27" fmla="*/ 0 h 97"/>
                <a:gd name="T28" fmla="*/ 41 w 168"/>
                <a:gd name="T29" fmla="*/ 0 h 97"/>
                <a:gd name="T30" fmla="*/ 2 w 168"/>
                <a:gd name="T31" fmla="*/ 75 h 97"/>
                <a:gd name="T32" fmla="*/ 1 w 168"/>
                <a:gd name="T33" fmla="*/ 91 h 97"/>
                <a:gd name="T34" fmla="*/ 81 w 168"/>
                <a:gd name="T35" fmla="*/ 13 h 97"/>
                <a:gd name="T36" fmla="*/ 109 w 168"/>
                <a:gd name="T37" fmla="*/ 13 h 97"/>
                <a:gd name="T38" fmla="*/ 58 w 168"/>
                <a:gd name="T39" fmla="*/ 24 h 97"/>
                <a:gd name="T40" fmla="*/ 81 w 168"/>
                <a:gd name="T41" fmla="*/ 13 h 97"/>
                <a:gd name="T42" fmla="*/ 53 w 168"/>
                <a:gd name="T43" fmla="*/ 19 h 97"/>
                <a:gd name="T44" fmla="*/ 44 w 168"/>
                <a:gd name="T45" fmla="*/ 22 h 97"/>
                <a:gd name="T46" fmla="*/ 53 w 168"/>
                <a:gd name="T47" fmla="*/ 19 h 97"/>
                <a:gd name="T48" fmla="*/ 36 w 168"/>
                <a:gd name="T49" fmla="*/ 24 h 97"/>
                <a:gd name="T50" fmla="*/ 50 w 168"/>
                <a:gd name="T51" fmla="*/ 30 h 97"/>
                <a:gd name="T52" fmla="*/ 40 w 168"/>
                <a:gd name="T53" fmla="*/ 43 h 97"/>
                <a:gd name="T54" fmla="*/ 46 w 168"/>
                <a:gd name="T55" fmla="*/ 47 h 97"/>
                <a:gd name="T56" fmla="*/ 35 w 168"/>
                <a:gd name="T57" fmla="*/ 59 h 97"/>
                <a:gd name="T58" fmla="*/ 40 w 168"/>
                <a:gd name="T59" fmla="*/ 62 h 97"/>
                <a:gd name="T60" fmla="*/ 40 w 168"/>
                <a:gd name="T61" fmla="*/ 79 h 97"/>
                <a:gd name="T62" fmla="*/ 47 w 168"/>
                <a:gd name="T63" fmla="*/ 62 h 97"/>
                <a:gd name="T64" fmla="*/ 55 w 168"/>
                <a:gd name="T65" fmla="*/ 58 h 97"/>
                <a:gd name="T66" fmla="*/ 50 w 168"/>
                <a:gd name="T67" fmla="*/ 52 h 97"/>
                <a:gd name="T68" fmla="*/ 58 w 168"/>
                <a:gd name="T69" fmla="*/ 45 h 97"/>
                <a:gd name="T70" fmla="*/ 53 w 168"/>
                <a:gd name="T71" fmla="*/ 41 h 97"/>
                <a:gd name="T72" fmla="*/ 55 w 168"/>
                <a:gd name="T73" fmla="*/ 31 h 97"/>
                <a:gd name="T74" fmla="*/ 114 w 168"/>
                <a:gd name="T75" fmla="*/ 18 h 97"/>
                <a:gd name="T76" fmla="*/ 158 w 168"/>
                <a:gd name="T77" fmla="*/ 74 h 97"/>
                <a:gd name="T78" fmla="*/ 8 w 168"/>
                <a:gd name="T79" fmla="*/ 86 h 97"/>
                <a:gd name="T80" fmla="*/ 36 w 168"/>
                <a:gd name="T81" fmla="*/ 2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68" h="97">
                  <a:moveTo>
                    <a:pt x="1" y="91"/>
                  </a:moveTo>
                  <a:cubicBezTo>
                    <a:pt x="28" y="96"/>
                    <a:pt x="57" y="97"/>
                    <a:pt x="95" y="95"/>
                  </a:cubicBezTo>
                  <a:cubicBezTo>
                    <a:pt x="116" y="93"/>
                    <a:pt x="164" y="86"/>
                    <a:pt x="166" y="74"/>
                  </a:cubicBezTo>
                  <a:cubicBezTo>
                    <a:pt x="168" y="68"/>
                    <a:pt x="155" y="54"/>
                    <a:pt x="150" y="47"/>
                  </a:cubicBezTo>
                  <a:cubicBezTo>
                    <a:pt x="135" y="27"/>
                    <a:pt x="123" y="16"/>
                    <a:pt x="109" y="0"/>
                  </a:cubicBezTo>
                  <a:cubicBezTo>
                    <a:pt x="100" y="0"/>
                    <a:pt x="100" y="0"/>
                    <a:pt x="100" y="0"/>
                  </a:cubicBezTo>
                  <a:cubicBezTo>
                    <a:pt x="101" y="1"/>
                    <a:pt x="101" y="2"/>
                    <a:pt x="102" y="4"/>
                  </a:cubicBezTo>
                  <a:cubicBezTo>
                    <a:pt x="86" y="4"/>
                    <a:pt x="73" y="7"/>
                    <a:pt x="64" y="10"/>
                  </a:cubicBezTo>
                  <a:cubicBezTo>
                    <a:pt x="63" y="7"/>
                    <a:pt x="64" y="3"/>
                    <a:pt x="66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6" y="0"/>
                    <a:pt x="55" y="1"/>
                    <a:pt x="54" y="1"/>
                  </a:cubicBezTo>
                  <a:cubicBezTo>
                    <a:pt x="57" y="3"/>
                    <a:pt x="57" y="8"/>
                    <a:pt x="55" y="12"/>
                  </a:cubicBezTo>
                  <a:cubicBezTo>
                    <a:pt x="50" y="12"/>
                    <a:pt x="46" y="12"/>
                    <a:pt x="43" y="15"/>
                  </a:cubicBezTo>
                  <a:cubicBezTo>
                    <a:pt x="43" y="10"/>
                    <a:pt x="45" y="5"/>
                    <a:pt x="48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29" y="25"/>
                    <a:pt x="13" y="48"/>
                    <a:pt x="2" y="75"/>
                  </a:cubicBezTo>
                  <a:cubicBezTo>
                    <a:pt x="5" y="80"/>
                    <a:pt x="0" y="84"/>
                    <a:pt x="1" y="91"/>
                  </a:cubicBezTo>
                  <a:close/>
                  <a:moveTo>
                    <a:pt x="81" y="13"/>
                  </a:moveTo>
                  <a:cubicBezTo>
                    <a:pt x="91" y="12"/>
                    <a:pt x="103" y="7"/>
                    <a:pt x="109" y="13"/>
                  </a:cubicBezTo>
                  <a:cubicBezTo>
                    <a:pt x="108" y="28"/>
                    <a:pt x="72" y="27"/>
                    <a:pt x="58" y="24"/>
                  </a:cubicBezTo>
                  <a:cubicBezTo>
                    <a:pt x="58" y="14"/>
                    <a:pt x="72" y="15"/>
                    <a:pt x="81" y="13"/>
                  </a:cubicBezTo>
                  <a:close/>
                  <a:moveTo>
                    <a:pt x="53" y="19"/>
                  </a:moveTo>
                  <a:cubicBezTo>
                    <a:pt x="53" y="25"/>
                    <a:pt x="48" y="23"/>
                    <a:pt x="44" y="22"/>
                  </a:cubicBezTo>
                  <a:cubicBezTo>
                    <a:pt x="46" y="20"/>
                    <a:pt x="49" y="19"/>
                    <a:pt x="53" y="19"/>
                  </a:cubicBezTo>
                  <a:close/>
                  <a:moveTo>
                    <a:pt x="36" y="24"/>
                  </a:moveTo>
                  <a:cubicBezTo>
                    <a:pt x="39" y="29"/>
                    <a:pt x="45" y="28"/>
                    <a:pt x="50" y="30"/>
                  </a:cubicBezTo>
                  <a:cubicBezTo>
                    <a:pt x="48" y="36"/>
                    <a:pt x="46" y="41"/>
                    <a:pt x="40" y="43"/>
                  </a:cubicBezTo>
                  <a:cubicBezTo>
                    <a:pt x="42" y="47"/>
                    <a:pt x="43" y="45"/>
                    <a:pt x="46" y="47"/>
                  </a:cubicBezTo>
                  <a:cubicBezTo>
                    <a:pt x="46" y="55"/>
                    <a:pt x="39" y="56"/>
                    <a:pt x="35" y="59"/>
                  </a:cubicBezTo>
                  <a:cubicBezTo>
                    <a:pt x="33" y="63"/>
                    <a:pt x="39" y="66"/>
                    <a:pt x="40" y="62"/>
                  </a:cubicBezTo>
                  <a:cubicBezTo>
                    <a:pt x="44" y="66"/>
                    <a:pt x="34" y="76"/>
                    <a:pt x="40" y="79"/>
                  </a:cubicBezTo>
                  <a:cubicBezTo>
                    <a:pt x="47" y="78"/>
                    <a:pt x="45" y="68"/>
                    <a:pt x="47" y="62"/>
                  </a:cubicBezTo>
                  <a:cubicBezTo>
                    <a:pt x="51" y="62"/>
                    <a:pt x="54" y="60"/>
                    <a:pt x="55" y="58"/>
                  </a:cubicBezTo>
                  <a:cubicBezTo>
                    <a:pt x="55" y="55"/>
                    <a:pt x="49" y="57"/>
                    <a:pt x="50" y="52"/>
                  </a:cubicBezTo>
                  <a:cubicBezTo>
                    <a:pt x="51" y="48"/>
                    <a:pt x="54" y="46"/>
                    <a:pt x="58" y="45"/>
                  </a:cubicBezTo>
                  <a:cubicBezTo>
                    <a:pt x="57" y="43"/>
                    <a:pt x="56" y="41"/>
                    <a:pt x="53" y="41"/>
                  </a:cubicBezTo>
                  <a:cubicBezTo>
                    <a:pt x="54" y="38"/>
                    <a:pt x="56" y="36"/>
                    <a:pt x="55" y="31"/>
                  </a:cubicBezTo>
                  <a:cubicBezTo>
                    <a:pt x="78" y="34"/>
                    <a:pt x="104" y="35"/>
                    <a:pt x="114" y="18"/>
                  </a:cubicBezTo>
                  <a:cubicBezTo>
                    <a:pt x="131" y="34"/>
                    <a:pt x="147" y="52"/>
                    <a:pt x="158" y="74"/>
                  </a:cubicBezTo>
                  <a:cubicBezTo>
                    <a:pt x="117" y="91"/>
                    <a:pt x="59" y="91"/>
                    <a:pt x="8" y="86"/>
                  </a:cubicBezTo>
                  <a:cubicBezTo>
                    <a:pt x="12" y="60"/>
                    <a:pt x="26" y="45"/>
                    <a:pt x="3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8" name="Freeform 626"/>
            <p:cNvSpPr>
              <a:spLocks/>
            </p:cNvSpPr>
            <p:nvPr/>
          </p:nvSpPr>
          <p:spPr bwMode="auto">
            <a:xfrm>
              <a:off x="9921048" y="2755889"/>
              <a:ext cx="194659" cy="19466"/>
            </a:xfrm>
            <a:custGeom>
              <a:avLst/>
              <a:gdLst>
                <a:gd name="T0" fmla="*/ 52 w 52"/>
                <a:gd name="T1" fmla="*/ 0 h 5"/>
                <a:gd name="T2" fmla="*/ 0 w 52"/>
                <a:gd name="T3" fmla="*/ 0 h 5"/>
                <a:gd name="T4" fmla="*/ 1 w 52"/>
                <a:gd name="T5" fmla="*/ 5 h 5"/>
                <a:gd name="T6" fmla="*/ 52 w 52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2" h="5">
                  <a:moveTo>
                    <a:pt x="5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1" y="4"/>
                    <a:pt x="1" y="5"/>
                  </a:cubicBezTo>
                  <a:cubicBezTo>
                    <a:pt x="17" y="3"/>
                    <a:pt x="34" y="1"/>
                    <a:pt x="5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9" name="Freeform 627"/>
            <p:cNvSpPr>
              <a:spLocks/>
            </p:cNvSpPr>
            <p:nvPr/>
          </p:nvSpPr>
          <p:spPr bwMode="auto">
            <a:xfrm>
              <a:off x="9590128" y="2755889"/>
              <a:ext cx="552345" cy="467181"/>
            </a:xfrm>
            <a:custGeom>
              <a:avLst/>
              <a:gdLst>
                <a:gd name="T0" fmla="*/ 147 w 148"/>
                <a:gd name="T1" fmla="*/ 124 h 125"/>
                <a:gd name="T2" fmla="*/ 135 w 148"/>
                <a:gd name="T3" fmla="*/ 103 h 125"/>
                <a:gd name="T4" fmla="*/ 93 w 148"/>
                <a:gd name="T5" fmla="*/ 42 h 125"/>
                <a:gd name="T6" fmla="*/ 63 w 148"/>
                <a:gd name="T7" fmla="*/ 0 h 125"/>
                <a:gd name="T8" fmla="*/ 52 w 148"/>
                <a:gd name="T9" fmla="*/ 0 h 125"/>
                <a:gd name="T10" fmla="*/ 54 w 148"/>
                <a:gd name="T11" fmla="*/ 3 h 125"/>
                <a:gd name="T12" fmla="*/ 135 w 148"/>
                <a:gd name="T13" fmla="*/ 114 h 125"/>
                <a:gd name="T14" fmla="*/ 20 w 148"/>
                <a:gd name="T15" fmla="*/ 118 h 125"/>
                <a:gd name="T16" fmla="*/ 19 w 148"/>
                <a:gd name="T17" fmla="*/ 106 h 125"/>
                <a:gd name="T18" fmla="*/ 30 w 148"/>
                <a:gd name="T19" fmla="*/ 105 h 125"/>
                <a:gd name="T20" fmla="*/ 19 w 148"/>
                <a:gd name="T21" fmla="*/ 102 h 125"/>
                <a:gd name="T22" fmla="*/ 16 w 148"/>
                <a:gd name="T23" fmla="*/ 92 h 125"/>
                <a:gd name="T24" fmla="*/ 30 w 148"/>
                <a:gd name="T25" fmla="*/ 88 h 125"/>
                <a:gd name="T26" fmla="*/ 16 w 148"/>
                <a:gd name="T27" fmla="*/ 87 h 125"/>
                <a:gd name="T28" fmla="*/ 14 w 148"/>
                <a:gd name="T29" fmla="*/ 77 h 125"/>
                <a:gd name="T30" fmla="*/ 25 w 148"/>
                <a:gd name="T31" fmla="*/ 74 h 125"/>
                <a:gd name="T32" fmla="*/ 13 w 148"/>
                <a:gd name="T33" fmla="*/ 71 h 125"/>
                <a:gd name="T34" fmla="*/ 12 w 148"/>
                <a:gd name="T35" fmla="*/ 61 h 125"/>
                <a:gd name="T36" fmla="*/ 21 w 148"/>
                <a:gd name="T37" fmla="*/ 59 h 125"/>
                <a:gd name="T38" fmla="*/ 12 w 148"/>
                <a:gd name="T39" fmla="*/ 53 h 125"/>
                <a:gd name="T40" fmla="*/ 10 w 148"/>
                <a:gd name="T41" fmla="*/ 43 h 125"/>
                <a:gd name="T42" fmla="*/ 23 w 148"/>
                <a:gd name="T43" fmla="*/ 40 h 125"/>
                <a:gd name="T44" fmla="*/ 9 w 148"/>
                <a:gd name="T45" fmla="*/ 36 h 125"/>
                <a:gd name="T46" fmla="*/ 9 w 148"/>
                <a:gd name="T47" fmla="*/ 25 h 125"/>
                <a:gd name="T48" fmla="*/ 19 w 148"/>
                <a:gd name="T49" fmla="*/ 19 h 125"/>
                <a:gd name="T50" fmla="*/ 9 w 148"/>
                <a:gd name="T51" fmla="*/ 19 h 125"/>
                <a:gd name="T52" fmla="*/ 8 w 148"/>
                <a:gd name="T53" fmla="*/ 5 h 125"/>
                <a:gd name="T54" fmla="*/ 17 w 148"/>
                <a:gd name="T55" fmla="*/ 2 h 125"/>
                <a:gd name="T56" fmla="*/ 16 w 148"/>
                <a:gd name="T57" fmla="*/ 0 h 125"/>
                <a:gd name="T58" fmla="*/ 0 w 148"/>
                <a:gd name="T59" fmla="*/ 0 h 125"/>
                <a:gd name="T60" fmla="*/ 13 w 148"/>
                <a:gd name="T61" fmla="*/ 125 h 125"/>
                <a:gd name="T62" fmla="*/ 147 w 148"/>
                <a:gd name="T63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8" h="125">
                  <a:moveTo>
                    <a:pt x="147" y="124"/>
                  </a:moveTo>
                  <a:cubicBezTo>
                    <a:pt x="148" y="115"/>
                    <a:pt x="139" y="109"/>
                    <a:pt x="135" y="103"/>
                  </a:cubicBezTo>
                  <a:cubicBezTo>
                    <a:pt x="120" y="83"/>
                    <a:pt x="108" y="62"/>
                    <a:pt x="93" y="42"/>
                  </a:cubicBezTo>
                  <a:cubicBezTo>
                    <a:pt x="83" y="28"/>
                    <a:pt x="73" y="14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3" y="1"/>
                    <a:pt x="54" y="2"/>
                    <a:pt x="54" y="3"/>
                  </a:cubicBezTo>
                  <a:cubicBezTo>
                    <a:pt x="81" y="38"/>
                    <a:pt x="108" y="78"/>
                    <a:pt x="135" y="114"/>
                  </a:cubicBezTo>
                  <a:cubicBezTo>
                    <a:pt x="101" y="114"/>
                    <a:pt x="49" y="113"/>
                    <a:pt x="20" y="118"/>
                  </a:cubicBezTo>
                  <a:cubicBezTo>
                    <a:pt x="21" y="112"/>
                    <a:pt x="18" y="111"/>
                    <a:pt x="19" y="106"/>
                  </a:cubicBezTo>
                  <a:cubicBezTo>
                    <a:pt x="25" y="105"/>
                    <a:pt x="25" y="107"/>
                    <a:pt x="30" y="105"/>
                  </a:cubicBezTo>
                  <a:cubicBezTo>
                    <a:pt x="31" y="99"/>
                    <a:pt x="20" y="100"/>
                    <a:pt x="19" y="102"/>
                  </a:cubicBezTo>
                  <a:cubicBezTo>
                    <a:pt x="15" y="102"/>
                    <a:pt x="20" y="92"/>
                    <a:pt x="16" y="92"/>
                  </a:cubicBezTo>
                  <a:cubicBezTo>
                    <a:pt x="18" y="92"/>
                    <a:pt x="25" y="91"/>
                    <a:pt x="30" y="88"/>
                  </a:cubicBezTo>
                  <a:cubicBezTo>
                    <a:pt x="29" y="83"/>
                    <a:pt x="19" y="86"/>
                    <a:pt x="16" y="87"/>
                  </a:cubicBezTo>
                  <a:cubicBezTo>
                    <a:pt x="15" y="83"/>
                    <a:pt x="14" y="81"/>
                    <a:pt x="14" y="77"/>
                  </a:cubicBezTo>
                  <a:cubicBezTo>
                    <a:pt x="19" y="76"/>
                    <a:pt x="25" y="78"/>
                    <a:pt x="25" y="74"/>
                  </a:cubicBezTo>
                  <a:cubicBezTo>
                    <a:pt x="24" y="70"/>
                    <a:pt x="18" y="71"/>
                    <a:pt x="13" y="71"/>
                  </a:cubicBezTo>
                  <a:cubicBezTo>
                    <a:pt x="12" y="68"/>
                    <a:pt x="15" y="62"/>
                    <a:pt x="12" y="61"/>
                  </a:cubicBezTo>
                  <a:cubicBezTo>
                    <a:pt x="15" y="58"/>
                    <a:pt x="17" y="60"/>
                    <a:pt x="21" y="59"/>
                  </a:cubicBezTo>
                  <a:cubicBezTo>
                    <a:pt x="20" y="52"/>
                    <a:pt x="16" y="55"/>
                    <a:pt x="12" y="53"/>
                  </a:cubicBezTo>
                  <a:cubicBezTo>
                    <a:pt x="12" y="49"/>
                    <a:pt x="9" y="48"/>
                    <a:pt x="10" y="43"/>
                  </a:cubicBezTo>
                  <a:cubicBezTo>
                    <a:pt x="14" y="42"/>
                    <a:pt x="17" y="40"/>
                    <a:pt x="23" y="40"/>
                  </a:cubicBezTo>
                  <a:cubicBezTo>
                    <a:pt x="21" y="33"/>
                    <a:pt x="16" y="36"/>
                    <a:pt x="9" y="36"/>
                  </a:cubicBezTo>
                  <a:cubicBezTo>
                    <a:pt x="9" y="32"/>
                    <a:pt x="9" y="29"/>
                    <a:pt x="9" y="25"/>
                  </a:cubicBezTo>
                  <a:cubicBezTo>
                    <a:pt x="14" y="24"/>
                    <a:pt x="17" y="25"/>
                    <a:pt x="19" y="19"/>
                  </a:cubicBezTo>
                  <a:cubicBezTo>
                    <a:pt x="17" y="16"/>
                    <a:pt x="11" y="19"/>
                    <a:pt x="9" y="19"/>
                  </a:cubicBezTo>
                  <a:cubicBezTo>
                    <a:pt x="10" y="13"/>
                    <a:pt x="7" y="11"/>
                    <a:pt x="8" y="5"/>
                  </a:cubicBezTo>
                  <a:cubicBezTo>
                    <a:pt x="9" y="2"/>
                    <a:pt x="16" y="6"/>
                    <a:pt x="17" y="2"/>
                  </a:cubicBezTo>
                  <a:cubicBezTo>
                    <a:pt x="17" y="1"/>
                    <a:pt x="17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43"/>
                    <a:pt x="11" y="92"/>
                    <a:pt x="13" y="125"/>
                  </a:cubicBezTo>
                  <a:cubicBezTo>
                    <a:pt x="50" y="123"/>
                    <a:pt x="106" y="120"/>
                    <a:pt x="147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0" name="Freeform 628"/>
            <p:cNvSpPr>
              <a:spLocks/>
            </p:cNvSpPr>
            <p:nvPr/>
          </p:nvSpPr>
          <p:spPr bwMode="auto">
            <a:xfrm>
              <a:off x="7025496" y="2755889"/>
              <a:ext cx="124096" cy="111929"/>
            </a:xfrm>
            <a:custGeom>
              <a:avLst/>
              <a:gdLst>
                <a:gd name="T0" fmla="*/ 30 w 33"/>
                <a:gd name="T1" fmla="*/ 30 h 30"/>
                <a:gd name="T2" fmla="*/ 31 w 33"/>
                <a:gd name="T3" fmla="*/ 0 h 30"/>
                <a:gd name="T4" fmla="*/ 25 w 33"/>
                <a:gd name="T5" fmla="*/ 0 h 30"/>
                <a:gd name="T6" fmla="*/ 24 w 33"/>
                <a:gd name="T7" fmla="*/ 23 h 30"/>
                <a:gd name="T8" fmla="*/ 7 w 33"/>
                <a:gd name="T9" fmla="*/ 21 h 30"/>
                <a:gd name="T10" fmla="*/ 7 w 33"/>
                <a:gd name="T11" fmla="*/ 0 h 30"/>
                <a:gd name="T12" fmla="*/ 1 w 33"/>
                <a:gd name="T13" fmla="*/ 0 h 30"/>
                <a:gd name="T14" fmla="*/ 0 w 33"/>
                <a:gd name="T15" fmla="*/ 26 h 30"/>
                <a:gd name="T16" fmla="*/ 30 w 33"/>
                <a:gd name="T1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3" h="30">
                  <a:moveTo>
                    <a:pt x="30" y="30"/>
                  </a:moveTo>
                  <a:cubicBezTo>
                    <a:pt x="33" y="22"/>
                    <a:pt x="30" y="10"/>
                    <a:pt x="31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8"/>
                    <a:pt x="25" y="16"/>
                    <a:pt x="24" y="23"/>
                  </a:cubicBezTo>
                  <a:cubicBezTo>
                    <a:pt x="18" y="23"/>
                    <a:pt x="14" y="21"/>
                    <a:pt x="7" y="21"/>
                  </a:cubicBezTo>
                  <a:cubicBezTo>
                    <a:pt x="7" y="14"/>
                    <a:pt x="7" y="7"/>
                    <a:pt x="7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0"/>
                    <a:pt x="1" y="18"/>
                    <a:pt x="0" y="26"/>
                  </a:cubicBezTo>
                  <a:cubicBezTo>
                    <a:pt x="10" y="27"/>
                    <a:pt x="20" y="29"/>
                    <a:pt x="30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1" name="Freeform 629"/>
            <p:cNvSpPr>
              <a:spLocks/>
            </p:cNvSpPr>
            <p:nvPr/>
          </p:nvSpPr>
          <p:spPr bwMode="auto">
            <a:xfrm>
              <a:off x="7149592" y="2755889"/>
              <a:ext cx="267656" cy="133829"/>
            </a:xfrm>
            <a:custGeom>
              <a:avLst/>
              <a:gdLst>
                <a:gd name="T0" fmla="*/ 1 w 72"/>
                <a:gd name="T1" fmla="*/ 2 h 36"/>
                <a:gd name="T2" fmla="*/ 67 w 72"/>
                <a:gd name="T3" fmla="*/ 12 h 36"/>
                <a:gd name="T4" fmla="*/ 72 w 72"/>
                <a:gd name="T5" fmla="*/ 0 h 36"/>
                <a:gd name="T6" fmla="*/ 66 w 72"/>
                <a:gd name="T7" fmla="*/ 0 h 36"/>
                <a:gd name="T8" fmla="*/ 66 w 72"/>
                <a:gd name="T9" fmla="*/ 2 h 36"/>
                <a:gd name="T10" fmla="*/ 7 w 72"/>
                <a:gd name="T11" fmla="*/ 0 h 36"/>
                <a:gd name="T12" fmla="*/ 0 w 72"/>
                <a:gd name="T13" fmla="*/ 0 h 36"/>
                <a:gd name="T14" fmla="*/ 1 w 72"/>
                <a:gd name="T15" fmla="*/ 2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36">
                  <a:moveTo>
                    <a:pt x="1" y="2"/>
                  </a:moveTo>
                  <a:cubicBezTo>
                    <a:pt x="5" y="36"/>
                    <a:pt x="55" y="31"/>
                    <a:pt x="67" y="12"/>
                  </a:cubicBezTo>
                  <a:cubicBezTo>
                    <a:pt x="70" y="9"/>
                    <a:pt x="71" y="4"/>
                    <a:pt x="72" y="0"/>
                  </a:cubicBezTo>
                  <a:cubicBezTo>
                    <a:pt x="66" y="0"/>
                    <a:pt x="66" y="0"/>
                    <a:pt x="66" y="0"/>
                  </a:cubicBezTo>
                  <a:cubicBezTo>
                    <a:pt x="66" y="0"/>
                    <a:pt x="66" y="1"/>
                    <a:pt x="66" y="2"/>
                  </a:cubicBezTo>
                  <a:cubicBezTo>
                    <a:pt x="55" y="25"/>
                    <a:pt x="11" y="29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2" name="Freeform 630"/>
            <p:cNvSpPr>
              <a:spLocks/>
            </p:cNvSpPr>
            <p:nvPr/>
          </p:nvSpPr>
          <p:spPr bwMode="auto">
            <a:xfrm>
              <a:off x="7256655" y="2755889"/>
              <a:ext cx="75431" cy="29199"/>
            </a:xfrm>
            <a:custGeom>
              <a:avLst/>
              <a:gdLst>
                <a:gd name="T0" fmla="*/ 4 w 20"/>
                <a:gd name="T1" fmla="*/ 4 h 8"/>
                <a:gd name="T2" fmla="*/ 20 w 20"/>
                <a:gd name="T3" fmla="*/ 0 h 8"/>
                <a:gd name="T4" fmla="*/ 0 w 20"/>
                <a:gd name="T5" fmla="*/ 0 h 8"/>
                <a:gd name="T6" fmla="*/ 4 w 20"/>
                <a:gd name="T7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4"/>
                  </a:moveTo>
                  <a:cubicBezTo>
                    <a:pt x="10" y="8"/>
                    <a:pt x="16" y="5"/>
                    <a:pt x="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2" y="3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3" name="Freeform 631"/>
            <p:cNvSpPr>
              <a:spLocks noEditPoints="1"/>
            </p:cNvSpPr>
            <p:nvPr/>
          </p:nvSpPr>
          <p:spPr bwMode="auto">
            <a:xfrm>
              <a:off x="10548823" y="2755889"/>
              <a:ext cx="1165521" cy="829734"/>
            </a:xfrm>
            <a:custGeom>
              <a:avLst/>
              <a:gdLst>
                <a:gd name="T0" fmla="*/ 124 w 312"/>
                <a:gd name="T1" fmla="*/ 114 h 222"/>
                <a:gd name="T2" fmla="*/ 114 w 312"/>
                <a:gd name="T3" fmla="*/ 119 h 222"/>
                <a:gd name="T4" fmla="*/ 100 w 312"/>
                <a:gd name="T5" fmla="*/ 125 h 222"/>
                <a:gd name="T6" fmla="*/ 58 w 312"/>
                <a:gd name="T7" fmla="*/ 156 h 222"/>
                <a:gd name="T8" fmla="*/ 41 w 312"/>
                <a:gd name="T9" fmla="*/ 164 h 222"/>
                <a:gd name="T10" fmla="*/ 18 w 312"/>
                <a:gd name="T11" fmla="*/ 185 h 222"/>
                <a:gd name="T12" fmla="*/ 0 w 312"/>
                <a:gd name="T13" fmla="*/ 212 h 222"/>
                <a:gd name="T14" fmla="*/ 28 w 312"/>
                <a:gd name="T15" fmla="*/ 221 h 222"/>
                <a:gd name="T16" fmla="*/ 90 w 312"/>
                <a:gd name="T17" fmla="*/ 194 h 222"/>
                <a:gd name="T18" fmla="*/ 145 w 312"/>
                <a:gd name="T19" fmla="*/ 159 h 222"/>
                <a:gd name="T20" fmla="*/ 208 w 312"/>
                <a:gd name="T21" fmla="*/ 198 h 222"/>
                <a:gd name="T22" fmla="*/ 307 w 312"/>
                <a:gd name="T23" fmla="*/ 126 h 222"/>
                <a:gd name="T24" fmla="*/ 238 w 312"/>
                <a:gd name="T25" fmla="*/ 0 h 222"/>
                <a:gd name="T26" fmla="*/ 185 w 312"/>
                <a:gd name="T27" fmla="*/ 0 h 222"/>
                <a:gd name="T28" fmla="*/ 124 w 312"/>
                <a:gd name="T29" fmla="*/ 114 h 222"/>
                <a:gd name="T30" fmla="*/ 115 w 312"/>
                <a:gd name="T31" fmla="*/ 170 h 222"/>
                <a:gd name="T32" fmla="*/ 107 w 312"/>
                <a:gd name="T33" fmla="*/ 155 h 222"/>
                <a:gd name="T34" fmla="*/ 109 w 312"/>
                <a:gd name="T35" fmla="*/ 173 h 222"/>
                <a:gd name="T36" fmla="*/ 104 w 312"/>
                <a:gd name="T37" fmla="*/ 177 h 222"/>
                <a:gd name="T38" fmla="*/ 97 w 312"/>
                <a:gd name="T39" fmla="*/ 162 h 222"/>
                <a:gd name="T40" fmla="*/ 98 w 312"/>
                <a:gd name="T41" fmla="*/ 180 h 222"/>
                <a:gd name="T42" fmla="*/ 88 w 312"/>
                <a:gd name="T43" fmla="*/ 184 h 222"/>
                <a:gd name="T44" fmla="*/ 81 w 312"/>
                <a:gd name="T45" fmla="*/ 172 h 222"/>
                <a:gd name="T46" fmla="*/ 84 w 312"/>
                <a:gd name="T47" fmla="*/ 187 h 222"/>
                <a:gd name="T48" fmla="*/ 76 w 312"/>
                <a:gd name="T49" fmla="*/ 193 h 222"/>
                <a:gd name="T50" fmla="*/ 70 w 312"/>
                <a:gd name="T51" fmla="*/ 179 h 222"/>
                <a:gd name="T52" fmla="*/ 70 w 312"/>
                <a:gd name="T53" fmla="*/ 196 h 222"/>
                <a:gd name="T54" fmla="*/ 63 w 312"/>
                <a:gd name="T55" fmla="*/ 197 h 222"/>
                <a:gd name="T56" fmla="*/ 59 w 312"/>
                <a:gd name="T57" fmla="*/ 183 h 222"/>
                <a:gd name="T58" fmla="*/ 56 w 312"/>
                <a:gd name="T59" fmla="*/ 184 h 222"/>
                <a:gd name="T60" fmla="*/ 56 w 312"/>
                <a:gd name="T61" fmla="*/ 201 h 222"/>
                <a:gd name="T62" fmla="*/ 48 w 312"/>
                <a:gd name="T63" fmla="*/ 187 h 222"/>
                <a:gd name="T64" fmla="*/ 48 w 312"/>
                <a:gd name="T65" fmla="*/ 203 h 222"/>
                <a:gd name="T66" fmla="*/ 41 w 312"/>
                <a:gd name="T67" fmla="*/ 207 h 222"/>
                <a:gd name="T68" fmla="*/ 34 w 312"/>
                <a:gd name="T69" fmla="*/ 195 h 222"/>
                <a:gd name="T70" fmla="*/ 31 w 312"/>
                <a:gd name="T71" fmla="*/ 209 h 222"/>
                <a:gd name="T72" fmla="*/ 21 w 312"/>
                <a:gd name="T73" fmla="*/ 195 h 222"/>
                <a:gd name="T74" fmla="*/ 23 w 312"/>
                <a:gd name="T75" fmla="*/ 212 h 222"/>
                <a:gd name="T76" fmla="*/ 9 w 312"/>
                <a:gd name="T77" fmla="*/ 211 h 222"/>
                <a:gd name="T78" fmla="*/ 18 w 312"/>
                <a:gd name="T79" fmla="*/ 194 h 222"/>
                <a:gd name="T80" fmla="*/ 115 w 312"/>
                <a:gd name="T81" fmla="*/ 125 h 222"/>
                <a:gd name="T82" fmla="*/ 128 w 312"/>
                <a:gd name="T83" fmla="*/ 159 h 222"/>
                <a:gd name="T84" fmla="*/ 115 w 312"/>
                <a:gd name="T85" fmla="*/ 170 h 222"/>
                <a:gd name="T86" fmla="*/ 124 w 312"/>
                <a:gd name="T87" fmla="*/ 124 h 222"/>
                <a:gd name="T88" fmla="*/ 133 w 312"/>
                <a:gd name="T89" fmla="*/ 145 h 222"/>
                <a:gd name="T90" fmla="*/ 124 w 312"/>
                <a:gd name="T91" fmla="*/ 124 h 222"/>
                <a:gd name="T92" fmla="*/ 132 w 312"/>
                <a:gd name="T93" fmla="*/ 156 h 222"/>
                <a:gd name="T94" fmla="*/ 136 w 312"/>
                <a:gd name="T95" fmla="*/ 154 h 222"/>
                <a:gd name="T96" fmla="*/ 132 w 312"/>
                <a:gd name="T97" fmla="*/ 156 h 222"/>
                <a:gd name="T98" fmla="*/ 174 w 312"/>
                <a:gd name="T99" fmla="*/ 11 h 222"/>
                <a:gd name="T100" fmla="*/ 201 w 312"/>
                <a:gd name="T101" fmla="*/ 5 h 222"/>
                <a:gd name="T102" fmla="*/ 279 w 312"/>
                <a:gd name="T103" fmla="*/ 46 h 222"/>
                <a:gd name="T104" fmla="*/ 293 w 312"/>
                <a:gd name="T105" fmla="*/ 152 h 222"/>
                <a:gd name="T106" fmla="*/ 200 w 312"/>
                <a:gd name="T107" fmla="*/ 189 h 222"/>
                <a:gd name="T108" fmla="*/ 170 w 312"/>
                <a:gd name="T109" fmla="*/ 172 h 222"/>
                <a:gd name="T110" fmla="*/ 145 w 312"/>
                <a:gd name="T111" fmla="*/ 151 h 222"/>
                <a:gd name="T112" fmla="*/ 138 w 312"/>
                <a:gd name="T113" fmla="*/ 129 h 222"/>
                <a:gd name="T114" fmla="*/ 126 w 312"/>
                <a:gd name="T115" fmla="*/ 98 h 222"/>
                <a:gd name="T116" fmla="*/ 174 w 312"/>
                <a:gd name="T117" fmla="*/ 1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12" h="222">
                  <a:moveTo>
                    <a:pt x="124" y="114"/>
                  </a:moveTo>
                  <a:cubicBezTo>
                    <a:pt x="119" y="112"/>
                    <a:pt x="117" y="118"/>
                    <a:pt x="114" y="119"/>
                  </a:cubicBezTo>
                  <a:cubicBezTo>
                    <a:pt x="109" y="122"/>
                    <a:pt x="104" y="123"/>
                    <a:pt x="100" y="125"/>
                  </a:cubicBezTo>
                  <a:cubicBezTo>
                    <a:pt x="85" y="134"/>
                    <a:pt x="70" y="147"/>
                    <a:pt x="58" y="156"/>
                  </a:cubicBezTo>
                  <a:cubicBezTo>
                    <a:pt x="52" y="159"/>
                    <a:pt x="45" y="161"/>
                    <a:pt x="41" y="164"/>
                  </a:cubicBezTo>
                  <a:cubicBezTo>
                    <a:pt x="33" y="170"/>
                    <a:pt x="26" y="178"/>
                    <a:pt x="18" y="185"/>
                  </a:cubicBezTo>
                  <a:cubicBezTo>
                    <a:pt x="10" y="193"/>
                    <a:pt x="1" y="200"/>
                    <a:pt x="0" y="212"/>
                  </a:cubicBezTo>
                  <a:cubicBezTo>
                    <a:pt x="4" y="222"/>
                    <a:pt x="19" y="220"/>
                    <a:pt x="28" y="221"/>
                  </a:cubicBezTo>
                  <a:cubicBezTo>
                    <a:pt x="49" y="211"/>
                    <a:pt x="70" y="205"/>
                    <a:pt x="90" y="194"/>
                  </a:cubicBezTo>
                  <a:cubicBezTo>
                    <a:pt x="109" y="184"/>
                    <a:pt x="127" y="171"/>
                    <a:pt x="145" y="159"/>
                  </a:cubicBezTo>
                  <a:cubicBezTo>
                    <a:pt x="161" y="177"/>
                    <a:pt x="182" y="195"/>
                    <a:pt x="208" y="198"/>
                  </a:cubicBezTo>
                  <a:cubicBezTo>
                    <a:pt x="257" y="204"/>
                    <a:pt x="303" y="169"/>
                    <a:pt x="307" y="126"/>
                  </a:cubicBezTo>
                  <a:cubicBezTo>
                    <a:pt x="312" y="76"/>
                    <a:pt x="282" y="17"/>
                    <a:pt x="238" y="0"/>
                  </a:cubicBezTo>
                  <a:cubicBezTo>
                    <a:pt x="185" y="0"/>
                    <a:pt x="185" y="0"/>
                    <a:pt x="185" y="0"/>
                  </a:cubicBezTo>
                  <a:cubicBezTo>
                    <a:pt x="139" y="14"/>
                    <a:pt x="108" y="60"/>
                    <a:pt x="124" y="114"/>
                  </a:cubicBezTo>
                  <a:close/>
                  <a:moveTo>
                    <a:pt x="115" y="170"/>
                  </a:moveTo>
                  <a:cubicBezTo>
                    <a:pt x="112" y="165"/>
                    <a:pt x="112" y="157"/>
                    <a:pt x="107" y="155"/>
                  </a:cubicBezTo>
                  <a:cubicBezTo>
                    <a:pt x="100" y="159"/>
                    <a:pt x="110" y="167"/>
                    <a:pt x="109" y="173"/>
                  </a:cubicBezTo>
                  <a:cubicBezTo>
                    <a:pt x="108" y="175"/>
                    <a:pt x="105" y="176"/>
                    <a:pt x="104" y="177"/>
                  </a:cubicBezTo>
                  <a:cubicBezTo>
                    <a:pt x="100" y="174"/>
                    <a:pt x="102" y="164"/>
                    <a:pt x="97" y="162"/>
                  </a:cubicBezTo>
                  <a:cubicBezTo>
                    <a:pt x="89" y="163"/>
                    <a:pt x="96" y="176"/>
                    <a:pt x="98" y="180"/>
                  </a:cubicBezTo>
                  <a:cubicBezTo>
                    <a:pt x="96" y="183"/>
                    <a:pt x="93" y="184"/>
                    <a:pt x="88" y="184"/>
                  </a:cubicBezTo>
                  <a:cubicBezTo>
                    <a:pt x="87" y="179"/>
                    <a:pt x="89" y="171"/>
                    <a:pt x="81" y="172"/>
                  </a:cubicBezTo>
                  <a:cubicBezTo>
                    <a:pt x="79" y="178"/>
                    <a:pt x="82" y="182"/>
                    <a:pt x="84" y="187"/>
                  </a:cubicBezTo>
                  <a:cubicBezTo>
                    <a:pt x="82" y="190"/>
                    <a:pt x="80" y="192"/>
                    <a:pt x="76" y="193"/>
                  </a:cubicBezTo>
                  <a:cubicBezTo>
                    <a:pt x="76" y="186"/>
                    <a:pt x="77" y="179"/>
                    <a:pt x="70" y="179"/>
                  </a:cubicBezTo>
                  <a:cubicBezTo>
                    <a:pt x="65" y="183"/>
                    <a:pt x="71" y="187"/>
                    <a:pt x="70" y="196"/>
                  </a:cubicBezTo>
                  <a:cubicBezTo>
                    <a:pt x="66" y="194"/>
                    <a:pt x="67" y="198"/>
                    <a:pt x="63" y="197"/>
                  </a:cubicBezTo>
                  <a:cubicBezTo>
                    <a:pt x="62" y="192"/>
                    <a:pt x="62" y="186"/>
                    <a:pt x="59" y="183"/>
                  </a:cubicBezTo>
                  <a:cubicBezTo>
                    <a:pt x="58" y="183"/>
                    <a:pt x="58" y="184"/>
                    <a:pt x="56" y="184"/>
                  </a:cubicBezTo>
                  <a:cubicBezTo>
                    <a:pt x="52" y="188"/>
                    <a:pt x="62" y="196"/>
                    <a:pt x="56" y="201"/>
                  </a:cubicBezTo>
                  <a:cubicBezTo>
                    <a:pt x="49" y="200"/>
                    <a:pt x="53" y="189"/>
                    <a:pt x="48" y="187"/>
                  </a:cubicBezTo>
                  <a:cubicBezTo>
                    <a:pt x="41" y="188"/>
                    <a:pt x="46" y="198"/>
                    <a:pt x="48" y="203"/>
                  </a:cubicBezTo>
                  <a:cubicBezTo>
                    <a:pt x="47" y="205"/>
                    <a:pt x="41" y="203"/>
                    <a:pt x="41" y="207"/>
                  </a:cubicBezTo>
                  <a:cubicBezTo>
                    <a:pt x="37" y="204"/>
                    <a:pt x="41" y="194"/>
                    <a:pt x="34" y="195"/>
                  </a:cubicBezTo>
                  <a:cubicBezTo>
                    <a:pt x="29" y="199"/>
                    <a:pt x="38" y="208"/>
                    <a:pt x="31" y="209"/>
                  </a:cubicBezTo>
                  <a:cubicBezTo>
                    <a:pt x="24" y="209"/>
                    <a:pt x="31" y="193"/>
                    <a:pt x="21" y="195"/>
                  </a:cubicBezTo>
                  <a:cubicBezTo>
                    <a:pt x="18" y="199"/>
                    <a:pt x="23" y="206"/>
                    <a:pt x="23" y="212"/>
                  </a:cubicBezTo>
                  <a:cubicBezTo>
                    <a:pt x="18" y="212"/>
                    <a:pt x="11" y="213"/>
                    <a:pt x="9" y="211"/>
                  </a:cubicBezTo>
                  <a:cubicBezTo>
                    <a:pt x="10" y="204"/>
                    <a:pt x="14" y="198"/>
                    <a:pt x="18" y="194"/>
                  </a:cubicBezTo>
                  <a:cubicBezTo>
                    <a:pt x="45" y="165"/>
                    <a:pt x="83" y="148"/>
                    <a:pt x="115" y="125"/>
                  </a:cubicBezTo>
                  <a:cubicBezTo>
                    <a:pt x="113" y="135"/>
                    <a:pt x="119" y="152"/>
                    <a:pt x="128" y="159"/>
                  </a:cubicBezTo>
                  <a:cubicBezTo>
                    <a:pt x="126" y="166"/>
                    <a:pt x="117" y="164"/>
                    <a:pt x="115" y="170"/>
                  </a:cubicBezTo>
                  <a:close/>
                  <a:moveTo>
                    <a:pt x="124" y="124"/>
                  </a:moveTo>
                  <a:cubicBezTo>
                    <a:pt x="133" y="125"/>
                    <a:pt x="132" y="141"/>
                    <a:pt x="133" y="145"/>
                  </a:cubicBezTo>
                  <a:cubicBezTo>
                    <a:pt x="124" y="150"/>
                    <a:pt x="120" y="133"/>
                    <a:pt x="124" y="124"/>
                  </a:cubicBezTo>
                  <a:close/>
                  <a:moveTo>
                    <a:pt x="132" y="156"/>
                  </a:moveTo>
                  <a:cubicBezTo>
                    <a:pt x="131" y="153"/>
                    <a:pt x="134" y="154"/>
                    <a:pt x="136" y="154"/>
                  </a:cubicBezTo>
                  <a:cubicBezTo>
                    <a:pt x="136" y="155"/>
                    <a:pt x="134" y="156"/>
                    <a:pt x="132" y="156"/>
                  </a:cubicBezTo>
                  <a:close/>
                  <a:moveTo>
                    <a:pt x="174" y="11"/>
                  </a:moveTo>
                  <a:cubicBezTo>
                    <a:pt x="182" y="7"/>
                    <a:pt x="191" y="6"/>
                    <a:pt x="201" y="5"/>
                  </a:cubicBezTo>
                  <a:cubicBezTo>
                    <a:pt x="241" y="0"/>
                    <a:pt x="261" y="20"/>
                    <a:pt x="279" y="46"/>
                  </a:cubicBezTo>
                  <a:cubicBezTo>
                    <a:pt x="296" y="72"/>
                    <a:pt x="312" y="117"/>
                    <a:pt x="293" y="152"/>
                  </a:cubicBezTo>
                  <a:cubicBezTo>
                    <a:pt x="281" y="174"/>
                    <a:pt x="239" y="199"/>
                    <a:pt x="200" y="189"/>
                  </a:cubicBezTo>
                  <a:cubicBezTo>
                    <a:pt x="190" y="187"/>
                    <a:pt x="180" y="179"/>
                    <a:pt x="170" y="172"/>
                  </a:cubicBezTo>
                  <a:cubicBezTo>
                    <a:pt x="160" y="166"/>
                    <a:pt x="151" y="161"/>
                    <a:pt x="145" y="151"/>
                  </a:cubicBezTo>
                  <a:cubicBezTo>
                    <a:pt x="142" y="147"/>
                    <a:pt x="141" y="138"/>
                    <a:pt x="138" y="129"/>
                  </a:cubicBezTo>
                  <a:cubicBezTo>
                    <a:pt x="133" y="119"/>
                    <a:pt x="128" y="111"/>
                    <a:pt x="126" y="98"/>
                  </a:cubicBezTo>
                  <a:cubicBezTo>
                    <a:pt x="121" y="57"/>
                    <a:pt x="145" y="23"/>
                    <a:pt x="17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4" name="Freeform 632"/>
            <p:cNvSpPr>
              <a:spLocks/>
            </p:cNvSpPr>
            <p:nvPr/>
          </p:nvSpPr>
          <p:spPr bwMode="auto">
            <a:xfrm>
              <a:off x="8757961" y="2755889"/>
              <a:ext cx="65698" cy="111929"/>
            </a:xfrm>
            <a:custGeom>
              <a:avLst/>
              <a:gdLst>
                <a:gd name="T0" fmla="*/ 14 w 18"/>
                <a:gd name="T1" fmla="*/ 2 h 30"/>
                <a:gd name="T2" fmla="*/ 10 w 18"/>
                <a:gd name="T3" fmla="*/ 1 h 30"/>
                <a:gd name="T4" fmla="*/ 0 w 18"/>
                <a:gd name="T5" fmla="*/ 30 h 30"/>
                <a:gd name="T6" fmla="*/ 14 w 18"/>
                <a:gd name="T7" fmla="*/ 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0">
                  <a:moveTo>
                    <a:pt x="14" y="2"/>
                  </a:moveTo>
                  <a:cubicBezTo>
                    <a:pt x="12" y="2"/>
                    <a:pt x="12" y="0"/>
                    <a:pt x="10" y="1"/>
                  </a:cubicBezTo>
                  <a:cubicBezTo>
                    <a:pt x="12" y="12"/>
                    <a:pt x="2" y="18"/>
                    <a:pt x="0" y="30"/>
                  </a:cubicBezTo>
                  <a:cubicBezTo>
                    <a:pt x="9" y="26"/>
                    <a:pt x="18" y="15"/>
                    <a:pt x="1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5" name="Freeform 633"/>
            <p:cNvSpPr>
              <a:spLocks/>
            </p:cNvSpPr>
            <p:nvPr/>
          </p:nvSpPr>
          <p:spPr bwMode="auto">
            <a:xfrm>
              <a:off x="11660813" y="2760756"/>
              <a:ext cx="141128" cy="289556"/>
            </a:xfrm>
            <a:custGeom>
              <a:avLst/>
              <a:gdLst>
                <a:gd name="T0" fmla="*/ 12 w 38"/>
                <a:gd name="T1" fmla="*/ 61 h 78"/>
                <a:gd name="T2" fmla="*/ 29 w 38"/>
                <a:gd name="T3" fmla="*/ 78 h 78"/>
                <a:gd name="T4" fmla="*/ 38 w 38"/>
                <a:gd name="T5" fmla="*/ 58 h 78"/>
                <a:gd name="T6" fmla="*/ 28 w 38"/>
                <a:gd name="T7" fmla="*/ 58 h 78"/>
                <a:gd name="T8" fmla="*/ 19 w 38"/>
                <a:gd name="T9" fmla="*/ 14 h 78"/>
                <a:gd name="T10" fmla="*/ 5 w 38"/>
                <a:gd name="T11" fmla="*/ 4 h 78"/>
                <a:gd name="T12" fmla="*/ 12 w 38"/>
                <a:gd name="T13" fmla="*/ 14 h 78"/>
                <a:gd name="T14" fmla="*/ 24 w 38"/>
                <a:gd name="T15" fmla="*/ 59 h 78"/>
                <a:gd name="T16" fmla="*/ 12 w 38"/>
                <a:gd name="T17" fmla="*/ 6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78">
                  <a:moveTo>
                    <a:pt x="12" y="61"/>
                  </a:moveTo>
                  <a:cubicBezTo>
                    <a:pt x="12" y="72"/>
                    <a:pt x="21" y="74"/>
                    <a:pt x="29" y="78"/>
                  </a:cubicBezTo>
                  <a:cubicBezTo>
                    <a:pt x="31" y="71"/>
                    <a:pt x="36" y="66"/>
                    <a:pt x="38" y="58"/>
                  </a:cubicBezTo>
                  <a:cubicBezTo>
                    <a:pt x="35" y="55"/>
                    <a:pt x="32" y="59"/>
                    <a:pt x="28" y="58"/>
                  </a:cubicBezTo>
                  <a:cubicBezTo>
                    <a:pt x="30" y="44"/>
                    <a:pt x="6" y="30"/>
                    <a:pt x="19" y="14"/>
                  </a:cubicBezTo>
                  <a:cubicBezTo>
                    <a:pt x="16" y="9"/>
                    <a:pt x="13" y="0"/>
                    <a:pt x="5" y="4"/>
                  </a:cubicBezTo>
                  <a:cubicBezTo>
                    <a:pt x="6" y="9"/>
                    <a:pt x="12" y="9"/>
                    <a:pt x="12" y="14"/>
                  </a:cubicBezTo>
                  <a:cubicBezTo>
                    <a:pt x="0" y="28"/>
                    <a:pt x="20" y="45"/>
                    <a:pt x="24" y="59"/>
                  </a:cubicBezTo>
                  <a:cubicBezTo>
                    <a:pt x="19" y="59"/>
                    <a:pt x="14" y="59"/>
                    <a:pt x="12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6" name="Freeform 634"/>
            <p:cNvSpPr>
              <a:spLocks/>
            </p:cNvSpPr>
            <p:nvPr/>
          </p:nvSpPr>
          <p:spPr bwMode="auto">
            <a:xfrm>
              <a:off x="11750842" y="6717196"/>
              <a:ext cx="107062" cy="291988"/>
            </a:xfrm>
            <a:custGeom>
              <a:avLst/>
              <a:gdLst>
                <a:gd name="T0" fmla="*/ 24 w 29"/>
                <a:gd name="T1" fmla="*/ 21 h 78"/>
                <a:gd name="T2" fmla="*/ 15 w 29"/>
                <a:gd name="T3" fmla="*/ 0 h 78"/>
                <a:gd name="T4" fmla="*/ 0 w 29"/>
                <a:gd name="T5" fmla="*/ 16 h 78"/>
                <a:gd name="T6" fmla="*/ 9 w 29"/>
                <a:gd name="T7" fmla="*/ 19 h 78"/>
                <a:gd name="T8" fmla="*/ 2 w 29"/>
                <a:gd name="T9" fmla="*/ 63 h 78"/>
                <a:gd name="T10" fmla="*/ 12 w 29"/>
                <a:gd name="T11" fmla="*/ 78 h 78"/>
                <a:gd name="T12" fmla="*/ 8 w 29"/>
                <a:gd name="T13" fmla="*/ 65 h 78"/>
                <a:gd name="T14" fmla="*/ 13 w 29"/>
                <a:gd name="T15" fmla="*/ 19 h 78"/>
                <a:gd name="T16" fmla="*/ 24 w 29"/>
                <a:gd name="T17" fmla="*/ 21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24" y="21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9" y="19"/>
                  </a:cubicBezTo>
                  <a:cubicBezTo>
                    <a:pt x="2" y="32"/>
                    <a:pt x="20" y="52"/>
                    <a:pt x="2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8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7" name="Freeform 635"/>
            <p:cNvSpPr>
              <a:spLocks/>
            </p:cNvSpPr>
            <p:nvPr/>
          </p:nvSpPr>
          <p:spPr bwMode="auto">
            <a:xfrm>
              <a:off x="11760575" y="6330312"/>
              <a:ext cx="109496" cy="289556"/>
            </a:xfrm>
            <a:custGeom>
              <a:avLst/>
              <a:gdLst>
                <a:gd name="T0" fmla="*/ 15 w 29"/>
                <a:gd name="T1" fmla="*/ 0 h 78"/>
                <a:gd name="T2" fmla="*/ 0 w 29"/>
                <a:gd name="T3" fmla="*/ 16 h 78"/>
                <a:gd name="T4" fmla="*/ 10 w 29"/>
                <a:gd name="T5" fmla="*/ 19 h 78"/>
                <a:gd name="T6" fmla="*/ 3 w 29"/>
                <a:gd name="T7" fmla="*/ 63 h 78"/>
                <a:gd name="T8" fmla="*/ 12 w 29"/>
                <a:gd name="T9" fmla="*/ 78 h 78"/>
                <a:gd name="T10" fmla="*/ 9 w 29"/>
                <a:gd name="T11" fmla="*/ 65 h 78"/>
                <a:gd name="T12" fmla="*/ 13 w 29"/>
                <a:gd name="T13" fmla="*/ 19 h 78"/>
                <a:gd name="T14" fmla="*/ 25 w 29"/>
                <a:gd name="T15" fmla="*/ 21 h 78"/>
                <a:gd name="T16" fmla="*/ 15 w 29"/>
                <a:gd name="T17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8">
                  <a:moveTo>
                    <a:pt x="15" y="0"/>
                  </a:moveTo>
                  <a:cubicBezTo>
                    <a:pt x="10" y="6"/>
                    <a:pt x="4" y="9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2"/>
                    <a:pt x="3" y="63"/>
                  </a:cubicBezTo>
                  <a:cubicBezTo>
                    <a:pt x="3" y="69"/>
                    <a:pt x="3" y="78"/>
                    <a:pt x="12" y="78"/>
                  </a:cubicBezTo>
                  <a:cubicBezTo>
                    <a:pt x="13" y="73"/>
                    <a:pt x="7" y="71"/>
                    <a:pt x="9" y="65"/>
                  </a:cubicBezTo>
                  <a:cubicBezTo>
                    <a:pt x="25" y="56"/>
                    <a:pt x="12" y="34"/>
                    <a:pt x="13" y="19"/>
                  </a:cubicBezTo>
                  <a:cubicBezTo>
                    <a:pt x="18" y="21"/>
                    <a:pt x="22" y="23"/>
                    <a:pt x="25" y="21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8" name="Freeform 636"/>
            <p:cNvSpPr>
              <a:spLocks/>
            </p:cNvSpPr>
            <p:nvPr/>
          </p:nvSpPr>
          <p:spPr bwMode="auto">
            <a:xfrm>
              <a:off x="9247042" y="5785268"/>
              <a:ext cx="150861" cy="406351"/>
            </a:xfrm>
            <a:custGeom>
              <a:avLst/>
              <a:gdLst>
                <a:gd name="T0" fmla="*/ 35 w 41"/>
                <a:gd name="T1" fmla="*/ 30 h 109"/>
                <a:gd name="T2" fmla="*/ 21 w 41"/>
                <a:gd name="T3" fmla="*/ 0 h 109"/>
                <a:gd name="T4" fmla="*/ 0 w 41"/>
                <a:gd name="T5" fmla="*/ 21 h 109"/>
                <a:gd name="T6" fmla="*/ 13 w 41"/>
                <a:gd name="T7" fmla="*/ 26 h 109"/>
                <a:gd name="T8" fmla="*/ 4 w 41"/>
                <a:gd name="T9" fmla="*/ 88 h 109"/>
                <a:gd name="T10" fmla="*/ 17 w 41"/>
                <a:gd name="T11" fmla="*/ 109 h 109"/>
                <a:gd name="T12" fmla="*/ 12 w 41"/>
                <a:gd name="T13" fmla="*/ 91 h 109"/>
                <a:gd name="T14" fmla="*/ 19 w 41"/>
                <a:gd name="T15" fmla="*/ 27 h 109"/>
                <a:gd name="T16" fmla="*/ 35 w 41"/>
                <a:gd name="T17" fmla="*/ 3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09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7"/>
                    <a:pt x="6" y="12"/>
                    <a:pt x="0" y="21"/>
                  </a:cubicBezTo>
                  <a:cubicBezTo>
                    <a:pt x="3" y="26"/>
                    <a:pt x="7" y="23"/>
                    <a:pt x="13" y="26"/>
                  </a:cubicBezTo>
                  <a:cubicBezTo>
                    <a:pt x="3" y="44"/>
                    <a:pt x="28" y="73"/>
                    <a:pt x="4" y="88"/>
                  </a:cubicBezTo>
                  <a:cubicBezTo>
                    <a:pt x="4" y="96"/>
                    <a:pt x="4" y="109"/>
                    <a:pt x="17" y="109"/>
                  </a:cubicBezTo>
                  <a:cubicBezTo>
                    <a:pt x="18" y="102"/>
                    <a:pt x="9" y="99"/>
                    <a:pt x="12" y="91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1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9" name="Freeform 637"/>
            <p:cNvSpPr>
              <a:spLocks/>
            </p:cNvSpPr>
            <p:nvPr/>
          </p:nvSpPr>
          <p:spPr bwMode="auto">
            <a:xfrm>
              <a:off x="6103300" y="2768056"/>
              <a:ext cx="68131" cy="104630"/>
            </a:xfrm>
            <a:custGeom>
              <a:avLst/>
              <a:gdLst>
                <a:gd name="T0" fmla="*/ 18 w 18"/>
                <a:gd name="T1" fmla="*/ 4 h 28"/>
                <a:gd name="T2" fmla="*/ 0 w 18"/>
                <a:gd name="T3" fmla="*/ 1 h 28"/>
                <a:gd name="T4" fmla="*/ 0 w 18"/>
                <a:gd name="T5" fmla="*/ 7 h 28"/>
                <a:gd name="T6" fmla="*/ 11 w 18"/>
                <a:gd name="T7" fmla="*/ 10 h 28"/>
                <a:gd name="T8" fmla="*/ 0 w 18"/>
                <a:gd name="T9" fmla="*/ 22 h 28"/>
                <a:gd name="T10" fmla="*/ 0 w 18"/>
                <a:gd name="T11" fmla="*/ 28 h 28"/>
                <a:gd name="T12" fmla="*/ 18 w 18"/>
                <a:gd name="T13" fmla="*/ 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28">
                  <a:moveTo>
                    <a:pt x="18" y="4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4" y="6"/>
                    <a:pt x="9" y="6"/>
                    <a:pt x="11" y="10"/>
                  </a:cubicBezTo>
                  <a:cubicBezTo>
                    <a:pt x="10" y="16"/>
                    <a:pt x="5" y="19"/>
                    <a:pt x="0" y="22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1" y="25"/>
                    <a:pt x="17" y="18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0" name="Freeform 638"/>
            <p:cNvSpPr>
              <a:spLocks/>
            </p:cNvSpPr>
            <p:nvPr/>
          </p:nvSpPr>
          <p:spPr bwMode="auto">
            <a:xfrm>
              <a:off x="8782293" y="2785088"/>
              <a:ext cx="97329" cy="94897"/>
            </a:xfrm>
            <a:custGeom>
              <a:avLst/>
              <a:gdLst>
                <a:gd name="T0" fmla="*/ 0 w 26"/>
                <a:gd name="T1" fmla="*/ 25 h 25"/>
                <a:gd name="T2" fmla="*/ 21 w 26"/>
                <a:gd name="T3" fmla="*/ 0 h 25"/>
                <a:gd name="T4" fmla="*/ 17 w 26"/>
                <a:gd name="T5" fmla="*/ 0 h 25"/>
                <a:gd name="T6" fmla="*/ 0 w 26"/>
                <a:gd name="T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0" y="25"/>
                  </a:moveTo>
                  <a:cubicBezTo>
                    <a:pt x="10" y="25"/>
                    <a:pt x="26" y="14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6" y="13"/>
                    <a:pt x="7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1" name="Freeform 639"/>
            <p:cNvSpPr>
              <a:spLocks noEditPoints="1"/>
            </p:cNvSpPr>
            <p:nvPr/>
          </p:nvSpPr>
          <p:spPr bwMode="auto">
            <a:xfrm>
              <a:off x="11057370" y="2809420"/>
              <a:ext cx="596144" cy="637508"/>
            </a:xfrm>
            <a:custGeom>
              <a:avLst/>
              <a:gdLst>
                <a:gd name="T0" fmla="*/ 72 w 160"/>
                <a:gd name="T1" fmla="*/ 170 h 171"/>
                <a:gd name="T2" fmla="*/ 110 w 160"/>
                <a:gd name="T3" fmla="*/ 164 h 171"/>
                <a:gd name="T4" fmla="*/ 158 w 160"/>
                <a:gd name="T5" fmla="*/ 94 h 171"/>
                <a:gd name="T6" fmla="*/ 131 w 160"/>
                <a:gd name="T7" fmla="*/ 28 h 171"/>
                <a:gd name="T8" fmla="*/ 62 w 160"/>
                <a:gd name="T9" fmla="*/ 4 h 171"/>
                <a:gd name="T10" fmla="*/ 3 w 160"/>
                <a:gd name="T11" fmla="*/ 55 h 171"/>
                <a:gd name="T12" fmla="*/ 10 w 160"/>
                <a:gd name="T13" fmla="*/ 118 h 171"/>
                <a:gd name="T14" fmla="*/ 72 w 160"/>
                <a:gd name="T15" fmla="*/ 170 h 171"/>
                <a:gd name="T16" fmla="*/ 9 w 160"/>
                <a:gd name="T17" fmla="*/ 59 h 171"/>
                <a:gd name="T18" fmla="*/ 59 w 160"/>
                <a:gd name="T19" fmla="*/ 12 h 171"/>
                <a:gd name="T20" fmla="*/ 116 w 160"/>
                <a:gd name="T21" fmla="*/ 25 h 171"/>
                <a:gd name="T22" fmla="*/ 131 w 160"/>
                <a:gd name="T23" fmla="*/ 37 h 171"/>
                <a:gd name="T24" fmla="*/ 130 w 160"/>
                <a:gd name="T25" fmla="*/ 143 h 171"/>
                <a:gd name="T26" fmla="*/ 68 w 160"/>
                <a:gd name="T27" fmla="*/ 161 h 171"/>
                <a:gd name="T28" fmla="*/ 17 w 160"/>
                <a:gd name="T29" fmla="*/ 117 h 171"/>
                <a:gd name="T30" fmla="*/ 9 w 160"/>
                <a:gd name="T31" fmla="*/ 59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0" h="171">
                  <a:moveTo>
                    <a:pt x="72" y="170"/>
                  </a:moveTo>
                  <a:cubicBezTo>
                    <a:pt x="82" y="171"/>
                    <a:pt x="105" y="167"/>
                    <a:pt x="110" y="164"/>
                  </a:cubicBezTo>
                  <a:cubicBezTo>
                    <a:pt x="134" y="151"/>
                    <a:pt x="156" y="126"/>
                    <a:pt x="158" y="94"/>
                  </a:cubicBezTo>
                  <a:cubicBezTo>
                    <a:pt x="160" y="72"/>
                    <a:pt x="146" y="42"/>
                    <a:pt x="131" y="28"/>
                  </a:cubicBezTo>
                  <a:cubicBezTo>
                    <a:pt x="112" y="9"/>
                    <a:pt x="90" y="0"/>
                    <a:pt x="62" y="4"/>
                  </a:cubicBezTo>
                  <a:cubicBezTo>
                    <a:pt x="32" y="8"/>
                    <a:pt x="9" y="29"/>
                    <a:pt x="3" y="55"/>
                  </a:cubicBezTo>
                  <a:cubicBezTo>
                    <a:pt x="0" y="70"/>
                    <a:pt x="3" y="99"/>
                    <a:pt x="10" y="118"/>
                  </a:cubicBezTo>
                  <a:cubicBezTo>
                    <a:pt x="19" y="141"/>
                    <a:pt x="46" y="167"/>
                    <a:pt x="72" y="170"/>
                  </a:cubicBezTo>
                  <a:close/>
                  <a:moveTo>
                    <a:pt x="9" y="59"/>
                  </a:moveTo>
                  <a:cubicBezTo>
                    <a:pt x="12" y="38"/>
                    <a:pt x="35" y="16"/>
                    <a:pt x="59" y="12"/>
                  </a:cubicBezTo>
                  <a:cubicBezTo>
                    <a:pt x="85" y="8"/>
                    <a:pt x="101" y="14"/>
                    <a:pt x="116" y="25"/>
                  </a:cubicBezTo>
                  <a:cubicBezTo>
                    <a:pt x="121" y="29"/>
                    <a:pt x="128" y="33"/>
                    <a:pt x="131" y="37"/>
                  </a:cubicBezTo>
                  <a:cubicBezTo>
                    <a:pt x="156" y="67"/>
                    <a:pt x="157" y="117"/>
                    <a:pt x="130" y="143"/>
                  </a:cubicBezTo>
                  <a:cubicBezTo>
                    <a:pt x="119" y="154"/>
                    <a:pt x="91" y="167"/>
                    <a:pt x="68" y="161"/>
                  </a:cubicBezTo>
                  <a:cubicBezTo>
                    <a:pt x="46" y="156"/>
                    <a:pt x="26" y="138"/>
                    <a:pt x="17" y="117"/>
                  </a:cubicBezTo>
                  <a:cubicBezTo>
                    <a:pt x="11" y="101"/>
                    <a:pt x="6" y="73"/>
                    <a:pt x="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2" name="Freeform 640"/>
            <p:cNvSpPr>
              <a:spLocks noEditPoints="1"/>
            </p:cNvSpPr>
            <p:nvPr/>
          </p:nvSpPr>
          <p:spPr bwMode="auto">
            <a:xfrm>
              <a:off x="11135234" y="2865386"/>
              <a:ext cx="189792" cy="223858"/>
            </a:xfrm>
            <a:custGeom>
              <a:avLst/>
              <a:gdLst>
                <a:gd name="T0" fmla="*/ 13 w 51"/>
                <a:gd name="T1" fmla="*/ 57 h 60"/>
                <a:gd name="T2" fmla="*/ 51 w 51"/>
                <a:gd name="T3" fmla="*/ 16 h 60"/>
                <a:gd name="T4" fmla="*/ 43 w 51"/>
                <a:gd name="T5" fmla="*/ 0 h 60"/>
                <a:gd name="T6" fmla="*/ 0 w 51"/>
                <a:gd name="T7" fmla="*/ 42 h 60"/>
                <a:gd name="T8" fmla="*/ 0 w 51"/>
                <a:gd name="T9" fmla="*/ 48 h 60"/>
                <a:gd name="T10" fmla="*/ 13 w 51"/>
                <a:gd name="T11" fmla="*/ 57 h 60"/>
                <a:gd name="T12" fmla="*/ 13 w 51"/>
                <a:gd name="T13" fmla="*/ 31 h 60"/>
                <a:gd name="T14" fmla="*/ 37 w 51"/>
                <a:gd name="T15" fmla="*/ 9 h 60"/>
                <a:gd name="T16" fmla="*/ 43 w 51"/>
                <a:gd name="T17" fmla="*/ 13 h 60"/>
                <a:gd name="T18" fmla="*/ 10 w 51"/>
                <a:gd name="T19" fmla="*/ 48 h 60"/>
                <a:gd name="T20" fmla="*/ 13 w 51"/>
                <a:gd name="T21" fmla="*/ 3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0">
                  <a:moveTo>
                    <a:pt x="13" y="57"/>
                  </a:moveTo>
                  <a:cubicBezTo>
                    <a:pt x="21" y="39"/>
                    <a:pt x="36" y="27"/>
                    <a:pt x="51" y="16"/>
                  </a:cubicBezTo>
                  <a:cubicBezTo>
                    <a:pt x="48" y="11"/>
                    <a:pt x="46" y="5"/>
                    <a:pt x="43" y="0"/>
                  </a:cubicBezTo>
                  <a:cubicBezTo>
                    <a:pt x="21" y="6"/>
                    <a:pt x="9" y="23"/>
                    <a:pt x="0" y="42"/>
                  </a:cubicBezTo>
                  <a:cubicBezTo>
                    <a:pt x="5" y="44"/>
                    <a:pt x="2" y="46"/>
                    <a:pt x="0" y="48"/>
                  </a:cubicBezTo>
                  <a:cubicBezTo>
                    <a:pt x="5" y="50"/>
                    <a:pt x="8" y="60"/>
                    <a:pt x="13" y="57"/>
                  </a:cubicBezTo>
                  <a:close/>
                  <a:moveTo>
                    <a:pt x="13" y="31"/>
                  </a:moveTo>
                  <a:cubicBezTo>
                    <a:pt x="18" y="23"/>
                    <a:pt x="28" y="13"/>
                    <a:pt x="37" y="9"/>
                  </a:cubicBezTo>
                  <a:cubicBezTo>
                    <a:pt x="40" y="8"/>
                    <a:pt x="41" y="11"/>
                    <a:pt x="43" y="13"/>
                  </a:cubicBezTo>
                  <a:cubicBezTo>
                    <a:pt x="31" y="24"/>
                    <a:pt x="17" y="33"/>
                    <a:pt x="10" y="48"/>
                  </a:cubicBezTo>
                  <a:cubicBezTo>
                    <a:pt x="2" y="45"/>
                    <a:pt x="10" y="36"/>
                    <a:pt x="13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3" name="Freeform 641"/>
            <p:cNvSpPr>
              <a:spLocks noEditPoints="1"/>
            </p:cNvSpPr>
            <p:nvPr/>
          </p:nvSpPr>
          <p:spPr bwMode="auto">
            <a:xfrm>
              <a:off x="9709357" y="2887284"/>
              <a:ext cx="189792" cy="201959"/>
            </a:xfrm>
            <a:custGeom>
              <a:avLst/>
              <a:gdLst>
                <a:gd name="T0" fmla="*/ 50 w 51"/>
                <a:gd name="T1" fmla="*/ 51 h 54"/>
                <a:gd name="T2" fmla="*/ 38 w 51"/>
                <a:gd name="T3" fmla="*/ 36 h 54"/>
                <a:gd name="T4" fmla="*/ 10 w 51"/>
                <a:gd name="T5" fmla="*/ 7 h 54"/>
                <a:gd name="T6" fmla="*/ 7 w 51"/>
                <a:gd name="T7" fmla="*/ 0 h 54"/>
                <a:gd name="T8" fmla="*/ 3 w 51"/>
                <a:gd name="T9" fmla="*/ 0 h 54"/>
                <a:gd name="T10" fmla="*/ 0 w 51"/>
                <a:gd name="T11" fmla="*/ 7 h 54"/>
                <a:gd name="T12" fmla="*/ 9 w 51"/>
                <a:gd name="T13" fmla="*/ 53 h 54"/>
                <a:gd name="T14" fmla="*/ 50 w 51"/>
                <a:gd name="T15" fmla="*/ 51 h 54"/>
                <a:gd name="T16" fmla="*/ 35 w 51"/>
                <a:gd name="T17" fmla="*/ 45 h 54"/>
                <a:gd name="T18" fmla="*/ 16 w 51"/>
                <a:gd name="T19" fmla="*/ 45 h 54"/>
                <a:gd name="T20" fmla="*/ 13 w 51"/>
                <a:gd name="T21" fmla="*/ 19 h 54"/>
                <a:gd name="T22" fmla="*/ 35 w 51"/>
                <a:gd name="T23" fmla="*/ 45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1" h="54">
                  <a:moveTo>
                    <a:pt x="50" y="51"/>
                  </a:moveTo>
                  <a:cubicBezTo>
                    <a:pt x="51" y="43"/>
                    <a:pt x="42" y="41"/>
                    <a:pt x="38" y="36"/>
                  </a:cubicBezTo>
                  <a:cubicBezTo>
                    <a:pt x="28" y="27"/>
                    <a:pt x="21" y="14"/>
                    <a:pt x="10" y="7"/>
                  </a:cubicBezTo>
                  <a:cubicBezTo>
                    <a:pt x="11" y="2"/>
                    <a:pt x="9" y="1"/>
                    <a:pt x="7" y="0"/>
                  </a:cubicBezTo>
                  <a:cubicBezTo>
                    <a:pt x="6" y="0"/>
                    <a:pt x="4" y="0"/>
                    <a:pt x="3" y="0"/>
                  </a:cubicBezTo>
                  <a:cubicBezTo>
                    <a:pt x="2" y="2"/>
                    <a:pt x="2" y="5"/>
                    <a:pt x="0" y="7"/>
                  </a:cubicBezTo>
                  <a:cubicBezTo>
                    <a:pt x="8" y="18"/>
                    <a:pt x="6" y="39"/>
                    <a:pt x="9" y="53"/>
                  </a:cubicBezTo>
                  <a:cubicBezTo>
                    <a:pt x="27" y="51"/>
                    <a:pt x="38" y="54"/>
                    <a:pt x="50" y="51"/>
                  </a:cubicBezTo>
                  <a:close/>
                  <a:moveTo>
                    <a:pt x="35" y="45"/>
                  </a:moveTo>
                  <a:cubicBezTo>
                    <a:pt x="26" y="44"/>
                    <a:pt x="25" y="45"/>
                    <a:pt x="16" y="45"/>
                  </a:cubicBezTo>
                  <a:cubicBezTo>
                    <a:pt x="14" y="37"/>
                    <a:pt x="13" y="28"/>
                    <a:pt x="13" y="19"/>
                  </a:cubicBezTo>
                  <a:cubicBezTo>
                    <a:pt x="21" y="27"/>
                    <a:pt x="29" y="35"/>
                    <a:pt x="35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4" name="Freeform 642"/>
            <p:cNvSpPr>
              <a:spLocks/>
            </p:cNvSpPr>
            <p:nvPr/>
          </p:nvSpPr>
          <p:spPr bwMode="auto">
            <a:xfrm>
              <a:off x="11261762" y="2931082"/>
              <a:ext cx="160594" cy="382019"/>
            </a:xfrm>
            <a:custGeom>
              <a:avLst/>
              <a:gdLst>
                <a:gd name="T0" fmla="*/ 0 w 43"/>
                <a:gd name="T1" fmla="*/ 100 h 102"/>
                <a:gd name="T2" fmla="*/ 6 w 43"/>
                <a:gd name="T3" fmla="*/ 93 h 102"/>
                <a:gd name="T4" fmla="*/ 28 w 43"/>
                <a:gd name="T5" fmla="*/ 33 h 102"/>
                <a:gd name="T6" fmla="*/ 35 w 43"/>
                <a:gd name="T7" fmla="*/ 13 h 102"/>
                <a:gd name="T8" fmla="*/ 41 w 43"/>
                <a:gd name="T9" fmla="*/ 2 h 102"/>
                <a:gd name="T10" fmla="*/ 37 w 43"/>
                <a:gd name="T11" fmla="*/ 1 h 102"/>
                <a:gd name="T12" fmla="*/ 34 w 43"/>
                <a:gd name="T13" fmla="*/ 5 h 102"/>
                <a:gd name="T14" fmla="*/ 17 w 43"/>
                <a:gd name="T15" fmla="*/ 53 h 102"/>
                <a:gd name="T16" fmla="*/ 0 w 43"/>
                <a:gd name="T17" fmla="*/ 10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102">
                  <a:moveTo>
                    <a:pt x="0" y="100"/>
                  </a:moveTo>
                  <a:cubicBezTo>
                    <a:pt x="6" y="102"/>
                    <a:pt x="5" y="94"/>
                    <a:pt x="6" y="93"/>
                  </a:cubicBezTo>
                  <a:cubicBezTo>
                    <a:pt x="12" y="72"/>
                    <a:pt x="21" y="51"/>
                    <a:pt x="28" y="33"/>
                  </a:cubicBezTo>
                  <a:cubicBezTo>
                    <a:pt x="31" y="26"/>
                    <a:pt x="33" y="19"/>
                    <a:pt x="35" y="13"/>
                  </a:cubicBezTo>
                  <a:cubicBezTo>
                    <a:pt x="37" y="10"/>
                    <a:pt x="43" y="7"/>
                    <a:pt x="41" y="2"/>
                  </a:cubicBezTo>
                  <a:cubicBezTo>
                    <a:pt x="39" y="2"/>
                    <a:pt x="39" y="0"/>
                    <a:pt x="37" y="1"/>
                  </a:cubicBezTo>
                  <a:cubicBezTo>
                    <a:pt x="36" y="3"/>
                    <a:pt x="34" y="3"/>
                    <a:pt x="34" y="5"/>
                  </a:cubicBezTo>
                  <a:cubicBezTo>
                    <a:pt x="28" y="20"/>
                    <a:pt x="23" y="37"/>
                    <a:pt x="17" y="53"/>
                  </a:cubicBezTo>
                  <a:cubicBezTo>
                    <a:pt x="11" y="69"/>
                    <a:pt x="0" y="83"/>
                    <a:pt x="0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5" name="Freeform 643"/>
            <p:cNvSpPr>
              <a:spLocks/>
            </p:cNvSpPr>
            <p:nvPr/>
          </p:nvSpPr>
          <p:spPr bwMode="auto">
            <a:xfrm>
              <a:off x="11317726" y="2950548"/>
              <a:ext cx="155727" cy="379585"/>
            </a:xfrm>
            <a:custGeom>
              <a:avLst/>
              <a:gdLst>
                <a:gd name="T0" fmla="*/ 8 w 42"/>
                <a:gd name="T1" fmla="*/ 102 h 102"/>
                <a:gd name="T2" fmla="*/ 11 w 42"/>
                <a:gd name="T3" fmla="*/ 89 h 102"/>
                <a:gd name="T4" fmla="*/ 42 w 42"/>
                <a:gd name="T5" fmla="*/ 3 h 102"/>
                <a:gd name="T6" fmla="*/ 39 w 42"/>
                <a:gd name="T7" fmla="*/ 0 h 102"/>
                <a:gd name="T8" fmla="*/ 9 w 42"/>
                <a:gd name="T9" fmla="*/ 78 h 102"/>
                <a:gd name="T10" fmla="*/ 8 w 42"/>
                <a:gd name="T1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02">
                  <a:moveTo>
                    <a:pt x="8" y="102"/>
                  </a:moveTo>
                  <a:cubicBezTo>
                    <a:pt x="14" y="100"/>
                    <a:pt x="10" y="97"/>
                    <a:pt x="11" y="89"/>
                  </a:cubicBezTo>
                  <a:cubicBezTo>
                    <a:pt x="20" y="59"/>
                    <a:pt x="29" y="30"/>
                    <a:pt x="42" y="3"/>
                  </a:cubicBezTo>
                  <a:cubicBezTo>
                    <a:pt x="41" y="1"/>
                    <a:pt x="40" y="1"/>
                    <a:pt x="39" y="0"/>
                  </a:cubicBezTo>
                  <a:cubicBezTo>
                    <a:pt x="26" y="21"/>
                    <a:pt x="17" y="53"/>
                    <a:pt x="9" y="78"/>
                  </a:cubicBezTo>
                  <a:cubicBezTo>
                    <a:pt x="7" y="85"/>
                    <a:pt x="0" y="97"/>
                    <a:pt x="8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6" name="Freeform 644"/>
            <p:cNvSpPr>
              <a:spLocks/>
            </p:cNvSpPr>
            <p:nvPr/>
          </p:nvSpPr>
          <p:spPr bwMode="auto">
            <a:xfrm>
              <a:off x="6733508" y="2979747"/>
              <a:ext cx="153295" cy="262789"/>
            </a:xfrm>
            <a:custGeom>
              <a:avLst/>
              <a:gdLst>
                <a:gd name="T0" fmla="*/ 17 w 41"/>
                <a:gd name="T1" fmla="*/ 69 h 70"/>
                <a:gd name="T2" fmla="*/ 29 w 41"/>
                <a:gd name="T3" fmla="*/ 45 h 70"/>
                <a:gd name="T4" fmla="*/ 21 w 41"/>
                <a:gd name="T5" fmla="*/ 27 h 70"/>
                <a:gd name="T6" fmla="*/ 41 w 41"/>
                <a:gd name="T7" fmla="*/ 15 h 70"/>
                <a:gd name="T8" fmla="*/ 6 w 41"/>
                <a:gd name="T9" fmla="*/ 1 h 70"/>
                <a:gd name="T10" fmla="*/ 16 w 41"/>
                <a:gd name="T11" fmla="*/ 38 h 70"/>
                <a:gd name="T12" fmla="*/ 17 w 41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70">
                  <a:moveTo>
                    <a:pt x="17" y="69"/>
                  </a:moveTo>
                  <a:cubicBezTo>
                    <a:pt x="24" y="64"/>
                    <a:pt x="27" y="55"/>
                    <a:pt x="29" y="45"/>
                  </a:cubicBezTo>
                  <a:cubicBezTo>
                    <a:pt x="27" y="39"/>
                    <a:pt x="22" y="35"/>
                    <a:pt x="21" y="27"/>
                  </a:cubicBezTo>
                  <a:cubicBezTo>
                    <a:pt x="23" y="18"/>
                    <a:pt x="38" y="23"/>
                    <a:pt x="41" y="15"/>
                  </a:cubicBezTo>
                  <a:cubicBezTo>
                    <a:pt x="39" y="2"/>
                    <a:pt x="19" y="0"/>
                    <a:pt x="6" y="1"/>
                  </a:cubicBezTo>
                  <a:cubicBezTo>
                    <a:pt x="4" y="14"/>
                    <a:pt x="13" y="26"/>
                    <a:pt x="16" y="38"/>
                  </a:cubicBezTo>
                  <a:cubicBezTo>
                    <a:pt x="0" y="38"/>
                    <a:pt x="3" y="70"/>
                    <a:pt x="17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7" name="Freeform 645"/>
            <p:cNvSpPr>
              <a:spLocks/>
            </p:cNvSpPr>
            <p:nvPr/>
          </p:nvSpPr>
          <p:spPr bwMode="auto">
            <a:xfrm>
              <a:off x="7563242" y="3011380"/>
              <a:ext cx="85164" cy="128962"/>
            </a:xfrm>
            <a:custGeom>
              <a:avLst/>
              <a:gdLst>
                <a:gd name="T0" fmla="*/ 23 w 23"/>
                <a:gd name="T1" fmla="*/ 1 h 35"/>
                <a:gd name="T2" fmla="*/ 11 w 23"/>
                <a:gd name="T3" fmla="*/ 35 h 35"/>
                <a:gd name="T4" fmla="*/ 23 w 23"/>
                <a:gd name="T5" fmla="*/ 1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" h="35">
                  <a:moveTo>
                    <a:pt x="23" y="1"/>
                  </a:moveTo>
                  <a:cubicBezTo>
                    <a:pt x="8" y="0"/>
                    <a:pt x="0" y="26"/>
                    <a:pt x="11" y="35"/>
                  </a:cubicBezTo>
                  <a:cubicBezTo>
                    <a:pt x="11" y="24"/>
                    <a:pt x="16" y="9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8" name="Freeform 646"/>
            <p:cNvSpPr>
              <a:spLocks/>
            </p:cNvSpPr>
            <p:nvPr/>
          </p:nvSpPr>
          <p:spPr bwMode="auto">
            <a:xfrm>
              <a:off x="7633806" y="2994346"/>
              <a:ext cx="82730" cy="165460"/>
            </a:xfrm>
            <a:custGeom>
              <a:avLst/>
              <a:gdLst>
                <a:gd name="T0" fmla="*/ 2 w 22"/>
                <a:gd name="T1" fmla="*/ 38 h 44"/>
                <a:gd name="T2" fmla="*/ 8 w 22"/>
                <a:gd name="T3" fmla="*/ 44 h 44"/>
                <a:gd name="T4" fmla="*/ 22 w 22"/>
                <a:gd name="T5" fmla="*/ 9 h 44"/>
                <a:gd name="T6" fmla="*/ 2 w 22"/>
                <a:gd name="T7" fmla="*/ 3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44">
                  <a:moveTo>
                    <a:pt x="2" y="38"/>
                  </a:moveTo>
                  <a:cubicBezTo>
                    <a:pt x="3" y="41"/>
                    <a:pt x="5" y="43"/>
                    <a:pt x="8" y="44"/>
                  </a:cubicBezTo>
                  <a:cubicBezTo>
                    <a:pt x="4" y="26"/>
                    <a:pt x="13" y="17"/>
                    <a:pt x="22" y="9"/>
                  </a:cubicBezTo>
                  <a:cubicBezTo>
                    <a:pt x="11" y="0"/>
                    <a:pt x="0" y="28"/>
                    <a:pt x="2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9" name="Freeform 647"/>
            <p:cNvSpPr>
              <a:spLocks/>
            </p:cNvSpPr>
            <p:nvPr/>
          </p:nvSpPr>
          <p:spPr bwMode="auto">
            <a:xfrm>
              <a:off x="11473453" y="3077076"/>
              <a:ext cx="82730" cy="214125"/>
            </a:xfrm>
            <a:custGeom>
              <a:avLst/>
              <a:gdLst>
                <a:gd name="T0" fmla="*/ 4 w 22"/>
                <a:gd name="T1" fmla="*/ 57 h 57"/>
                <a:gd name="T2" fmla="*/ 7 w 22"/>
                <a:gd name="T3" fmla="*/ 44 h 57"/>
                <a:gd name="T4" fmla="*/ 22 w 22"/>
                <a:gd name="T5" fmla="*/ 2 h 57"/>
                <a:gd name="T6" fmla="*/ 19 w 22"/>
                <a:gd name="T7" fmla="*/ 0 h 57"/>
                <a:gd name="T8" fmla="*/ 17 w 22"/>
                <a:gd name="T9" fmla="*/ 4 h 57"/>
                <a:gd name="T10" fmla="*/ 2 w 22"/>
                <a:gd name="T11" fmla="*/ 47 h 57"/>
                <a:gd name="T12" fmla="*/ 4 w 22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57">
                  <a:moveTo>
                    <a:pt x="4" y="57"/>
                  </a:moveTo>
                  <a:cubicBezTo>
                    <a:pt x="8" y="55"/>
                    <a:pt x="6" y="48"/>
                    <a:pt x="7" y="44"/>
                  </a:cubicBezTo>
                  <a:cubicBezTo>
                    <a:pt x="10" y="30"/>
                    <a:pt x="19" y="15"/>
                    <a:pt x="22" y="2"/>
                  </a:cubicBezTo>
                  <a:cubicBezTo>
                    <a:pt x="22" y="0"/>
                    <a:pt x="21" y="0"/>
                    <a:pt x="19" y="0"/>
                  </a:cubicBezTo>
                  <a:cubicBezTo>
                    <a:pt x="19" y="2"/>
                    <a:pt x="16" y="1"/>
                    <a:pt x="17" y="4"/>
                  </a:cubicBezTo>
                  <a:cubicBezTo>
                    <a:pt x="11" y="15"/>
                    <a:pt x="4" y="33"/>
                    <a:pt x="2" y="47"/>
                  </a:cubicBezTo>
                  <a:cubicBezTo>
                    <a:pt x="2" y="50"/>
                    <a:pt x="0" y="55"/>
                    <a:pt x="4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0" name="Freeform 648"/>
            <p:cNvSpPr>
              <a:spLocks noEditPoints="1"/>
            </p:cNvSpPr>
            <p:nvPr/>
          </p:nvSpPr>
          <p:spPr bwMode="auto">
            <a:xfrm>
              <a:off x="11115768" y="3091676"/>
              <a:ext cx="63264" cy="119229"/>
            </a:xfrm>
            <a:custGeom>
              <a:avLst/>
              <a:gdLst>
                <a:gd name="T0" fmla="*/ 17 w 17"/>
                <a:gd name="T1" fmla="*/ 28 h 32"/>
                <a:gd name="T2" fmla="*/ 17 w 17"/>
                <a:gd name="T3" fmla="*/ 4 h 32"/>
                <a:gd name="T4" fmla="*/ 4 w 17"/>
                <a:gd name="T5" fmla="*/ 0 h 32"/>
                <a:gd name="T6" fmla="*/ 0 w 17"/>
                <a:gd name="T7" fmla="*/ 27 h 32"/>
                <a:gd name="T8" fmla="*/ 17 w 17"/>
                <a:gd name="T9" fmla="*/ 28 h 32"/>
                <a:gd name="T10" fmla="*/ 8 w 17"/>
                <a:gd name="T11" fmla="*/ 23 h 32"/>
                <a:gd name="T12" fmla="*/ 8 w 17"/>
                <a:gd name="T13" fmla="*/ 8 h 32"/>
                <a:gd name="T14" fmla="*/ 8 w 17"/>
                <a:gd name="T15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32">
                  <a:moveTo>
                    <a:pt x="17" y="28"/>
                  </a:moveTo>
                  <a:cubicBezTo>
                    <a:pt x="15" y="17"/>
                    <a:pt x="16" y="15"/>
                    <a:pt x="17" y="4"/>
                  </a:cubicBezTo>
                  <a:cubicBezTo>
                    <a:pt x="10" y="5"/>
                    <a:pt x="9" y="0"/>
                    <a:pt x="4" y="0"/>
                  </a:cubicBezTo>
                  <a:cubicBezTo>
                    <a:pt x="2" y="7"/>
                    <a:pt x="1" y="13"/>
                    <a:pt x="0" y="27"/>
                  </a:cubicBezTo>
                  <a:cubicBezTo>
                    <a:pt x="4" y="28"/>
                    <a:pt x="12" y="32"/>
                    <a:pt x="17" y="28"/>
                  </a:cubicBezTo>
                  <a:close/>
                  <a:moveTo>
                    <a:pt x="8" y="23"/>
                  </a:moveTo>
                  <a:cubicBezTo>
                    <a:pt x="1" y="21"/>
                    <a:pt x="9" y="13"/>
                    <a:pt x="8" y="8"/>
                  </a:cubicBezTo>
                  <a:cubicBezTo>
                    <a:pt x="10" y="10"/>
                    <a:pt x="10" y="21"/>
                    <a:pt x="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1" name="Freeform 649"/>
            <p:cNvSpPr>
              <a:spLocks noEditPoints="1"/>
            </p:cNvSpPr>
            <p:nvPr/>
          </p:nvSpPr>
          <p:spPr bwMode="auto">
            <a:xfrm>
              <a:off x="6103300" y="3106275"/>
              <a:ext cx="620476" cy="1557270"/>
            </a:xfrm>
            <a:custGeom>
              <a:avLst/>
              <a:gdLst>
                <a:gd name="T0" fmla="*/ 41 w 166"/>
                <a:gd name="T1" fmla="*/ 227 h 417"/>
                <a:gd name="T2" fmla="*/ 44 w 166"/>
                <a:gd name="T3" fmla="*/ 397 h 417"/>
                <a:gd name="T4" fmla="*/ 44 w 166"/>
                <a:gd name="T5" fmla="*/ 417 h 417"/>
                <a:gd name="T6" fmla="*/ 98 w 166"/>
                <a:gd name="T7" fmla="*/ 334 h 417"/>
                <a:gd name="T8" fmla="*/ 102 w 166"/>
                <a:gd name="T9" fmla="*/ 199 h 417"/>
                <a:gd name="T10" fmla="*/ 77 w 166"/>
                <a:gd name="T11" fmla="*/ 179 h 417"/>
                <a:gd name="T12" fmla="*/ 157 w 166"/>
                <a:gd name="T13" fmla="*/ 65 h 417"/>
                <a:gd name="T14" fmla="*/ 123 w 166"/>
                <a:gd name="T15" fmla="*/ 11 h 417"/>
                <a:gd name="T16" fmla="*/ 79 w 166"/>
                <a:gd name="T17" fmla="*/ 67 h 417"/>
                <a:gd name="T18" fmla="*/ 52 w 166"/>
                <a:gd name="T19" fmla="*/ 139 h 417"/>
                <a:gd name="T20" fmla="*/ 33 w 166"/>
                <a:gd name="T21" fmla="*/ 28 h 417"/>
                <a:gd name="T22" fmla="*/ 14 w 166"/>
                <a:gd name="T23" fmla="*/ 1 h 417"/>
                <a:gd name="T24" fmla="*/ 0 w 166"/>
                <a:gd name="T25" fmla="*/ 16 h 417"/>
                <a:gd name="T26" fmla="*/ 0 w 166"/>
                <a:gd name="T27" fmla="*/ 23 h 417"/>
                <a:gd name="T28" fmla="*/ 15 w 166"/>
                <a:gd name="T29" fmla="*/ 10 h 417"/>
                <a:gd name="T30" fmla="*/ 18 w 166"/>
                <a:gd name="T31" fmla="*/ 12 h 417"/>
                <a:gd name="T32" fmla="*/ 44 w 166"/>
                <a:gd name="T33" fmla="*/ 164 h 417"/>
                <a:gd name="T34" fmla="*/ 0 w 166"/>
                <a:gd name="T35" fmla="*/ 130 h 417"/>
                <a:gd name="T36" fmla="*/ 0 w 166"/>
                <a:gd name="T37" fmla="*/ 140 h 417"/>
                <a:gd name="T38" fmla="*/ 39 w 166"/>
                <a:gd name="T39" fmla="*/ 169 h 417"/>
                <a:gd name="T40" fmla="*/ 24 w 166"/>
                <a:gd name="T41" fmla="*/ 177 h 417"/>
                <a:gd name="T42" fmla="*/ 9 w 166"/>
                <a:gd name="T43" fmla="*/ 173 h 417"/>
                <a:gd name="T44" fmla="*/ 5 w 166"/>
                <a:gd name="T45" fmla="*/ 181 h 417"/>
                <a:gd name="T46" fmla="*/ 0 w 166"/>
                <a:gd name="T47" fmla="*/ 186 h 417"/>
                <a:gd name="T48" fmla="*/ 0 w 166"/>
                <a:gd name="T49" fmla="*/ 198 h 417"/>
                <a:gd name="T50" fmla="*/ 11 w 166"/>
                <a:gd name="T51" fmla="*/ 181 h 417"/>
                <a:gd name="T52" fmla="*/ 30 w 166"/>
                <a:gd name="T53" fmla="*/ 184 h 417"/>
                <a:gd name="T54" fmla="*/ 0 w 166"/>
                <a:gd name="T55" fmla="*/ 251 h 417"/>
                <a:gd name="T56" fmla="*/ 0 w 166"/>
                <a:gd name="T57" fmla="*/ 271 h 417"/>
                <a:gd name="T58" fmla="*/ 12 w 166"/>
                <a:gd name="T59" fmla="*/ 237 h 417"/>
                <a:gd name="T60" fmla="*/ 24 w 166"/>
                <a:gd name="T61" fmla="*/ 209 h 417"/>
                <a:gd name="T62" fmla="*/ 36 w 166"/>
                <a:gd name="T63" fmla="*/ 179 h 417"/>
                <a:gd name="T64" fmla="*/ 54 w 166"/>
                <a:gd name="T65" fmla="*/ 174 h 417"/>
                <a:gd name="T66" fmla="*/ 35 w 166"/>
                <a:gd name="T67" fmla="*/ 227 h 417"/>
                <a:gd name="T68" fmla="*/ 0 w 166"/>
                <a:gd name="T69" fmla="*/ 309 h 417"/>
                <a:gd name="T70" fmla="*/ 0 w 166"/>
                <a:gd name="T71" fmla="*/ 325 h 417"/>
                <a:gd name="T72" fmla="*/ 10 w 166"/>
                <a:gd name="T73" fmla="*/ 302 h 417"/>
                <a:gd name="T74" fmla="*/ 41 w 166"/>
                <a:gd name="T75" fmla="*/ 227 h 417"/>
                <a:gd name="T76" fmla="*/ 78 w 166"/>
                <a:gd name="T77" fmla="*/ 196 h 417"/>
                <a:gd name="T78" fmla="*/ 97 w 166"/>
                <a:gd name="T79" fmla="*/ 204 h 417"/>
                <a:gd name="T80" fmla="*/ 65 w 166"/>
                <a:gd name="T81" fmla="*/ 392 h 417"/>
                <a:gd name="T82" fmla="*/ 65 w 166"/>
                <a:gd name="T83" fmla="*/ 178 h 417"/>
                <a:gd name="T84" fmla="*/ 78 w 166"/>
                <a:gd name="T85" fmla="*/ 196 h 417"/>
                <a:gd name="T86" fmla="*/ 53 w 166"/>
                <a:gd name="T87" fmla="*/ 167 h 417"/>
                <a:gd name="T88" fmla="*/ 95 w 166"/>
                <a:gd name="T89" fmla="*/ 52 h 417"/>
                <a:gd name="T90" fmla="*/ 124 w 166"/>
                <a:gd name="T91" fmla="*/ 20 h 417"/>
                <a:gd name="T92" fmla="*/ 122 w 166"/>
                <a:gd name="T93" fmla="*/ 149 h 417"/>
                <a:gd name="T94" fmla="*/ 53 w 166"/>
                <a:gd name="T95" fmla="*/ 167 h 417"/>
                <a:gd name="T96" fmla="*/ 47 w 166"/>
                <a:gd name="T97" fmla="*/ 215 h 417"/>
                <a:gd name="T98" fmla="*/ 60 w 166"/>
                <a:gd name="T99" fmla="*/ 182 h 417"/>
                <a:gd name="T100" fmla="*/ 61 w 166"/>
                <a:gd name="T101" fmla="*/ 183 h 417"/>
                <a:gd name="T102" fmla="*/ 60 w 166"/>
                <a:gd name="T103" fmla="*/ 379 h 417"/>
                <a:gd name="T104" fmla="*/ 51 w 166"/>
                <a:gd name="T105" fmla="*/ 404 h 417"/>
                <a:gd name="T106" fmla="*/ 53 w 166"/>
                <a:gd name="T107" fmla="*/ 306 h 417"/>
                <a:gd name="T108" fmla="*/ 49 w 166"/>
                <a:gd name="T109" fmla="*/ 261 h 417"/>
                <a:gd name="T110" fmla="*/ 47 w 166"/>
                <a:gd name="T111" fmla="*/ 215 h 4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66" h="417">
                  <a:moveTo>
                    <a:pt x="41" y="227"/>
                  </a:moveTo>
                  <a:cubicBezTo>
                    <a:pt x="43" y="266"/>
                    <a:pt x="52" y="345"/>
                    <a:pt x="44" y="397"/>
                  </a:cubicBezTo>
                  <a:cubicBezTo>
                    <a:pt x="43" y="404"/>
                    <a:pt x="36" y="412"/>
                    <a:pt x="44" y="417"/>
                  </a:cubicBezTo>
                  <a:cubicBezTo>
                    <a:pt x="70" y="397"/>
                    <a:pt x="88" y="374"/>
                    <a:pt x="98" y="334"/>
                  </a:cubicBezTo>
                  <a:cubicBezTo>
                    <a:pt x="109" y="289"/>
                    <a:pt x="115" y="238"/>
                    <a:pt x="102" y="199"/>
                  </a:cubicBezTo>
                  <a:cubicBezTo>
                    <a:pt x="89" y="197"/>
                    <a:pt x="78" y="187"/>
                    <a:pt x="77" y="179"/>
                  </a:cubicBezTo>
                  <a:cubicBezTo>
                    <a:pt x="120" y="174"/>
                    <a:pt x="164" y="119"/>
                    <a:pt x="157" y="65"/>
                  </a:cubicBezTo>
                  <a:cubicBezTo>
                    <a:pt x="154" y="40"/>
                    <a:pt x="139" y="24"/>
                    <a:pt x="123" y="11"/>
                  </a:cubicBezTo>
                  <a:cubicBezTo>
                    <a:pt x="104" y="24"/>
                    <a:pt x="91" y="44"/>
                    <a:pt x="79" y="67"/>
                  </a:cubicBezTo>
                  <a:cubicBezTo>
                    <a:pt x="68" y="90"/>
                    <a:pt x="63" y="115"/>
                    <a:pt x="52" y="139"/>
                  </a:cubicBezTo>
                  <a:cubicBezTo>
                    <a:pt x="54" y="106"/>
                    <a:pt x="45" y="61"/>
                    <a:pt x="33" y="28"/>
                  </a:cubicBezTo>
                  <a:cubicBezTo>
                    <a:pt x="30" y="17"/>
                    <a:pt x="22" y="0"/>
                    <a:pt x="14" y="1"/>
                  </a:cubicBezTo>
                  <a:cubicBezTo>
                    <a:pt x="9" y="6"/>
                    <a:pt x="4" y="11"/>
                    <a:pt x="0" y="16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4" y="19"/>
                    <a:pt x="11" y="15"/>
                    <a:pt x="15" y="10"/>
                  </a:cubicBezTo>
                  <a:cubicBezTo>
                    <a:pt x="16" y="11"/>
                    <a:pt x="16" y="12"/>
                    <a:pt x="18" y="12"/>
                  </a:cubicBezTo>
                  <a:cubicBezTo>
                    <a:pt x="36" y="51"/>
                    <a:pt x="52" y="106"/>
                    <a:pt x="44" y="164"/>
                  </a:cubicBezTo>
                  <a:cubicBezTo>
                    <a:pt x="26" y="157"/>
                    <a:pt x="11" y="145"/>
                    <a:pt x="0" y="13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1" y="153"/>
                    <a:pt x="25" y="162"/>
                    <a:pt x="39" y="169"/>
                  </a:cubicBezTo>
                  <a:cubicBezTo>
                    <a:pt x="35" y="174"/>
                    <a:pt x="30" y="177"/>
                    <a:pt x="24" y="177"/>
                  </a:cubicBezTo>
                  <a:cubicBezTo>
                    <a:pt x="18" y="178"/>
                    <a:pt x="14" y="172"/>
                    <a:pt x="9" y="173"/>
                  </a:cubicBezTo>
                  <a:cubicBezTo>
                    <a:pt x="4" y="173"/>
                    <a:pt x="6" y="178"/>
                    <a:pt x="5" y="181"/>
                  </a:cubicBezTo>
                  <a:cubicBezTo>
                    <a:pt x="4" y="183"/>
                    <a:pt x="2" y="184"/>
                    <a:pt x="0" y="186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192"/>
                    <a:pt x="7" y="186"/>
                    <a:pt x="11" y="181"/>
                  </a:cubicBezTo>
                  <a:cubicBezTo>
                    <a:pt x="15" y="184"/>
                    <a:pt x="22" y="184"/>
                    <a:pt x="30" y="184"/>
                  </a:cubicBezTo>
                  <a:cubicBezTo>
                    <a:pt x="19" y="205"/>
                    <a:pt x="9" y="228"/>
                    <a:pt x="0" y="251"/>
                  </a:cubicBezTo>
                  <a:cubicBezTo>
                    <a:pt x="0" y="271"/>
                    <a:pt x="0" y="271"/>
                    <a:pt x="0" y="271"/>
                  </a:cubicBezTo>
                  <a:cubicBezTo>
                    <a:pt x="4" y="260"/>
                    <a:pt x="8" y="249"/>
                    <a:pt x="12" y="237"/>
                  </a:cubicBezTo>
                  <a:cubicBezTo>
                    <a:pt x="16" y="227"/>
                    <a:pt x="19" y="218"/>
                    <a:pt x="24" y="209"/>
                  </a:cubicBezTo>
                  <a:cubicBezTo>
                    <a:pt x="29" y="199"/>
                    <a:pt x="34" y="189"/>
                    <a:pt x="36" y="179"/>
                  </a:cubicBezTo>
                  <a:cubicBezTo>
                    <a:pt x="42" y="177"/>
                    <a:pt x="46" y="169"/>
                    <a:pt x="54" y="174"/>
                  </a:cubicBezTo>
                  <a:cubicBezTo>
                    <a:pt x="50" y="192"/>
                    <a:pt x="42" y="210"/>
                    <a:pt x="35" y="227"/>
                  </a:cubicBezTo>
                  <a:cubicBezTo>
                    <a:pt x="23" y="254"/>
                    <a:pt x="11" y="281"/>
                    <a:pt x="0" y="309"/>
                  </a:cubicBezTo>
                  <a:cubicBezTo>
                    <a:pt x="0" y="325"/>
                    <a:pt x="0" y="325"/>
                    <a:pt x="0" y="325"/>
                  </a:cubicBezTo>
                  <a:cubicBezTo>
                    <a:pt x="3" y="318"/>
                    <a:pt x="6" y="310"/>
                    <a:pt x="10" y="302"/>
                  </a:cubicBezTo>
                  <a:cubicBezTo>
                    <a:pt x="21" y="277"/>
                    <a:pt x="29" y="250"/>
                    <a:pt x="41" y="227"/>
                  </a:cubicBezTo>
                  <a:close/>
                  <a:moveTo>
                    <a:pt x="78" y="196"/>
                  </a:moveTo>
                  <a:cubicBezTo>
                    <a:pt x="83" y="200"/>
                    <a:pt x="89" y="203"/>
                    <a:pt x="97" y="204"/>
                  </a:cubicBezTo>
                  <a:cubicBezTo>
                    <a:pt x="115" y="261"/>
                    <a:pt x="94" y="356"/>
                    <a:pt x="65" y="392"/>
                  </a:cubicBezTo>
                  <a:cubicBezTo>
                    <a:pt x="71" y="336"/>
                    <a:pt x="74" y="237"/>
                    <a:pt x="65" y="178"/>
                  </a:cubicBezTo>
                  <a:cubicBezTo>
                    <a:pt x="73" y="180"/>
                    <a:pt x="73" y="190"/>
                    <a:pt x="78" y="196"/>
                  </a:cubicBezTo>
                  <a:close/>
                  <a:moveTo>
                    <a:pt x="53" y="167"/>
                  </a:moveTo>
                  <a:cubicBezTo>
                    <a:pt x="62" y="126"/>
                    <a:pt x="76" y="84"/>
                    <a:pt x="95" y="52"/>
                  </a:cubicBezTo>
                  <a:cubicBezTo>
                    <a:pt x="103" y="39"/>
                    <a:pt x="110" y="26"/>
                    <a:pt x="124" y="20"/>
                  </a:cubicBezTo>
                  <a:cubicBezTo>
                    <a:pt x="166" y="48"/>
                    <a:pt x="154" y="118"/>
                    <a:pt x="122" y="149"/>
                  </a:cubicBezTo>
                  <a:cubicBezTo>
                    <a:pt x="103" y="168"/>
                    <a:pt x="79" y="180"/>
                    <a:pt x="53" y="167"/>
                  </a:cubicBezTo>
                  <a:close/>
                  <a:moveTo>
                    <a:pt x="47" y="215"/>
                  </a:moveTo>
                  <a:cubicBezTo>
                    <a:pt x="48" y="202"/>
                    <a:pt x="57" y="192"/>
                    <a:pt x="60" y="182"/>
                  </a:cubicBezTo>
                  <a:cubicBezTo>
                    <a:pt x="61" y="182"/>
                    <a:pt x="61" y="182"/>
                    <a:pt x="61" y="183"/>
                  </a:cubicBezTo>
                  <a:cubicBezTo>
                    <a:pt x="66" y="243"/>
                    <a:pt x="67" y="322"/>
                    <a:pt x="60" y="379"/>
                  </a:cubicBezTo>
                  <a:cubicBezTo>
                    <a:pt x="59" y="389"/>
                    <a:pt x="59" y="399"/>
                    <a:pt x="51" y="404"/>
                  </a:cubicBezTo>
                  <a:cubicBezTo>
                    <a:pt x="50" y="373"/>
                    <a:pt x="55" y="340"/>
                    <a:pt x="53" y="306"/>
                  </a:cubicBezTo>
                  <a:cubicBezTo>
                    <a:pt x="52" y="291"/>
                    <a:pt x="50" y="276"/>
                    <a:pt x="49" y="261"/>
                  </a:cubicBezTo>
                  <a:cubicBezTo>
                    <a:pt x="48" y="245"/>
                    <a:pt x="45" y="228"/>
                    <a:pt x="47" y="2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2" name="Freeform 650"/>
            <p:cNvSpPr>
              <a:spLocks/>
            </p:cNvSpPr>
            <p:nvPr/>
          </p:nvSpPr>
          <p:spPr bwMode="auto">
            <a:xfrm>
              <a:off x="11529418" y="3140340"/>
              <a:ext cx="68131" cy="124096"/>
            </a:xfrm>
            <a:custGeom>
              <a:avLst/>
              <a:gdLst>
                <a:gd name="T0" fmla="*/ 6 w 18"/>
                <a:gd name="T1" fmla="*/ 33 h 33"/>
                <a:gd name="T2" fmla="*/ 17 w 18"/>
                <a:gd name="T3" fmla="*/ 0 h 33"/>
                <a:gd name="T4" fmla="*/ 13 w 18"/>
                <a:gd name="T5" fmla="*/ 0 h 33"/>
                <a:gd name="T6" fmla="*/ 6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6" y="33"/>
                  </a:moveTo>
                  <a:cubicBezTo>
                    <a:pt x="8" y="22"/>
                    <a:pt x="18" y="10"/>
                    <a:pt x="17" y="0"/>
                  </a:cubicBezTo>
                  <a:cubicBezTo>
                    <a:pt x="16" y="0"/>
                    <a:pt x="14" y="0"/>
                    <a:pt x="13" y="0"/>
                  </a:cubicBezTo>
                  <a:cubicBezTo>
                    <a:pt x="12" y="12"/>
                    <a:pt x="0" y="24"/>
                    <a:pt x="6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3" name="Freeform 651"/>
            <p:cNvSpPr>
              <a:spLocks/>
            </p:cNvSpPr>
            <p:nvPr/>
          </p:nvSpPr>
          <p:spPr bwMode="auto">
            <a:xfrm>
              <a:off x="7760334" y="3159806"/>
              <a:ext cx="70565" cy="114363"/>
            </a:xfrm>
            <a:custGeom>
              <a:avLst/>
              <a:gdLst>
                <a:gd name="T0" fmla="*/ 19 w 19"/>
                <a:gd name="T1" fmla="*/ 24 h 31"/>
                <a:gd name="T2" fmla="*/ 10 w 19"/>
                <a:gd name="T3" fmla="*/ 3 h 31"/>
                <a:gd name="T4" fmla="*/ 5 w 19"/>
                <a:gd name="T5" fmla="*/ 0 h 31"/>
                <a:gd name="T6" fmla="*/ 19 w 19"/>
                <a:gd name="T7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31">
                  <a:moveTo>
                    <a:pt x="19" y="24"/>
                  </a:moveTo>
                  <a:cubicBezTo>
                    <a:pt x="15" y="21"/>
                    <a:pt x="9" y="14"/>
                    <a:pt x="10" y="3"/>
                  </a:cubicBezTo>
                  <a:cubicBezTo>
                    <a:pt x="8" y="2"/>
                    <a:pt x="7" y="1"/>
                    <a:pt x="5" y="0"/>
                  </a:cubicBezTo>
                  <a:cubicBezTo>
                    <a:pt x="0" y="11"/>
                    <a:pt x="10" y="31"/>
                    <a:pt x="19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4" name="Freeform 652"/>
            <p:cNvSpPr>
              <a:spLocks noEditPoints="1"/>
            </p:cNvSpPr>
            <p:nvPr/>
          </p:nvSpPr>
          <p:spPr bwMode="auto">
            <a:xfrm>
              <a:off x="8750662" y="3189005"/>
              <a:ext cx="931930" cy="389318"/>
            </a:xfrm>
            <a:custGeom>
              <a:avLst/>
              <a:gdLst>
                <a:gd name="T0" fmla="*/ 39 w 250"/>
                <a:gd name="T1" fmla="*/ 45 h 104"/>
                <a:gd name="T2" fmla="*/ 39 w 250"/>
                <a:gd name="T3" fmla="*/ 62 h 104"/>
                <a:gd name="T4" fmla="*/ 20 w 250"/>
                <a:gd name="T5" fmla="*/ 80 h 104"/>
                <a:gd name="T6" fmla="*/ 0 w 250"/>
                <a:gd name="T7" fmla="*/ 98 h 104"/>
                <a:gd name="T8" fmla="*/ 34 w 250"/>
                <a:gd name="T9" fmla="*/ 99 h 104"/>
                <a:gd name="T10" fmla="*/ 72 w 250"/>
                <a:gd name="T11" fmla="*/ 80 h 104"/>
                <a:gd name="T12" fmla="*/ 92 w 250"/>
                <a:gd name="T13" fmla="*/ 93 h 104"/>
                <a:gd name="T14" fmla="*/ 199 w 250"/>
                <a:gd name="T15" fmla="*/ 78 h 104"/>
                <a:gd name="T16" fmla="*/ 246 w 250"/>
                <a:gd name="T17" fmla="*/ 44 h 104"/>
                <a:gd name="T18" fmla="*/ 190 w 250"/>
                <a:gd name="T19" fmla="*/ 1 h 104"/>
                <a:gd name="T20" fmla="*/ 39 w 250"/>
                <a:gd name="T21" fmla="*/ 45 h 104"/>
                <a:gd name="T22" fmla="*/ 45 w 250"/>
                <a:gd name="T23" fmla="*/ 49 h 104"/>
                <a:gd name="T24" fmla="*/ 117 w 250"/>
                <a:gd name="T25" fmla="*/ 18 h 104"/>
                <a:gd name="T26" fmla="*/ 204 w 250"/>
                <a:gd name="T27" fmla="*/ 8 h 104"/>
                <a:gd name="T28" fmla="*/ 237 w 250"/>
                <a:gd name="T29" fmla="*/ 23 h 104"/>
                <a:gd name="T30" fmla="*/ 235 w 250"/>
                <a:gd name="T31" fmla="*/ 55 h 104"/>
                <a:gd name="T32" fmla="*/ 194 w 250"/>
                <a:gd name="T33" fmla="*/ 74 h 104"/>
                <a:gd name="T34" fmla="*/ 146 w 250"/>
                <a:gd name="T35" fmla="*/ 85 h 104"/>
                <a:gd name="T36" fmla="*/ 92 w 250"/>
                <a:gd name="T37" fmla="*/ 86 h 104"/>
                <a:gd name="T38" fmla="*/ 71 w 250"/>
                <a:gd name="T39" fmla="*/ 73 h 104"/>
                <a:gd name="T40" fmla="*/ 42 w 250"/>
                <a:gd name="T41" fmla="*/ 87 h 104"/>
                <a:gd name="T42" fmla="*/ 12 w 250"/>
                <a:gd name="T43" fmla="*/ 95 h 104"/>
                <a:gd name="T44" fmla="*/ 30 w 250"/>
                <a:gd name="T45" fmla="*/ 81 h 104"/>
                <a:gd name="T46" fmla="*/ 46 w 250"/>
                <a:gd name="T47" fmla="*/ 66 h 104"/>
                <a:gd name="T48" fmla="*/ 45 w 250"/>
                <a:gd name="T49" fmla="*/ 49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50" h="104">
                  <a:moveTo>
                    <a:pt x="39" y="45"/>
                  </a:moveTo>
                  <a:cubicBezTo>
                    <a:pt x="37" y="53"/>
                    <a:pt x="39" y="53"/>
                    <a:pt x="39" y="62"/>
                  </a:cubicBezTo>
                  <a:cubicBezTo>
                    <a:pt x="34" y="69"/>
                    <a:pt x="27" y="75"/>
                    <a:pt x="20" y="80"/>
                  </a:cubicBezTo>
                  <a:cubicBezTo>
                    <a:pt x="13" y="85"/>
                    <a:pt x="2" y="88"/>
                    <a:pt x="0" y="98"/>
                  </a:cubicBezTo>
                  <a:cubicBezTo>
                    <a:pt x="9" y="104"/>
                    <a:pt x="23" y="103"/>
                    <a:pt x="34" y="99"/>
                  </a:cubicBezTo>
                  <a:cubicBezTo>
                    <a:pt x="47" y="95"/>
                    <a:pt x="60" y="84"/>
                    <a:pt x="72" y="80"/>
                  </a:cubicBezTo>
                  <a:cubicBezTo>
                    <a:pt x="77" y="84"/>
                    <a:pt x="86" y="92"/>
                    <a:pt x="92" y="93"/>
                  </a:cubicBezTo>
                  <a:cubicBezTo>
                    <a:pt x="128" y="98"/>
                    <a:pt x="174" y="86"/>
                    <a:pt x="199" y="78"/>
                  </a:cubicBezTo>
                  <a:cubicBezTo>
                    <a:pt x="224" y="70"/>
                    <a:pt x="244" y="65"/>
                    <a:pt x="246" y="44"/>
                  </a:cubicBezTo>
                  <a:cubicBezTo>
                    <a:pt x="250" y="9"/>
                    <a:pt x="216" y="0"/>
                    <a:pt x="190" y="1"/>
                  </a:cubicBezTo>
                  <a:cubicBezTo>
                    <a:pt x="136" y="3"/>
                    <a:pt x="68" y="14"/>
                    <a:pt x="39" y="45"/>
                  </a:cubicBezTo>
                  <a:close/>
                  <a:moveTo>
                    <a:pt x="45" y="49"/>
                  </a:moveTo>
                  <a:cubicBezTo>
                    <a:pt x="60" y="32"/>
                    <a:pt x="87" y="24"/>
                    <a:pt x="117" y="18"/>
                  </a:cubicBezTo>
                  <a:cubicBezTo>
                    <a:pt x="144" y="12"/>
                    <a:pt x="174" y="6"/>
                    <a:pt x="204" y="8"/>
                  </a:cubicBezTo>
                  <a:cubicBezTo>
                    <a:pt x="214" y="9"/>
                    <a:pt x="231" y="13"/>
                    <a:pt x="237" y="23"/>
                  </a:cubicBezTo>
                  <a:cubicBezTo>
                    <a:pt x="241" y="30"/>
                    <a:pt x="241" y="47"/>
                    <a:pt x="235" y="55"/>
                  </a:cubicBezTo>
                  <a:cubicBezTo>
                    <a:pt x="230" y="63"/>
                    <a:pt x="207" y="70"/>
                    <a:pt x="194" y="74"/>
                  </a:cubicBezTo>
                  <a:cubicBezTo>
                    <a:pt x="179" y="78"/>
                    <a:pt x="160" y="83"/>
                    <a:pt x="146" y="85"/>
                  </a:cubicBezTo>
                  <a:cubicBezTo>
                    <a:pt x="131" y="87"/>
                    <a:pt x="104" y="89"/>
                    <a:pt x="92" y="86"/>
                  </a:cubicBezTo>
                  <a:cubicBezTo>
                    <a:pt x="84" y="84"/>
                    <a:pt x="80" y="74"/>
                    <a:pt x="71" y="73"/>
                  </a:cubicBezTo>
                  <a:cubicBezTo>
                    <a:pt x="62" y="73"/>
                    <a:pt x="52" y="83"/>
                    <a:pt x="42" y="87"/>
                  </a:cubicBezTo>
                  <a:cubicBezTo>
                    <a:pt x="32" y="91"/>
                    <a:pt x="24" y="95"/>
                    <a:pt x="12" y="95"/>
                  </a:cubicBezTo>
                  <a:cubicBezTo>
                    <a:pt x="16" y="91"/>
                    <a:pt x="23" y="87"/>
                    <a:pt x="30" y="81"/>
                  </a:cubicBezTo>
                  <a:cubicBezTo>
                    <a:pt x="35" y="77"/>
                    <a:pt x="44" y="71"/>
                    <a:pt x="46" y="66"/>
                  </a:cubicBezTo>
                  <a:cubicBezTo>
                    <a:pt x="49" y="59"/>
                    <a:pt x="44" y="56"/>
                    <a:pt x="45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5" name="Freeform 653"/>
            <p:cNvSpPr>
              <a:spLocks/>
            </p:cNvSpPr>
            <p:nvPr/>
          </p:nvSpPr>
          <p:spPr bwMode="auto">
            <a:xfrm>
              <a:off x="9463599" y="3257136"/>
              <a:ext cx="114363" cy="126528"/>
            </a:xfrm>
            <a:custGeom>
              <a:avLst/>
              <a:gdLst>
                <a:gd name="T0" fmla="*/ 13 w 31"/>
                <a:gd name="T1" fmla="*/ 34 h 34"/>
                <a:gd name="T2" fmla="*/ 10 w 31"/>
                <a:gd name="T3" fmla="*/ 17 h 34"/>
                <a:gd name="T4" fmla="*/ 31 w 31"/>
                <a:gd name="T5" fmla="*/ 30 h 34"/>
                <a:gd name="T6" fmla="*/ 17 w 31"/>
                <a:gd name="T7" fmla="*/ 16 h 34"/>
                <a:gd name="T8" fmla="*/ 25 w 31"/>
                <a:gd name="T9" fmla="*/ 3 h 34"/>
                <a:gd name="T10" fmla="*/ 7 w 31"/>
                <a:gd name="T11" fmla="*/ 16 h 34"/>
                <a:gd name="T12" fmla="*/ 4 w 31"/>
                <a:gd name="T13" fmla="*/ 0 h 34"/>
                <a:gd name="T14" fmla="*/ 0 w 31"/>
                <a:gd name="T15" fmla="*/ 0 h 34"/>
                <a:gd name="T16" fmla="*/ 13 w 31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34">
                  <a:moveTo>
                    <a:pt x="13" y="34"/>
                  </a:moveTo>
                  <a:cubicBezTo>
                    <a:pt x="14" y="26"/>
                    <a:pt x="4" y="20"/>
                    <a:pt x="10" y="17"/>
                  </a:cubicBezTo>
                  <a:cubicBezTo>
                    <a:pt x="14" y="24"/>
                    <a:pt x="20" y="29"/>
                    <a:pt x="31" y="30"/>
                  </a:cubicBezTo>
                  <a:cubicBezTo>
                    <a:pt x="31" y="20"/>
                    <a:pt x="18" y="23"/>
                    <a:pt x="17" y="16"/>
                  </a:cubicBezTo>
                  <a:cubicBezTo>
                    <a:pt x="18" y="10"/>
                    <a:pt x="26" y="11"/>
                    <a:pt x="25" y="3"/>
                  </a:cubicBezTo>
                  <a:cubicBezTo>
                    <a:pt x="17" y="5"/>
                    <a:pt x="12" y="11"/>
                    <a:pt x="7" y="16"/>
                  </a:cubicBezTo>
                  <a:cubicBezTo>
                    <a:pt x="6" y="8"/>
                    <a:pt x="5" y="5"/>
                    <a:pt x="4" y="0"/>
                  </a:cubicBezTo>
                  <a:cubicBezTo>
                    <a:pt x="3" y="0"/>
                    <a:pt x="2" y="0"/>
                    <a:pt x="0" y="0"/>
                  </a:cubicBezTo>
                  <a:cubicBezTo>
                    <a:pt x="0" y="10"/>
                    <a:pt x="0" y="32"/>
                    <a:pt x="13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6" name="Freeform 654"/>
            <p:cNvSpPr>
              <a:spLocks noEditPoints="1"/>
            </p:cNvSpPr>
            <p:nvPr/>
          </p:nvSpPr>
          <p:spPr bwMode="auto">
            <a:xfrm>
              <a:off x="9667991" y="3264436"/>
              <a:ext cx="309022" cy="384451"/>
            </a:xfrm>
            <a:custGeom>
              <a:avLst/>
              <a:gdLst>
                <a:gd name="T0" fmla="*/ 22 w 83"/>
                <a:gd name="T1" fmla="*/ 102 h 103"/>
                <a:gd name="T2" fmla="*/ 40 w 83"/>
                <a:gd name="T3" fmla="*/ 72 h 103"/>
                <a:gd name="T4" fmla="*/ 50 w 83"/>
                <a:gd name="T5" fmla="*/ 100 h 103"/>
                <a:gd name="T6" fmla="*/ 80 w 83"/>
                <a:gd name="T7" fmla="*/ 28 h 103"/>
                <a:gd name="T8" fmla="*/ 57 w 83"/>
                <a:gd name="T9" fmla="*/ 0 h 103"/>
                <a:gd name="T10" fmla="*/ 42 w 83"/>
                <a:gd name="T11" fmla="*/ 4 h 103"/>
                <a:gd name="T12" fmla="*/ 0 w 83"/>
                <a:gd name="T13" fmla="*/ 95 h 103"/>
                <a:gd name="T14" fmla="*/ 22 w 83"/>
                <a:gd name="T15" fmla="*/ 102 h 103"/>
                <a:gd name="T16" fmla="*/ 57 w 83"/>
                <a:gd name="T17" fmla="*/ 9 h 103"/>
                <a:gd name="T18" fmla="*/ 75 w 83"/>
                <a:gd name="T19" fmla="*/ 49 h 103"/>
                <a:gd name="T20" fmla="*/ 51 w 83"/>
                <a:gd name="T21" fmla="*/ 93 h 103"/>
                <a:gd name="T22" fmla="*/ 43 w 83"/>
                <a:gd name="T23" fmla="*/ 65 h 103"/>
                <a:gd name="T24" fmla="*/ 20 w 83"/>
                <a:gd name="T25" fmla="*/ 95 h 103"/>
                <a:gd name="T26" fmla="*/ 6 w 83"/>
                <a:gd name="T27" fmla="*/ 91 h 103"/>
                <a:gd name="T28" fmla="*/ 57 w 83"/>
                <a:gd name="T29" fmla="*/ 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3" h="103">
                  <a:moveTo>
                    <a:pt x="22" y="102"/>
                  </a:moveTo>
                  <a:cubicBezTo>
                    <a:pt x="34" y="98"/>
                    <a:pt x="27" y="75"/>
                    <a:pt x="40" y="72"/>
                  </a:cubicBezTo>
                  <a:cubicBezTo>
                    <a:pt x="41" y="77"/>
                    <a:pt x="42" y="94"/>
                    <a:pt x="50" y="100"/>
                  </a:cubicBezTo>
                  <a:cubicBezTo>
                    <a:pt x="78" y="102"/>
                    <a:pt x="83" y="55"/>
                    <a:pt x="80" y="28"/>
                  </a:cubicBezTo>
                  <a:cubicBezTo>
                    <a:pt x="79" y="16"/>
                    <a:pt x="67" y="1"/>
                    <a:pt x="57" y="0"/>
                  </a:cubicBezTo>
                  <a:cubicBezTo>
                    <a:pt x="53" y="0"/>
                    <a:pt x="46" y="2"/>
                    <a:pt x="42" y="4"/>
                  </a:cubicBezTo>
                  <a:cubicBezTo>
                    <a:pt x="17" y="18"/>
                    <a:pt x="2" y="59"/>
                    <a:pt x="0" y="95"/>
                  </a:cubicBezTo>
                  <a:cubicBezTo>
                    <a:pt x="5" y="100"/>
                    <a:pt x="12" y="103"/>
                    <a:pt x="22" y="102"/>
                  </a:cubicBezTo>
                  <a:close/>
                  <a:moveTo>
                    <a:pt x="57" y="9"/>
                  </a:moveTo>
                  <a:cubicBezTo>
                    <a:pt x="72" y="11"/>
                    <a:pt x="76" y="33"/>
                    <a:pt x="75" y="49"/>
                  </a:cubicBezTo>
                  <a:cubicBezTo>
                    <a:pt x="74" y="67"/>
                    <a:pt x="69" y="93"/>
                    <a:pt x="51" y="93"/>
                  </a:cubicBezTo>
                  <a:cubicBezTo>
                    <a:pt x="47" y="86"/>
                    <a:pt x="52" y="71"/>
                    <a:pt x="43" y="65"/>
                  </a:cubicBezTo>
                  <a:cubicBezTo>
                    <a:pt x="22" y="62"/>
                    <a:pt x="28" y="86"/>
                    <a:pt x="20" y="95"/>
                  </a:cubicBezTo>
                  <a:cubicBezTo>
                    <a:pt x="13" y="96"/>
                    <a:pt x="10" y="93"/>
                    <a:pt x="6" y="91"/>
                  </a:cubicBezTo>
                  <a:cubicBezTo>
                    <a:pt x="11" y="52"/>
                    <a:pt x="24" y="14"/>
                    <a:pt x="57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7" name="Freeform 655"/>
            <p:cNvSpPr>
              <a:spLocks noEditPoints="1"/>
            </p:cNvSpPr>
            <p:nvPr/>
          </p:nvSpPr>
          <p:spPr bwMode="auto">
            <a:xfrm>
              <a:off x="9332205" y="3279036"/>
              <a:ext cx="107062" cy="141128"/>
            </a:xfrm>
            <a:custGeom>
              <a:avLst/>
              <a:gdLst>
                <a:gd name="T0" fmla="*/ 27 w 29"/>
                <a:gd name="T1" fmla="*/ 15 h 38"/>
                <a:gd name="T2" fmla="*/ 0 w 29"/>
                <a:gd name="T3" fmla="*/ 16 h 38"/>
                <a:gd name="T4" fmla="*/ 27 w 29"/>
                <a:gd name="T5" fmla="*/ 15 h 38"/>
                <a:gd name="T6" fmla="*/ 21 w 29"/>
                <a:gd name="T7" fmla="*/ 15 h 38"/>
                <a:gd name="T8" fmla="*/ 6 w 29"/>
                <a:gd name="T9" fmla="*/ 19 h 38"/>
                <a:gd name="T10" fmla="*/ 21 w 29"/>
                <a:gd name="T11" fmla="*/ 1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" h="38">
                  <a:moveTo>
                    <a:pt x="27" y="15"/>
                  </a:moveTo>
                  <a:cubicBezTo>
                    <a:pt x="25" y="0"/>
                    <a:pt x="4" y="4"/>
                    <a:pt x="0" y="16"/>
                  </a:cubicBezTo>
                  <a:cubicBezTo>
                    <a:pt x="2" y="38"/>
                    <a:pt x="29" y="32"/>
                    <a:pt x="27" y="15"/>
                  </a:cubicBezTo>
                  <a:close/>
                  <a:moveTo>
                    <a:pt x="21" y="15"/>
                  </a:moveTo>
                  <a:cubicBezTo>
                    <a:pt x="22" y="25"/>
                    <a:pt x="10" y="27"/>
                    <a:pt x="6" y="19"/>
                  </a:cubicBezTo>
                  <a:cubicBezTo>
                    <a:pt x="6" y="12"/>
                    <a:pt x="18" y="10"/>
                    <a:pt x="21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8" name="Freeform 656"/>
            <p:cNvSpPr>
              <a:spLocks noEditPoints="1"/>
            </p:cNvSpPr>
            <p:nvPr/>
          </p:nvSpPr>
          <p:spPr bwMode="auto">
            <a:xfrm>
              <a:off x="9088881" y="3300934"/>
              <a:ext cx="119229" cy="150861"/>
            </a:xfrm>
            <a:custGeom>
              <a:avLst/>
              <a:gdLst>
                <a:gd name="T0" fmla="*/ 32 w 32"/>
                <a:gd name="T1" fmla="*/ 32 h 40"/>
                <a:gd name="T2" fmla="*/ 30 w 32"/>
                <a:gd name="T3" fmla="*/ 21 h 40"/>
                <a:gd name="T4" fmla="*/ 22 w 32"/>
                <a:gd name="T5" fmla="*/ 18 h 40"/>
                <a:gd name="T6" fmla="*/ 27 w 32"/>
                <a:gd name="T7" fmla="*/ 7 h 40"/>
                <a:gd name="T8" fmla="*/ 0 w 32"/>
                <a:gd name="T9" fmla="*/ 4 h 40"/>
                <a:gd name="T10" fmla="*/ 8 w 32"/>
                <a:gd name="T11" fmla="*/ 38 h 40"/>
                <a:gd name="T12" fmla="*/ 32 w 32"/>
                <a:gd name="T13" fmla="*/ 32 h 40"/>
                <a:gd name="T14" fmla="*/ 26 w 32"/>
                <a:gd name="T15" fmla="*/ 27 h 40"/>
                <a:gd name="T16" fmla="*/ 10 w 32"/>
                <a:gd name="T17" fmla="*/ 28 h 40"/>
                <a:gd name="T18" fmla="*/ 26 w 32"/>
                <a:gd name="T19" fmla="*/ 27 h 40"/>
                <a:gd name="T20" fmla="*/ 7 w 32"/>
                <a:gd name="T21" fmla="*/ 10 h 40"/>
                <a:gd name="T22" fmla="*/ 19 w 32"/>
                <a:gd name="T23" fmla="*/ 9 h 40"/>
                <a:gd name="T24" fmla="*/ 8 w 32"/>
                <a:gd name="T25" fmla="*/ 20 h 40"/>
                <a:gd name="T26" fmla="*/ 7 w 32"/>
                <a:gd name="T27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2" h="40">
                  <a:moveTo>
                    <a:pt x="32" y="32"/>
                  </a:moveTo>
                  <a:cubicBezTo>
                    <a:pt x="32" y="28"/>
                    <a:pt x="31" y="25"/>
                    <a:pt x="30" y="21"/>
                  </a:cubicBezTo>
                  <a:cubicBezTo>
                    <a:pt x="28" y="20"/>
                    <a:pt x="23" y="21"/>
                    <a:pt x="22" y="18"/>
                  </a:cubicBezTo>
                  <a:cubicBezTo>
                    <a:pt x="24" y="15"/>
                    <a:pt x="27" y="12"/>
                    <a:pt x="27" y="7"/>
                  </a:cubicBezTo>
                  <a:cubicBezTo>
                    <a:pt x="22" y="0"/>
                    <a:pt x="9" y="0"/>
                    <a:pt x="0" y="4"/>
                  </a:cubicBezTo>
                  <a:cubicBezTo>
                    <a:pt x="1" y="17"/>
                    <a:pt x="2" y="28"/>
                    <a:pt x="8" y="38"/>
                  </a:cubicBezTo>
                  <a:cubicBezTo>
                    <a:pt x="16" y="40"/>
                    <a:pt x="26" y="37"/>
                    <a:pt x="32" y="32"/>
                  </a:cubicBezTo>
                  <a:close/>
                  <a:moveTo>
                    <a:pt x="26" y="27"/>
                  </a:moveTo>
                  <a:cubicBezTo>
                    <a:pt x="23" y="32"/>
                    <a:pt x="12" y="34"/>
                    <a:pt x="10" y="28"/>
                  </a:cubicBezTo>
                  <a:cubicBezTo>
                    <a:pt x="15" y="26"/>
                    <a:pt x="21" y="26"/>
                    <a:pt x="26" y="27"/>
                  </a:cubicBezTo>
                  <a:close/>
                  <a:moveTo>
                    <a:pt x="7" y="10"/>
                  </a:moveTo>
                  <a:cubicBezTo>
                    <a:pt x="9" y="8"/>
                    <a:pt x="15" y="9"/>
                    <a:pt x="19" y="9"/>
                  </a:cubicBezTo>
                  <a:cubicBezTo>
                    <a:pt x="19" y="16"/>
                    <a:pt x="13" y="17"/>
                    <a:pt x="8" y="20"/>
                  </a:cubicBezTo>
                  <a:cubicBezTo>
                    <a:pt x="6" y="18"/>
                    <a:pt x="7" y="14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9" name="Freeform 657"/>
            <p:cNvSpPr>
              <a:spLocks noEditPoints="1"/>
            </p:cNvSpPr>
            <p:nvPr/>
          </p:nvSpPr>
          <p:spPr bwMode="auto">
            <a:xfrm>
              <a:off x="6088701" y="3298501"/>
              <a:ext cx="160594" cy="335786"/>
            </a:xfrm>
            <a:custGeom>
              <a:avLst/>
              <a:gdLst>
                <a:gd name="T0" fmla="*/ 30 w 43"/>
                <a:gd name="T1" fmla="*/ 84 h 90"/>
                <a:gd name="T2" fmla="*/ 43 w 43"/>
                <a:gd name="T3" fmla="*/ 88 h 90"/>
                <a:gd name="T4" fmla="*/ 16 w 43"/>
                <a:gd name="T5" fmla="*/ 0 h 90"/>
                <a:gd name="T6" fmla="*/ 4 w 43"/>
                <a:gd name="T7" fmla="*/ 10 h 90"/>
                <a:gd name="T8" fmla="*/ 4 w 43"/>
                <a:gd name="T9" fmla="*/ 40 h 90"/>
                <a:gd name="T10" fmla="*/ 30 w 43"/>
                <a:gd name="T11" fmla="*/ 84 h 90"/>
                <a:gd name="T12" fmla="*/ 13 w 43"/>
                <a:gd name="T13" fmla="*/ 7 h 90"/>
                <a:gd name="T14" fmla="*/ 14 w 43"/>
                <a:gd name="T15" fmla="*/ 8 h 90"/>
                <a:gd name="T16" fmla="*/ 16 w 43"/>
                <a:gd name="T17" fmla="*/ 9 h 90"/>
                <a:gd name="T18" fmla="*/ 37 w 43"/>
                <a:gd name="T19" fmla="*/ 78 h 90"/>
                <a:gd name="T20" fmla="*/ 13 w 43"/>
                <a:gd name="T21" fmla="*/ 7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3" h="90">
                  <a:moveTo>
                    <a:pt x="30" y="84"/>
                  </a:moveTo>
                  <a:cubicBezTo>
                    <a:pt x="34" y="87"/>
                    <a:pt x="38" y="90"/>
                    <a:pt x="43" y="88"/>
                  </a:cubicBezTo>
                  <a:cubicBezTo>
                    <a:pt x="39" y="59"/>
                    <a:pt x="31" y="22"/>
                    <a:pt x="16" y="0"/>
                  </a:cubicBezTo>
                  <a:cubicBezTo>
                    <a:pt x="11" y="0"/>
                    <a:pt x="6" y="5"/>
                    <a:pt x="4" y="1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9" y="58"/>
                    <a:pt x="20" y="76"/>
                    <a:pt x="30" y="84"/>
                  </a:cubicBezTo>
                  <a:close/>
                  <a:moveTo>
                    <a:pt x="13" y="7"/>
                  </a:moveTo>
                  <a:cubicBezTo>
                    <a:pt x="14" y="7"/>
                    <a:pt x="14" y="8"/>
                    <a:pt x="14" y="8"/>
                  </a:cubicBezTo>
                  <a:cubicBezTo>
                    <a:pt x="15" y="8"/>
                    <a:pt x="16" y="8"/>
                    <a:pt x="16" y="9"/>
                  </a:cubicBezTo>
                  <a:cubicBezTo>
                    <a:pt x="26" y="30"/>
                    <a:pt x="31" y="55"/>
                    <a:pt x="37" y="78"/>
                  </a:cubicBezTo>
                  <a:cubicBezTo>
                    <a:pt x="18" y="76"/>
                    <a:pt x="0" y="29"/>
                    <a:pt x="1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0" name="Freeform 658"/>
            <p:cNvSpPr>
              <a:spLocks noEditPoints="1"/>
            </p:cNvSpPr>
            <p:nvPr/>
          </p:nvSpPr>
          <p:spPr bwMode="auto">
            <a:xfrm>
              <a:off x="9220276" y="3283902"/>
              <a:ext cx="141128" cy="128962"/>
            </a:xfrm>
            <a:custGeom>
              <a:avLst/>
              <a:gdLst>
                <a:gd name="T0" fmla="*/ 20 w 38"/>
                <a:gd name="T1" fmla="*/ 35 h 35"/>
                <a:gd name="T2" fmla="*/ 1 w 38"/>
                <a:gd name="T3" fmla="*/ 14 h 35"/>
                <a:gd name="T4" fmla="*/ 20 w 38"/>
                <a:gd name="T5" fmla="*/ 35 h 35"/>
                <a:gd name="T6" fmla="*/ 8 w 38"/>
                <a:gd name="T7" fmla="*/ 18 h 35"/>
                <a:gd name="T8" fmla="*/ 21 w 38"/>
                <a:gd name="T9" fmla="*/ 19 h 35"/>
                <a:gd name="T10" fmla="*/ 20 w 38"/>
                <a:gd name="T11" fmla="*/ 28 h 35"/>
                <a:gd name="T12" fmla="*/ 8 w 38"/>
                <a:gd name="T13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5">
                  <a:moveTo>
                    <a:pt x="20" y="35"/>
                  </a:moveTo>
                  <a:cubicBezTo>
                    <a:pt x="38" y="21"/>
                    <a:pt x="18" y="0"/>
                    <a:pt x="1" y="14"/>
                  </a:cubicBezTo>
                  <a:cubicBezTo>
                    <a:pt x="0" y="28"/>
                    <a:pt x="6" y="35"/>
                    <a:pt x="20" y="35"/>
                  </a:cubicBezTo>
                  <a:close/>
                  <a:moveTo>
                    <a:pt x="8" y="18"/>
                  </a:moveTo>
                  <a:cubicBezTo>
                    <a:pt x="11" y="15"/>
                    <a:pt x="19" y="16"/>
                    <a:pt x="21" y="19"/>
                  </a:cubicBezTo>
                  <a:cubicBezTo>
                    <a:pt x="22" y="24"/>
                    <a:pt x="19" y="24"/>
                    <a:pt x="20" y="28"/>
                  </a:cubicBezTo>
                  <a:cubicBezTo>
                    <a:pt x="14" y="32"/>
                    <a:pt x="6" y="22"/>
                    <a:pt x="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1" name="Freeform 659"/>
            <p:cNvSpPr>
              <a:spLocks noEditPoints="1"/>
            </p:cNvSpPr>
            <p:nvPr/>
          </p:nvSpPr>
          <p:spPr bwMode="auto">
            <a:xfrm>
              <a:off x="9801820" y="3322834"/>
              <a:ext cx="131395" cy="145994"/>
            </a:xfrm>
            <a:custGeom>
              <a:avLst/>
              <a:gdLst>
                <a:gd name="T0" fmla="*/ 29 w 35"/>
                <a:gd name="T1" fmla="*/ 33 h 39"/>
                <a:gd name="T2" fmla="*/ 0 w 35"/>
                <a:gd name="T3" fmla="*/ 29 h 39"/>
                <a:gd name="T4" fmla="*/ 29 w 35"/>
                <a:gd name="T5" fmla="*/ 33 h 39"/>
                <a:gd name="T6" fmla="*/ 22 w 35"/>
                <a:gd name="T7" fmla="*/ 28 h 39"/>
                <a:gd name="T8" fmla="*/ 7 w 35"/>
                <a:gd name="T9" fmla="*/ 28 h 39"/>
                <a:gd name="T10" fmla="*/ 22 w 35"/>
                <a:gd name="T11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39">
                  <a:moveTo>
                    <a:pt x="29" y="33"/>
                  </a:moveTo>
                  <a:cubicBezTo>
                    <a:pt x="35" y="0"/>
                    <a:pt x="1" y="6"/>
                    <a:pt x="0" y="29"/>
                  </a:cubicBezTo>
                  <a:cubicBezTo>
                    <a:pt x="6" y="37"/>
                    <a:pt x="22" y="39"/>
                    <a:pt x="29" y="33"/>
                  </a:cubicBezTo>
                  <a:close/>
                  <a:moveTo>
                    <a:pt x="22" y="28"/>
                  </a:moveTo>
                  <a:cubicBezTo>
                    <a:pt x="18" y="31"/>
                    <a:pt x="13" y="27"/>
                    <a:pt x="7" y="28"/>
                  </a:cubicBezTo>
                  <a:cubicBezTo>
                    <a:pt x="8" y="17"/>
                    <a:pt x="24" y="11"/>
                    <a:pt x="22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2" name="Freeform 660"/>
            <p:cNvSpPr>
              <a:spLocks noEditPoints="1"/>
            </p:cNvSpPr>
            <p:nvPr/>
          </p:nvSpPr>
          <p:spPr bwMode="auto">
            <a:xfrm>
              <a:off x="7753035" y="3444496"/>
              <a:ext cx="328488" cy="574243"/>
            </a:xfrm>
            <a:custGeom>
              <a:avLst/>
              <a:gdLst>
                <a:gd name="T0" fmla="*/ 88 w 88"/>
                <a:gd name="T1" fmla="*/ 149 h 154"/>
                <a:gd name="T2" fmla="*/ 49 w 88"/>
                <a:gd name="T3" fmla="*/ 0 h 154"/>
                <a:gd name="T4" fmla="*/ 22 w 88"/>
                <a:gd name="T5" fmla="*/ 7 h 154"/>
                <a:gd name="T6" fmla="*/ 3 w 88"/>
                <a:gd name="T7" fmla="*/ 134 h 154"/>
                <a:gd name="T8" fmla="*/ 3 w 88"/>
                <a:gd name="T9" fmla="*/ 148 h 154"/>
                <a:gd name="T10" fmla="*/ 23 w 88"/>
                <a:gd name="T11" fmla="*/ 147 h 154"/>
                <a:gd name="T12" fmla="*/ 35 w 88"/>
                <a:gd name="T13" fmla="*/ 147 h 154"/>
                <a:gd name="T14" fmla="*/ 37 w 88"/>
                <a:gd name="T15" fmla="*/ 114 h 154"/>
                <a:gd name="T16" fmla="*/ 39 w 88"/>
                <a:gd name="T17" fmla="*/ 92 h 154"/>
                <a:gd name="T18" fmla="*/ 53 w 88"/>
                <a:gd name="T19" fmla="*/ 149 h 154"/>
                <a:gd name="T20" fmla="*/ 76 w 88"/>
                <a:gd name="T21" fmla="*/ 149 h 154"/>
                <a:gd name="T22" fmla="*/ 88 w 88"/>
                <a:gd name="T23" fmla="*/ 149 h 154"/>
                <a:gd name="T24" fmla="*/ 58 w 88"/>
                <a:gd name="T25" fmla="*/ 143 h 154"/>
                <a:gd name="T26" fmla="*/ 46 w 88"/>
                <a:gd name="T27" fmla="*/ 84 h 154"/>
                <a:gd name="T28" fmla="*/ 30 w 88"/>
                <a:gd name="T29" fmla="*/ 86 h 154"/>
                <a:gd name="T30" fmla="*/ 29 w 88"/>
                <a:gd name="T31" fmla="*/ 140 h 154"/>
                <a:gd name="T32" fmla="*/ 10 w 88"/>
                <a:gd name="T33" fmla="*/ 141 h 154"/>
                <a:gd name="T34" fmla="*/ 26 w 88"/>
                <a:gd name="T35" fmla="*/ 13 h 154"/>
                <a:gd name="T36" fmla="*/ 43 w 88"/>
                <a:gd name="T37" fmla="*/ 9 h 154"/>
                <a:gd name="T38" fmla="*/ 50 w 88"/>
                <a:gd name="T39" fmla="*/ 24 h 154"/>
                <a:gd name="T40" fmla="*/ 80 w 88"/>
                <a:gd name="T41" fmla="*/ 143 h 154"/>
                <a:gd name="T42" fmla="*/ 58 w 88"/>
                <a:gd name="T43" fmla="*/ 14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88" h="154">
                  <a:moveTo>
                    <a:pt x="88" y="149"/>
                  </a:moveTo>
                  <a:cubicBezTo>
                    <a:pt x="79" y="102"/>
                    <a:pt x="63" y="42"/>
                    <a:pt x="49" y="0"/>
                  </a:cubicBezTo>
                  <a:cubicBezTo>
                    <a:pt x="42" y="0"/>
                    <a:pt x="28" y="5"/>
                    <a:pt x="22" y="7"/>
                  </a:cubicBezTo>
                  <a:cubicBezTo>
                    <a:pt x="11" y="46"/>
                    <a:pt x="9" y="93"/>
                    <a:pt x="3" y="134"/>
                  </a:cubicBezTo>
                  <a:cubicBezTo>
                    <a:pt x="2" y="141"/>
                    <a:pt x="0" y="149"/>
                    <a:pt x="3" y="148"/>
                  </a:cubicBezTo>
                  <a:cubicBezTo>
                    <a:pt x="8" y="153"/>
                    <a:pt x="16" y="147"/>
                    <a:pt x="23" y="147"/>
                  </a:cubicBezTo>
                  <a:cubicBezTo>
                    <a:pt x="27" y="147"/>
                    <a:pt x="31" y="149"/>
                    <a:pt x="35" y="147"/>
                  </a:cubicBezTo>
                  <a:cubicBezTo>
                    <a:pt x="33" y="137"/>
                    <a:pt x="36" y="127"/>
                    <a:pt x="37" y="114"/>
                  </a:cubicBezTo>
                  <a:cubicBezTo>
                    <a:pt x="37" y="105"/>
                    <a:pt x="34" y="95"/>
                    <a:pt x="39" y="92"/>
                  </a:cubicBezTo>
                  <a:cubicBezTo>
                    <a:pt x="46" y="109"/>
                    <a:pt x="46" y="132"/>
                    <a:pt x="53" y="149"/>
                  </a:cubicBezTo>
                  <a:cubicBezTo>
                    <a:pt x="59" y="151"/>
                    <a:pt x="65" y="148"/>
                    <a:pt x="76" y="149"/>
                  </a:cubicBezTo>
                  <a:cubicBezTo>
                    <a:pt x="83" y="148"/>
                    <a:pt x="84" y="154"/>
                    <a:pt x="88" y="149"/>
                  </a:cubicBezTo>
                  <a:close/>
                  <a:moveTo>
                    <a:pt x="58" y="143"/>
                  </a:moveTo>
                  <a:cubicBezTo>
                    <a:pt x="52" y="128"/>
                    <a:pt x="49" y="106"/>
                    <a:pt x="46" y="84"/>
                  </a:cubicBezTo>
                  <a:cubicBezTo>
                    <a:pt x="40" y="81"/>
                    <a:pt x="34" y="87"/>
                    <a:pt x="30" y="86"/>
                  </a:cubicBezTo>
                  <a:cubicBezTo>
                    <a:pt x="30" y="102"/>
                    <a:pt x="30" y="120"/>
                    <a:pt x="29" y="140"/>
                  </a:cubicBezTo>
                  <a:cubicBezTo>
                    <a:pt x="25" y="143"/>
                    <a:pt x="16" y="141"/>
                    <a:pt x="10" y="141"/>
                  </a:cubicBezTo>
                  <a:cubicBezTo>
                    <a:pt x="13" y="96"/>
                    <a:pt x="16" y="53"/>
                    <a:pt x="26" y="13"/>
                  </a:cubicBezTo>
                  <a:cubicBezTo>
                    <a:pt x="33" y="12"/>
                    <a:pt x="36" y="9"/>
                    <a:pt x="43" y="9"/>
                  </a:cubicBezTo>
                  <a:cubicBezTo>
                    <a:pt x="48" y="12"/>
                    <a:pt x="49" y="19"/>
                    <a:pt x="50" y="24"/>
                  </a:cubicBezTo>
                  <a:cubicBezTo>
                    <a:pt x="61" y="60"/>
                    <a:pt x="73" y="100"/>
                    <a:pt x="80" y="143"/>
                  </a:cubicBezTo>
                  <a:cubicBezTo>
                    <a:pt x="77" y="142"/>
                    <a:pt x="64" y="141"/>
                    <a:pt x="58" y="1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3" name="Freeform 661"/>
            <p:cNvSpPr>
              <a:spLocks noEditPoints="1"/>
            </p:cNvSpPr>
            <p:nvPr/>
          </p:nvSpPr>
          <p:spPr bwMode="auto">
            <a:xfrm>
              <a:off x="8096120" y="3425030"/>
              <a:ext cx="309022" cy="596143"/>
            </a:xfrm>
            <a:custGeom>
              <a:avLst/>
              <a:gdLst>
                <a:gd name="T0" fmla="*/ 69 w 83"/>
                <a:gd name="T1" fmla="*/ 24 h 160"/>
                <a:gd name="T2" fmla="*/ 0 w 83"/>
                <a:gd name="T3" fmla="*/ 20 h 160"/>
                <a:gd name="T4" fmla="*/ 5 w 83"/>
                <a:gd name="T5" fmla="*/ 158 h 160"/>
                <a:gd name="T6" fmla="*/ 13 w 83"/>
                <a:gd name="T7" fmla="*/ 153 h 160"/>
                <a:gd name="T8" fmla="*/ 81 w 83"/>
                <a:gd name="T9" fmla="*/ 106 h 160"/>
                <a:gd name="T10" fmla="*/ 55 w 83"/>
                <a:gd name="T11" fmla="*/ 83 h 160"/>
                <a:gd name="T12" fmla="*/ 69 w 83"/>
                <a:gd name="T13" fmla="*/ 24 h 160"/>
                <a:gd name="T14" fmla="*/ 40 w 83"/>
                <a:gd name="T15" fmla="*/ 82 h 160"/>
                <a:gd name="T16" fmla="*/ 71 w 83"/>
                <a:gd name="T17" fmla="*/ 97 h 160"/>
                <a:gd name="T18" fmla="*/ 12 w 83"/>
                <a:gd name="T19" fmla="*/ 146 h 160"/>
                <a:gd name="T20" fmla="*/ 8 w 83"/>
                <a:gd name="T21" fmla="*/ 121 h 160"/>
                <a:gd name="T22" fmla="*/ 7 w 83"/>
                <a:gd name="T23" fmla="*/ 20 h 160"/>
                <a:gd name="T24" fmla="*/ 24 w 83"/>
                <a:gd name="T25" fmla="*/ 13 h 160"/>
                <a:gd name="T26" fmla="*/ 66 w 83"/>
                <a:gd name="T27" fmla="*/ 34 h 160"/>
                <a:gd name="T28" fmla="*/ 59 w 83"/>
                <a:gd name="T29" fmla="*/ 70 h 160"/>
                <a:gd name="T30" fmla="*/ 40 w 83"/>
                <a:gd name="T31" fmla="*/ 82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3" h="160">
                  <a:moveTo>
                    <a:pt x="69" y="24"/>
                  </a:moveTo>
                  <a:cubicBezTo>
                    <a:pt x="58" y="0"/>
                    <a:pt x="15" y="1"/>
                    <a:pt x="0" y="20"/>
                  </a:cubicBezTo>
                  <a:cubicBezTo>
                    <a:pt x="0" y="64"/>
                    <a:pt x="1" y="115"/>
                    <a:pt x="5" y="158"/>
                  </a:cubicBezTo>
                  <a:cubicBezTo>
                    <a:pt x="11" y="160"/>
                    <a:pt x="9" y="153"/>
                    <a:pt x="13" y="153"/>
                  </a:cubicBezTo>
                  <a:cubicBezTo>
                    <a:pt x="37" y="152"/>
                    <a:pt x="83" y="138"/>
                    <a:pt x="81" y="106"/>
                  </a:cubicBezTo>
                  <a:cubicBezTo>
                    <a:pt x="80" y="93"/>
                    <a:pt x="70" y="83"/>
                    <a:pt x="55" y="83"/>
                  </a:cubicBezTo>
                  <a:cubicBezTo>
                    <a:pt x="67" y="76"/>
                    <a:pt x="75" y="39"/>
                    <a:pt x="69" y="24"/>
                  </a:cubicBezTo>
                  <a:close/>
                  <a:moveTo>
                    <a:pt x="40" y="82"/>
                  </a:moveTo>
                  <a:cubicBezTo>
                    <a:pt x="46" y="91"/>
                    <a:pt x="65" y="88"/>
                    <a:pt x="71" y="97"/>
                  </a:cubicBezTo>
                  <a:cubicBezTo>
                    <a:pt x="83" y="137"/>
                    <a:pt x="40" y="143"/>
                    <a:pt x="12" y="146"/>
                  </a:cubicBezTo>
                  <a:cubicBezTo>
                    <a:pt x="9" y="139"/>
                    <a:pt x="9" y="130"/>
                    <a:pt x="8" y="121"/>
                  </a:cubicBezTo>
                  <a:cubicBezTo>
                    <a:pt x="5" y="91"/>
                    <a:pt x="4" y="53"/>
                    <a:pt x="7" y="20"/>
                  </a:cubicBezTo>
                  <a:cubicBezTo>
                    <a:pt x="13" y="21"/>
                    <a:pt x="17" y="14"/>
                    <a:pt x="24" y="13"/>
                  </a:cubicBezTo>
                  <a:cubicBezTo>
                    <a:pt x="41" y="10"/>
                    <a:pt x="64" y="19"/>
                    <a:pt x="66" y="34"/>
                  </a:cubicBezTo>
                  <a:cubicBezTo>
                    <a:pt x="67" y="41"/>
                    <a:pt x="64" y="63"/>
                    <a:pt x="59" y="70"/>
                  </a:cubicBezTo>
                  <a:cubicBezTo>
                    <a:pt x="55" y="77"/>
                    <a:pt x="48" y="77"/>
                    <a:pt x="40" y="8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4" name="Freeform 662"/>
            <p:cNvSpPr>
              <a:spLocks noEditPoints="1"/>
            </p:cNvSpPr>
            <p:nvPr/>
          </p:nvSpPr>
          <p:spPr bwMode="auto">
            <a:xfrm>
              <a:off x="11298260" y="3483427"/>
              <a:ext cx="462315" cy="537746"/>
            </a:xfrm>
            <a:custGeom>
              <a:avLst/>
              <a:gdLst>
                <a:gd name="T0" fmla="*/ 28 w 124"/>
                <a:gd name="T1" fmla="*/ 137 h 144"/>
                <a:gd name="T2" fmla="*/ 120 w 124"/>
                <a:gd name="T3" fmla="*/ 139 h 144"/>
                <a:gd name="T4" fmla="*/ 122 w 124"/>
                <a:gd name="T5" fmla="*/ 124 h 144"/>
                <a:gd name="T6" fmla="*/ 119 w 124"/>
                <a:gd name="T7" fmla="*/ 34 h 144"/>
                <a:gd name="T8" fmla="*/ 113 w 124"/>
                <a:gd name="T9" fmla="*/ 0 h 144"/>
                <a:gd name="T10" fmla="*/ 7 w 124"/>
                <a:gd name="T11" fmla="*/ 17 h 144"/>
                <a:gd name="T12" fmla="*/ 7 w 124"/>
                <a:gd name="T13" fmla="*/ 138 h 144"/>
                <a:gd name="T14" fmla="*/ 28 w 124"/>
                <a:gd name="T15" fmla="*/ 137 h 144"/>
                <a:gd name="T16" fmla="*/ 115 w 124"/>
                <a:gd name="T17" fmla="*/ 132 h 144"/>
                <a:gd name="T18" fmla="*/ 13 w 124"/>
                <a:gd name="T19" fmla="*/ 129 h 144"/>
                <a:gd name="T20" fmla="*/ 27 w 124"/>
                <a:gd name="T21" fmla="*/ 90 h 144"/>
                <a:gd name="T22" fmla="*/ 37 w 124"/>
                <a:gd name="T23" fmla="*/ 81 h 144"/>
                <a:gd name="T24" fmla="*/ 51 w 124"/>
                <a:gd name="T25" fmla="*/ 89 h 144"/>
                <a:gd name="T26" fmla="*/ 85 w 124"/>
                <a:gd name="T27" fmla="*/ 76 h 144"/>
                <a:gd name="T28" fmla="*/ 115 w 124"/>
                <a:gd name="T29" fmla="*/ 101 h 144"/>
                <a:gd name="T30" fmla="*/ 115 w 124"/>
                <a:gd name="T31" fmla="*/ 132 h 144"/>
                <a:gd name="T32" fmla="*/ 113 w 124"/>
                <a:gd name="T33" fmla="*/ 85 h 144"/>
                <a:gd name="T34" fmla="*/ 95 w 124"/>
                <a:gd name="T35" fmla="*/ 72 h 144"/>
                <a:gd name="T36" fmla="*/ 110 w 124"/>
                <a:gd name="T37" fmla="*/ 58 h 144"/>
                <a:gd name="T38" fmla="*/ 113 w 124"/>
                <a:gd name="T39" fmla="*/ 85 h 144"/>
                <a:gd name="T40" fmla="*/ 14 w 124"/>
                <a:gd name="T41" fmla="*/ 24 h 144"/>
                <a:gd name="T42" fmla="*/ 109 w 124"/>
                <a:gd name="T43" fmla="*/ 9 h 144"/>
                <a:gd name="T44" fmla="*/ 113 w 124"/>
                <a:gd name="T45" fmla="*/ 47 h 144"/>
                <a:gd name="T46" fmla="*/ 49 w 124"/>
                <a:gd name="T47" fmla="*/ 79 h 144"/>
                <a:gd name="T48" fmla="*/ 10 w 124"/>
                <a:gd name="T49" fmla="*/ 57 h 144"/>
                <a:gd name="T50" fmla="*/ 14 w 124"/>
                <a:gd name="T51" fmla="*/ 24 h 144"/>
                <a:gd name="T52" fmla="*/ 10 w 124"/>
                <a:gd name="T53" fmla="*/ 67 h 144"/>
                <a:gd name="T54" fmla="*/ 31 w 124"/>
                <a:gd name="T55" fmla="*/ 77 h 144"/>
                <a:gd name="T56" fmla="*/ 10 w 124"/>
                <a:gd name="T57" fmla="*/ 101 h 144"/>
                <a:gd name="T58" fmla="*/ 10 w 124"/>
                <a:gd name="T59" fmla="*/ 67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24" h="144">
                  <a:moveTo>
                    <a:pt x="28" y="137"/>
                  </a:moveTo>
                  <a:cubicBezTo>
                    <a:pt x="60" y="136"/>
                    <a:pt x="94" y="144"/>
                    <a:pt x="120" y="139"/>
                  </a:cubicBezTo>
                  <a:cubicBezTo>
                    <a:pt x="124" y="135"/>
                    <a:pt x="122" y="129"/>
                    <a:pt x="122" y="124"/>
                  </a:cubicBezTo>
                  <a:cubicBezTo>
                    <a:pt x="122" y="85"/>
                    <a:pt x="120" y="63"/>
                    <a:pt x="119" y="34"/>
                  </a:cubicBezTo>
                  <a:cubicBezTo>
                    <a:pt x="119" y="22"/>
                    <a:pt x="121" y="10"/>
                    <a:pt x="113" y="0"/>
                  </a:cubicBezTo>
                  <a:cubicBezTo>
                    <a:pt x="76" y="3"/>
                    <a:pt x="43" y="10"/>
                    <a:pt x="7" y="17"/>
                  </a:cubicBezTo>
                  <a:cubicBezTo>
                    <a:pt x="3" y="54"/>
                    <a:pt x="0" y="102"/>
                    <a:pt x="7" y="138"/>
                  </a:cubicBezTo>
                  <a:cubicBezTo>
                    <a:pt x="14" y="139"/>
                    <a:pt x="21" y="137"/>
                    <a:pt x="28" y="137"/>
                  </a:cubicBezTo>
                  <a:close/>
                  <a:moveTo>
                    <a:pt x="115" y="132"/>
                  </a:moveTo>
                  <a:cubicBezTo>
                    <a:pt x="80" y="132"/>
                    <a:pt x="47" y="125"/>
                    <a:pt x="13" y="129"/>
                  </a:cubicBezTo>
                  <a:cubicBezTo>
                    <a:pt x="11" y="116"/>
                    <a:pt x="16" y="102"/>
                    <a:pt x="27" y="90"/>
                  </a:cubicBezTo>
                  <a:cubicBezTo>
                    <a:pt x="29" y="87"/>
                    <a:pt x="36" y="81"/>
                    <a:pt x="37" y="81"/>
                  </a:cubicBezTo>
                  <a:cubicBezTo>
                    <a:pt x="41" y="81"/>
                    <a:pt x="46" y="88"/>
                    <a:pt x="51" y="89"/>
                  </a:cubicBezTo>
                  <a:cubicBezTo>
                    <a:pt x="65" y="90"/>
                    <a:pt x="73" y="81"/>
                    <a:pt x="85" y="76"/>
                  </a:cubicBezTo>
                  <a:cubicBezTo>
                    <a:pt x="99" y="80"/>
                    <a:pt x="108" y="90"/>
                    <a:pt x="115" y="101"/>
                  </a:cubicBezTo>
                  <a:cubicBezTo>
                    <a:pt x="115" y="111"/>
                    <a:pt x="115" y="122"/>
                    <a:pt x="115" y="132"/>
                  </a:cubicBezTo>
                  <a:close/>
                  <a:moveTo>
                    <a:pt x="113" y="85"/>
                  </a:moveTo>
                  <a:cubicBezTo>
                    <a:pt x="107" y="80"/>
                    <a:pt x="104" y="73"/>
                    <a:pt x="95" y="72"/>
                  </a:cubicBezTo>
                  <a:cubicBezTo>
                    <a:pt x="97" y="64"/>
                    <a:pt x="108" y="65"/>
                    <a:pt x="110" y="58"/>
                  </a:cubicBezTo>
                  <a:cubicBezTo>
                    <a:pt x="117" y="62"/>
                    <a:pt x="112" y="77"/>
                    <a:pt x="113" y="85"/>
                  </a:cubicBezTo>
                  <a:close/>
                  <a:moveTo>
                    <a:pt x="14" y="24"/>
                  </a:moveTo>
                  <a:cubicBezTo>
                    <a:pt x="45" y="17"/>
                    <a:pt x="75" y="11"/>
                    <a:pt x="109" y="9"/>
                  </a:cubicBezTo>
                  <a:cubicBezTo>
                    <a:pt x="114" y="18"/>
                    <a:pt x="110" y="36"/>
                    <a:pt x="113" y="47"/>
                  </a:cubicBezTo>
                  <a:cubicBezTo>
                    <a:pt x="95" y="57"/>
                    <a:pt x="76" y="82"/>
                    <a:pt x="49" y="79"/>
                  </a:cubicBezTo>
                  <a:cubicBezTo>
                    <a:pt x="35" y="77"/>
                    <a:pt x="24" y="62"/>
                    <a:pt x="10" y="57"/>
                  </a:cubicBezTo>
                  <a:cubicBezTo>
                    <a:pt x="12" y="47"/>
                    <a:pt x="12" y="35"/>
                    <a:pt x="14" y="24"/>
                  </a:cubicBezTo>
                  <a:close/>
                  <a:moveTo>
                    <a:pt x="10" y="67"/>
                  </a:moveTo>
                  <a:cubicBezTo>
                    <a:pt x="17" y="70"/>
                    <a:pt x="23" y="75"/>
                    <a:pt x="31" y="77"/>
                  </a:cubicBezTo>
                  <a:cubicBezTo>
                    <a:pt x="22" y="83"/>
                    <a:pt x="18" y="94"/>
                    <a:pt x="10" y="101"/>
                  </a:cubicBezTo>
                  <a:cubicBezTo>
                    <a:pt x="10" y="90"/>
                    <a:pt x="10" y="78"/>
                    <a:pt x="10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5" name="Freeform 663"/>
            <p:cNvSpPr>
              <a:spLocks noEditPoints="1"/>
            </p:cNvSpPr>
            <p:nvPr/>
          </p:nvSpPr>
          <p:spPr bwMode="auto">
            <a:xfrm>
              <a:off x="8375943" y="3461527"/>
              <a:ext cx="311454" cy="559644"/>
            </a:xfrm>
            <a:custGeom>
              <a:avLst/>
              <a:gdLst>
                <a:gd name="T0" fmla="*/ 47 w 83"/>
                <a:gd name="T1" fmla="*/ 36 h 150"/>
                <a:gd name="T2" fmla="*/ 59 w 83"/>
                <a:gd name="T3" fmla="*/ 37 h 150"/>
                <a:gd name="T4" fmla="*/ 62 w 83"/>
                <a:gd name="T5" fmla="*/ 6 h 150"/>
                <a:gd name="T6" fmla="*/ 28 w 83"/>
                <a:gd name="T7" fmla="*/ 14 h 150"/>
                <a:gd name="T8" fmla="*/ 9 w 83"/>
                <a:gd name="T9" fmla="*/ 113 h 150"/>
                <a:gd name="T10" fmla="*/ 79 w 83"/>
                <a:gd name="T11" fmla="*/ 133 h 150"/>
                <a:gd name="T12" fmla="*/ 77 w 83"/>
                <a:gd name="T13" fmla="*/ 105 h 150"/>
                <a:gd name="T14" fmla="*/ 58 w 83"/>
                <a:gd name="T15" fmla="*/ 112 h 150"/>
                <a:gd name="T16" fmla="*/ 47 w 83"/>
                <a:gd name="T17" fmla="*/ 36 h 150"/>
                <a:gd name="T18" fmla="*/ 74 w 83"/>
                <a:gd name="T19" fmla="*/ 114 h 150"/>
                <a:gd name="T20" fmla="*/ 72 w 83"/>
                <a:gd name="T21" fmla="*/ 130 h 150"/>
                <a:gd name="T22" fmla="*/ 15 w 83"/>
                <a:gd name="T23" fmla="*/ 113 h 150"/>
                <a:gd name="T24" fmla="*/ 14 w 83"/>
                <a:gd name="T25" fmla="*/ 66 h 150"/>
                <a:gd name="T26" fmla="*/ 40 w 83"/>
                <a:gd name="T27" fmla="*/ 12 h 150"/>
                <a:gd name="T28" fmla="*/ 52 w 83"/>
                <a:gd name="T29" fmla="*/ 9 h 150"/>
                <a:gd name="T30" fmla="*/ 55 w 83"/>
                <a:gd name="T31" fmla="*/ 29 h 150"/>
                <a:gd name="T32" fmla="*/ 43 w 83"/>
                <a:gd name="T33" fmla="*/ 30 h 150"/>
                <a:gd name="T34" fmla="*/ 74 w 83"/>
                <a:gd name="T35" fmla="*/ 11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3" h="150">
                  <a:moveTo>
                    <a:pt x="47" y="36"/>
                  </a:moveTo>
                  <a:cubicBezTo>
                    <a:pt x="50" y="37"/>
                    <a:pt x="57" y="39"/>
                    <a:pt x="59" y="37"/>
                  </a:cubicBezTo>
                  <a:cubicBezTo>
                    <a:pt x="61" y="28"/>
                    <a:pt x="61" y="20"/>
                    <a:pt x="62" y="6"/>
                  </a:cubicBezTo>
                  <a:cubicBezTo>
                    <a:pt x="49" y="0"/>
                    <a:pt x="36" y="5"/>
                    <a:pt x="28" y="14"/>
                  </a:cubicBezTo>
                  <a:cubicBezTo>
                    <a:pt x="11" y="34"/>
                    <a:pt x="0" y="83"/>
                    <a:pt x="9" y="113"/>
                  </a:cubicBezTo>
                  <a:cubicBezTo>
                    <a:pt x="17" y="142"/>
                    <a:pt x="60" y="150"/>
                    <a:pt x="79" y="133"/>
                  </a:cubicBezTo>
                  <a:cubicBezTo>
                    <a:pt x="78" y="122"/>
                    <a:pt x="83" y="112"/>
                    <a:pt x="77" y="105"/>
                  </a:cubicBezTo>
                  <a:cubicBezTo>
                    <a:pt x="68" y="107"/>
                    <a:pt x="66" y="113"/>
                    <a:pt x="58" y="112"/>
                  </a:cubicBezTo>
                  <a:cubicBezTo>
                    <a:pt x="30" y="110"/>
                    <a:pt x="24" y="51"/>
                    <a:pt x="47" y="36"/>
                  </a:cubicBezTo>
                  <a:close/>
                  <a:moveTo>
                    <a:pt x="74" y="114"/>
                  </a:moveTo>
                  <a:cubicBezTo>
                    <a:pt x="73" y="119"/>
                    <a:pt x="75" y="127"/>
                    <a:pt x="72" y="130"/>
                  </a:cubicBezTo>
                  <a:cubicBezTo>
                    <a:pt x="48" y="140"/>
                    <a:pt x="23" y="135"/>
                    <a:pt x="15" y="113"/>
                  </a:cubicBezTo>
                  <a:cubicBezTo>
                    <a:pt x="12" y="102"/>
                    <a:pt x="12" y="81"/>
                    <a:pt x="14" y="66"/>
                  </a:cubicBezTo>
                  <a:cubicBezTo>
                    <a:pt x="17" y="43"/>
                    <a:pt x="30" y="18"/>
                    <a:pt x="40" y="12"/>
                  </a:cubicBezTo>
                  <a:cubicBezTo>
                    <a:pt x="44" y="10"/>
                    <a:pt x="49" y="10"/>
                    <a:pt x="52" y="9"/>
                  </a:cubicBezTo>
                  <a:cubicBezTo>
                    <a:pt x="58" y="11"/>
                    <a:pt x="53" y="27"/>
                    <a:pt x="55" y="29"/>
                  </a:cubicBezTo>
                  <a:cubicBezTo>
                    <a:pt x="52" y="33"/>
                    <a:pt x="45" y="26"/>
                    <a:pt x="43" y="30"/>
                  </a:cubicBezTo>
                  <a:cubicBezTo>
                    <a:pt x="12" y="52"/>
                    <a:pt x="26" y="136"/>
                    <a:pt x="74" y="1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6" name="Freeform 664"/>
            <p:cNvSpPr>
              <a:spLocks noEditPoints="1"/>
            </p:cNvSpPr>
            <p:nvPr/>
          </p:nvSpPr>
          <p:spPr bwMode="auto">
            <a:xfrm>
              <a:off x="8156952" y="3515059"/>
              <a:ext cx="133829" cy="175193"/>
            </a:xfrm>
            <a:custGeom>
              <a:avLst/>
              <a:gdLst>
                <a:gd name="T0" fmla="*/ 22 w 36"/>
                <a:gd name="T1" fmla="*/ 3 h 47"/>
                <a:gd name="T2" fmla="*/ 11 w 36"/>
                <a:gd name="T3" fmla="*/ 0 h 47"/>
                <a:gd name="T4" fmla="*/ 3 w 36"/>
                <a:gd name="T5" fmla="*/ 17 h 47"/>
                <a:gd name="T6" fmla="*/ 5 w 36"/>
                <a:gd name="T7" fmla="*/ 46 h 47"/>
                <a:gd name="T8" fmla="*/ 8 w 36"/>
                <a:gd name="T9" fmla="*/ 47 h 47"/>
                <a:gd name="T10" fmla="*/ 22 w 36"/>
                <a:gd name="T11" fmla="*/ 3 h 47"/>
                <a:gd name="T12" fmla="*/ 10 w 36"/>
                <a:gd name="T13" fmla="*/ 40 h 47"/>
                <a:gd name="T14" fmla="*/ 8 w 36"/>
                <a:gd name="T15" fmla="*/ 8 h 47"/>
                <a:gd name="T16" fmla="*/ 10 w 36"/>
                <a:gd name="T17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47">
                  <a:moveTo>
                    <a:pt x="22" y="3"/>
                  </a:moveTo>
                  <a:cubicBezTo>
                    <a:pt x="21" y="2"/>
                    <a:pt x="13" y="0"/>
                    <a:pt x="11" y="0"/>
                  </a:cubicBezTo>
                  <a:cubicBezTo>
                    <a:pt x="0" y="1"/>
                    <a:pt x="3" y="9"/>
                    <a:pt x="3" y="17"/>
                  </a:cubicBezTo>
                  <a:cubicBezTo>
                    <a:pt x="3" y="26"/>
                    <a:pt x="0" y="37"/>
                    <a:pt x="5" y="46"/>
                  </a:cubicBezTo>
                  <a:cubicBezTo>
                    <a:pt x="7" y="46"/>
                    <a:pt x="8" y="46"/>
                    <a:pt x="8" y="47"/>
                  </a:cubicBezTo>
                  <a:cubicBezTo>
                    <a:pt x="35" y="47"/>
                    <a:pt x="36" y="13"/>
                    <a:pt x="22" y="3"/>
                  </a:cubicBezTo>
                  <a:close/>
                  <a:moveTo>
                    <a:pt x="10" y="40"/>
                  </a:moveTo>
                  <a:cubicBezTo>
                    <a:pt x="8" y="35"/>
                    <a:pt x="8" y="19"/>
                    <a:pt x="8" y="8"/>
                  </a:cubicBezTo>
                  <a:cubicBezTo>
                    <a:pt x="30" y="4"/>
                    <a:pt x="29" y="42"/>
                    <a:pt x="10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7" name="Freeform 665"/>
            <p:cNvSpPr>
              <a:spLocks/>
            </p:cNvSpPr>
            <p:nvPr/>
          </p:nvSpPr>
          <p:spPr bwMode="auto">
            <a:xfrm>
              <a:off x="6643479" y="3515059"/>
              <a:ext cx="250624" cy="328487"/>
            </a:xfrm>
            <a:custGeom>
              <a:avLst/>
              <a:gdLst>
                <a:gd name="T0" fmla="*/ 47 w 67"/>
                <a:gd name="T1" fmla="*/ 25 h 88"/>
                <a:gd name="T2" fmla="*/ 63 w 67"/>
                <a:gd name="T3" fmla="*/ 34 h 88"/>
                <a:gd name="T4" fmla="*/ 48 w 67"/>
                <a:gd name="T5" fmla="*/ 0 h 88"/>
                <a:gd name="T6" fmla="*/ 44 w 67"/>
                <a:gd name="T7" fmla="*/ 0 h 88"/>
                <a:gd name="T8" fmla="*/ 27 w 67"/>
                <a:gd name="T9" fmla="*/ 55 h 88"/>
                <a:gd name="T10" fmla="*/ 4 w 67"/>
                <a:gd name="T11" fmla="*/ 83 h 88"/>
                <a:gd name="T12" fmla="*/ 47 w 67"/>
                <a:gd name="T13" fmla="*/ 25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88">
                  <a:moveTo>
                    <a:pt x="47" y="25"/>
                  </a:moveTo>
                  <a:cubicBezTo>
                    <a:pt x="55" y="25"/>
                    <a:pt x="54" y="34"/>
                    <a:pt x="63" y="34"/>
                  </a:cubicBezTo>
                  <a:cubicBezTo>
                    <a:pt x="67" y="23"/>
                    <a:pt x="55" y="8"/>
                    <a:pt x="48" y="0"/>
                  </a:cubicBezTo>
                  <a:cubicBezTo>
                    <a:pt x="47" y="0"/>
                    <a:pt x="45" y="0"/>
                    <a:pt x="44" y="0"/>
                  </a:cubicBezTo>
                  <a:cubicBezTo>
                    <a:pt x="37" y="17"/>
                    <a:pt x="37" y="38"/>
                    <a:pt x="27" y="55"/>
                  </a:cubicBezTo>
                  <a:cubicBezTo>
                    <a:pt x="7" y="51"/>
                    <a:pt x="0" y="71"/>
                    <a:pt x="4" y="83"/>
                  </a:cubicBezTo>
                  <a:cubicBezTo>
                    <a:pt x="39" y="88"/>
                    <a:pt x="34" y="46"/>
                    <a:pt x="4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8" name="Freeform 666"/>
            <p:cNvSpPr>
              <a:spLocks noEditPoints="1"/>
            </p:cNvSpPr>
            <p:nvPr/>
          </p:nvSpPr>
          <p:spPr bwMode="auto">
            <a:xfrm>
              <a:off x="7845498" y="3539391"/>
              <a:ext cx="94897" cy="187360"/>
            </a:xfrm>
            <a:custGeom>
              <a:avLst/>
              <a:gdLst>
                <a:gd name="T0" fmla="*/ 6 w 25"/>
                <a:gd name="T1" fmla="*/ 2 h 50"/>
                <a:gd name="T2" fmla="*/ 0 w 25"/>
                <a:gd name="T3" fmla="*/ 46 h 50"/>
                <a:gd name="T4" fmla="*/ 21 w 25"/>
                <a:gd name="T5" fmla="*/ 48 h 50"/>
                <a:gd name="T6" fmla="*/ 17 w 25"/>
                <a:gd name="T7" fmla="*/ 1 h 50"/>
                <a:gd name="T8" fmla="*/ 6 w 25"/>
                <a:gd name="T9" fmla="*/ 2 h 50"/>
                <a:gd name="T10" fmla="*/ 9 w 25"/>
                <a:gd name="T11" fmla="*/ 44 h 50"/>
                <a:gd name="T12" fmla="*/ 10 w 25"/>
                <a:gd name="T13" fmla="*/ 8 h 50"/>
                <a:gd name="T14" fmla="*/ 14 w 25"/>
                <a:gd name="T15" fmla="*/ 8 h 50"/>
                <a:gd name="T16" fmla="*/ 17 w 25"/>
                <a:gd name="T17" fmla="*/ 42 h 50"/>
                <a:gd name="T18" fmla="*/ 9 w 25"/>
                <a:gd name="T19" fmla="*/ 4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" h="50">
                  <a:moveTo>
                    <a:pt x="6" y="2"/>
                  </a:moveTo>
                  <a:cubicBezTo>
                    <a:pt x="1" y="16"/>
                    <a:pt x="3" y="33"/>
                    <a:pt x="0" y="46"/>
                  </a:cubicBezTo>
                  <a:cubicBezTo>
                    <a:pt x="7" y="48"/>
                    <a:pt x="14" y="50"/>
                    <a:pt x="21" y="48"/>
                  </a:cubicBezTo>
                  <a:cubicBezTo>
                    <a:pt x="25" y="33"/>
                    <a:pt x="22" y="13"/>
                    <a:pt x="17" y="1"/>
                  </a:cubicBezTo>
                  <a:cubicBezTo>
                    <a:pt x="13" y="1"/>
                    <a:pt x="8" y="0"/>
                    <a:pt x="6" y="2"/>
                  </a:cubicBezTo>
                  <a:close/>
                  <a:moveTo>
                    <a:pt x="9" y="44"/>
                  </a:moveTo>
                  <a:cubicBezTo>
                    <a:pt x="3" y="35"/>
                    <a:pt x="10" y="19"/>
                    <a:pt x="10" y="8"/>
                  </a:cubicBezTo>
                  <a:cubicBezTo>
                    <a:pt x="12" y="8"/>
                    <a:pt x="13" y="8"/>
                    <a:pt x="14" y="8"/>
                  </a:cubicBezTo>
                  <a:cubicBezTo>
                    <a:pt x="16" y="21"/>
                    <a:pt x="17" y="28"/>
                    <a:pt x="17" y="42"/>
                  </a:cubicBezTo>
                  <a:cubicBezTo>
                    <a:pt x="15" y="43"/>
                    <a:pt x="9" y="40"/>
                    <a:pt x="9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9" name="Freeform 667"/>
            <p:cNvSpPr>
              <a:spLocks noEditPoints="1"/>
            </p:cNvSpPr>
            <p:nvPr/>
          </p:nvSpPr>
          <p:spPr bwMode="auto">
            <a:xfrm>
              <a:off x="8984253" y="3641587"/>
              <a:ext cx="133829" cy="160594"/>
            </a:xfrm>
            <a:custGeom>
              <a:avLst/>
              <a:gdLst>
                <a:gd name="T0" fmla="*/ 31 w 36"/>
                <a:gd name="T1" fmla="*/ 28 h 43"/>
                <a:gd name="T2" fmla="*/ 27 w 36"/>
                <a:gd name="T3" fmla="*/ 18 h 43"/>
                <a:gd name="T4" fmla="*/ 34 w 36"/>
                <a:gd name="T5" fmla="*/ 8 h 43"/>
                <a:gd name="T6" fmla="*/ 17 w 36"/>
                <a:gd name="T7" fmla="*/ 0 h 43"/>
                <a:gd name="T8" fmla="*/ 1 w 36"/>
                <a:gd name="T9" fmla="*/ 26 h 43"/>
                <a:gd name="T10" fmla="*/ 31 w 36"/>
                <a:gd name="T11" fmla="*/ 28 h 43"/>
                <a:gd name="T12" fmla="*/ 20 w 36"/>
                <a:gd name="T13" fmla="*/ 8 h 43"/>
                <a:gd name="T14" fmla="*/ 25 w 36"/>
                <a:gd name="T15" fmla="*/ 10 h 43"/>
                <a:gd name="T16" fmla="*/ 17 w 36"/>
                <a:gd name="T17" fmla="*/ 15 h 43"/>
                <a:gd name="T18" fmla="*/ 20 w 36"/>
                <a:gd name="T19" fmla="*/ 8 h 43"/>
                <a:gd name="T20" fmla="*/ 10 w 36"/>
                <a:gd name="T21" fmla="*/ 21 h 43"/>
                <a:gd name="T22" fmla="*/ 24 w 36"/>
                <a:gd name="T23" fmla="*/ 28 h 43"/>
                <a:gd name="T24" fmla="*/ 9 w 36"/>
                <a:gd name="T25" fmla="*/ 30 h 43"/>
                <a:gd name="T26" fmla="*/ 10 w 36"/>
                <a:gd name="T27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3">
                  <a:moveTo>
                    <a:pt x="31" y="28"/>
                  </a:moveTo>
                  <a:cubicBezTo>
                    <a:pt x="31" y="23"/>
                    <a:pt x="27" y="23"/>
                    <a:pt x="27" y="18"/>
                  </a:cubicBezTo>
                  <a:cubicBezTo>
                    <a:pt x="31" y="17"/>
                    <a:pt x="36" y="13"/>
                    <a:pt x="34" y="8"/>
                  </a:cubicBezTo>
                  <a:cubicBezTo>
                    <a:pt x="30" y="4"/>
                    <a:pt x="23" y="3"/>
                    <a:pt x="17" y="0"/>
                  </a:cubicBezTo>
                  <a:cubicBezTo>
                    <a:pt x="15" y="9"/>
                    <a:pt x="0" y="18"/>
                    <a:pt x="1" y="26"/>
                  </a:cubicBezTo>
                  <a:cubicBezTo>
                    <a:pt x="1" y="40"/>
                    <a:pt x="26" y="43"/>
                    <a:pt x="31" y="28"/>
                  </a:cubicBezTo>
                  <a:close/>
                  <a:moveTo>
                    <a:pt x="20" y="8"/>
                  </a:moveTo>
                  <a:cubicBezTo>
                    <a:pt x="21" y="9"/>
                    <a:pt x="23" y="10"/>
                    <a:pt x="25" y="10"/>
                  </a:cubicBezTo>
                  <a:cubicBezTo>
                    <a:pt x="25" y="13"/>
                    <a:pt x="22" y="15"/>
                    <a:pt x="17" y="15"/>
                  </a:cubicBezTo>
                  <a:cubicBezTo>
                    <a:pt x="14" y="12"/>
                    <a:pt x="19" y="11"/>
                    <a:pt x="20" y="8"/>
                  </a:cubicBezTo>
                  <a:close/>
                  <a:moveTo>
                    <a:pt x="10" y="21"/>
                  </a:moveTo>
                  <a:cubicBezTo>
                    <a:pt x="18" y="20"/>
                    <a:pt x="20" y="25"/>
                    <a:pt x="24" y="28"/>
                  </a:cubicBezTo>
                  <a:cubicBezTo>
                    <a:pt x="20" y="32"/>
                    <a:pt x="15" y="32"/>
                    <a:pt x="9" y="30"/>
                  </a:cubicBezTo>
                  <a:cubicBezTo>
                    <a:pt x="8" y="26"/>
                    <a:pt x="11" y="25"/>
                    <a:pt x="1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0" name="Freeform 668"/>
            <p:cNvSpPr>
              <a:spLocks/>
            </p:cNvSpPr>
            <p:nvPr/>
          </p:nvSpPr>
          <p:spPr bwMode="auto">
            <a:xfrm>
              <a:off x="10777547" y="3661053"/>
              <a:ext cx="55965" cy="114363"/>
            </a:xfrm>
            <a:custGeom>
              <a:avLst/>
              <a:gdLst>
                <a:gd name="T0" fmla="*/ 11 w 15"/>
                <a:gd name="T1" fmla="*/ 31 h 31"/>
                <a:gd name="T2" fmla="*/ 15 w 15"/>
                <a:gd name="T3" fmla="*/ 0 h 31"/>
                <a:gd name="T4" fmla="*/ 9 w 15"/>
                <a:gd name="T5" fmla="*/ 0 h 31"/>
                <a:gd name="T6" fmla="*/ 11 w 15"/>
                <a:gd name="T7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1">
                  <a:moveTo>
                    <a:pt x="11" y="31"/>
                  </a:moveTo>
                  <a:cubicBezTo>
                    <a:pt x="11" y="24"/>
                    <a:pt x="14" y="11"/>
                    <a:pt x="15" y="0"/>
                  </a:cubicBezTo>
                  <a:cubicBezTo>
                    <a:pt x="13" y="0"/>
                    <a:pt x="11" y="0"/>
                    <a:pt x="9" y="0"/>
                  </a:cubicBezTo>
                  <a:cubicBezTo>
                    <a:pt x="8" y="10"/>
                    <a:pt x="0" y="26"/>
                    <a:pt x="11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1" name="Freeform 669"/>
            <p:cNvSpPr>
              <a:spLocks/>
            </p:cNvSpPr>
            <p:nvPr/>
          </p:nvSpPr>
          <p:spPr bwMode="auto">
            <a:xfrm>
              <a:off x="10806746" y="3668353"/>
              <a:ext cx="82730" cy="128962"/>
            </a:xfrm>
            <a:custGeom>
              <a:avLst/>
              <a:gdLst>
                <a:gd name="T0" fmla="*/ 17 w 22"/>
                <a:gd name="T1" fmla="*/ 34 h 35"/>
                <a:gd name="T2" fmla="*/ 12 w 22"/>
                <a:gd name="T3" fmla="*/ 0 h 35"/>
                <a:gd name="T4" fmla="*/ 17 w 22"/>
                <a:gd name="T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35">
                  <a:moveTo>
                    <a:pt x="17" y="34"/>
                  </a:moveTo>
                  <a:cubicBezTo>
                    <a:pt x="6" y="24"/>
                    <a:pt x="22" y="7"/>
                    <a:pt x="12" y="0"/>
                  </a:cubicBezTo>
                  <a:cubicBezTo>
                    <a:pt x="6" y="7"/>
                    <a:pt x="0" y="35"/>
                    <a:pt x="17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2" name="Freeform 670"/>
            <p:cNvSpPr>
              <a:spLocks noEditPoints="1"/>
            </p:cNvSpPr>
            <p:nvPr/>
          </p:nvSpPr>
          <p:spPr bwMode="auto">
            <a:xfrm>
              <a:off x="9093747" y="3690252"/>
              <a:ext cx="289556" cy="233591"/>
            </a:xfrm>
            <a:custGeom>
              <a:avLst/>
              <a:gdLst>
                <a:gd name="T0" fmla="*/ 7 w 78"/>
                <a:gd name="T1" fmla="*/ 32 h 63"/>
                <a:gd name="T2" fmla="*/ 26 w 78"/>
                <a:gd name="T3" fmla="*/ 26 h 63"/>
                <a:gd name="T4" fmla="*/ 39 w 78"/>
                <a:gd name="T5" fmla="*/ 10 h 63"/>
                <a:gd name="T6" fmla="*/ 29 w 78"/>
                <a:gd name="T7" fmla="*/ 18 h 63"/>
                <a:gd name="T8" fmla="*/ 16 w 78"/>
                <a:gd name="T9" fmla="*/ 0 h 63"/>
                <a:gd name="T10" fmla="*/ 7 w 78"/>
                <a:gd name="T11" fmla="*/ 32 h 63"/>
                <a:gd name="T12" fmla="*/ 46 w 78"/>
                <a:gd name="T13" fmla="*/ 24 h 63"/>
                <a:gd name="T14" fmla="*/ 33 w 78"/>
                <a:gd name="T15" fmla="*/ 33 h 63"/>
                <a:gd name="T16" fmla="*/ 46 w 78"/>
                <a:gd name="T17" fmla="*/ 24 h 63"/>
                <a:gd name="T18" fmla="*/ 17 w 78"/>
                <a:gd name="T19" fmla="*/ 8 h 63"/>
                <a:gd name="T20" fmla="*/ 10 w 78"/>
                <a:gd name="T21" fmla="*/ 26 h 63"/>
                <a:gd name="T22" fmla="*/ 17 w 78"/>
                <a:gd name="T23" fmla="*/ 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8" h="63">
                  <a:moveTo>
                    <a:pt x="7" y="32"/>
                  </a:moveTo>
                  <a:cubicBezTo>
                    <a:pt x="14" y="35"/>
                    <a:pt x="22" y="30"/>
                    <a:pt x="26" y="26"/>
                  </a:cubicBezTo>
                  <a:cubicBezTo>
                    <a:pt x="22" y="63"/>
                    <a:pt x="78" y="16"/>
                    <a:pt x="39" y="10"/>
                  </a:cubicBezTo>
                  <a:cubicBezTo>
                    <a:pt x="34" y="11"/>
                    <a:pt x="35" y="18"/>
                    <a:pt x="29" y="18"/>
                  </a:cubicBezTo>
                  <a:cubicBezTo>
                    <a:pt x="29" y="8"/>
                    <a:pt x="24" y="2"/>
                    <a:pt x="16" y="0"/>
                  </a:cubicBezTo>
                  <a:cubicBezTo>
                    <a:pt x="11" y="7"/>
                    <a:pt x="0" y="20"/>
                    <a:pt x="7" y="32"/>
                  </a:cubicBezTo>
                  <a:close/>
                  <a:moveTo>
                    <a:pt x="46" y="24"/>
                  </a:moveTo>
                  <a:cubicBezTo>
                    <a:pt x="45" y="29"/>
                    <a:pt x="41" y="32"/>
                    <a:pt x="33" y="33"/>
                  </a:cubicBezTo>
                  <a:cubicBezTo>
                    <a:pt x="29" y="23"/>
                    <a:pt x="47" y="10"/>
                    <a:pt x="46" y="24"/>
                  </a:cubicBezTo>
                  <a:close/>
                  <a:moveTo>
                    <a:pt x="17" y="8"/>
                  </a:moveTo>
                  <a:cubicBezTo>
                    <a:pt x="29" y="11"/>
                    <a:pt x="23" y="29"/>
                    <a:pt x="10" y="26"/>
                  </a:cubicBezTo>
                  <a:cubicBezTo>
                    <a:pt x="10" y="17"/>
                    <a:pt x="15" y="15"/>
                    <a:pt x="17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3" name="Freeform 671"/>
            <p:cNvSpPr>
              <a:spLocks/>
            </p:cNvSpPr>
            <p:nvPr/>
          </p:nvSpPr>
          <p:spPr bwMode="auto">
            <a:xfrm>
              <a:off x="9667991" y="3692686"/>
              <a:ext cx="107062" cy="209258"/>
            </a:xfrm>
            <a:custGeom>
              <a:avLst/>
              <a:gdLst>
                <a:gd name="T0" fmla="*/ 0 w 29"/>
                <a:gd name="T1" fmla="*/ 53 h 56"/>
                <a:gd name="T2" fmla="*/ 21 w 29"/>
                <a:gd name="T3" fmla="*/ 37 h 56"/>
                <a:gd name="T4" fmla="*/ 15 w 29"/>
                <a:gd name="T5" fmla="*/ 14 h 56"/>
                <a:gd name="T6" fmla="*/ 25 w 29"/>
                <a:gd name="T7" fmla="*/ 0 h 56"/>
                <a:gd name="T8" fmla="*/ 7 w 29"/>
                <a:gd name="T9" fmla="*/ 15 h 56"/>
                <a:gd name="T10" fmla="*/ 14 w 29"/>
                <a:gd name="T11" fmla="*/ 34 h 56"/>
                <a:gd name="T12" fmla="*/ 0 w 29"/>
                <a:gd name="T13" fmla="*/ 53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6">
                  <a:moveTo>
                    <a:pt x="0" y="53"/>
                  </a:moveTo>
                  <a:cubicBezTo>
                    <a:pt x="9" y="56"/>
                    <a:pt x="20" y="46"/>
                    <a:pt x="21" y="37"/>
                  </a:cubicBezTo>
                  <a:cubicBezTo>
                    <a:pt x="22" y="28"/>
                    <a:pt x="17" y="22"/>
                    <a:pt x="15" y="14"/>
                  </a:cubicBezTo>
                  <a:cubicBezTo>
                    <a:pt x="18" y="9"/>
                    <a:pt x="29" y="7"/>
                    <a:pt x="25" y="0"/>
                  </a:cubicBezTo>
                  <a:cubicBezTo>
                    <a:pt x="15" y="3"/>
                    <a:pt x="8" y="7"/>
                    <a:pt x="7" y="15"/>
                  </a:cubicBezTo>
                  <a:cubicBezTo>
                    <a:pt x="7" y="22"/>
                    <a:pt x="15" y="26"/>
                    <a:pt x="14" y="34"/>
                  </a:cubicBezTo>
                  <a:cubicBezTo>
                    <a:pt x="13" y="45"/>
                    <a:pt x="5" y="41"/>
                    <a:pt x="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4" name="Freeform 672"/>
            <p:cNvSpPr>
              <a:spLocks/>
            </p:cNvSpPr>
            <p:nvPr/>
          </p:nvSpPr>
          <p:spPr bwMode="auto">
            <a:xfrm>
              <a:off x="9268940" y="3719450"/>
              <a:ext cx="148428" cy="160594"/>
            </a:xfrm>
            <a:custGeom>
              <a:avLst/>
              <a:gdLst>
                <a:gd name="T0" fmla="*/ 3 w 40"/>
                <a:gd name="T1" fmla="*/ 42 h 43"/>
                <a:gd name="T2" fmla="*/ 12 w 40"/>
                <a:gd name="T3" fmla="*/ 28 h 43"/>
                <a:gd name="T4" fmla="*/ 23 w 40"/>
                <a:gd name="T5" fmla="*/ 43 h 43"/>
                <a:gd name="T6" fmla="*/ 19 w 40"/>
                <a:gd name="T7" fmla="*/ 27 h 43"/>
                <a:gd name="T8" fmla="*/ 40 w 40"/>
                <a:gd name="T9" fmla="*/ 15 h 43"/>
                <a:gd name="T10" fmla="*/ 18 w 40"/>
                <a:gd name="T11" fmla="*/ 17 h 43"/>
                <a:gd name="T12" fmla="*/ 25 w 40"/>
                <a:gd name="T13" fmla="*/ 2 h 43"/>
                <a:gd name="T14" fmla="*/ 19 w 40"/>
                <a:gd name="T15" fmla="*/ 0 h 43"/>
                <a:gd name="T16" fmla="*/ 3 w 40"/>
                <a:gd name="T17" fmla="*/ 4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43">
                  <a:moveTo>
                    <a:pt x="3" y="42"/>
                  </a:moveTo>
                  <a:cubicBezTo>
                    <a:pt x="9" y="41"/>
                    <a:pt x="8" y="32"/>
                    <a:pt x="12" y="28"/>
                  </a:cubicBezTo>
                  <a:cubicBezTo>
                    <a:pt x="14" y="35"/>
                    <a:pt x="15" y="42"/>
                    <a:pt x="23" y="43"/>
                  </a:cubicBezTo>
                  <a:cubicBezTo>
                    <a:pt x="27" y="38"/>
                    <a:pt x="18" y="34"/>
                    <a:pt x="19" y="27"/>
                  </a:cubicBezTo>
                  <a:cubicBezTo>
                    <a:pt x="22" y="18"/>
                    <a:pt x="38" y="24"/>
                    <a:pt x="40" y="15"/>
                  </a:cubicBezTo>
                  <a:cubicBezTo>
                    <a:pt x="34" y="11"/>
                    <a:pt x="22" y="19"/>
                    <a:pt x="18" y="17"/>
                  </a:cubicBezTo>
                  <a:cubicBezTo>
                    <a:pt x="19" y="11"/>
                    <a:pt x="25" y="9"/>
                    <a:pt x="25" y="2"/>
                  </a:cubicBezTo>
                  <a:cubicBezTo>
                    <a:pt x="23" y="1"/>
                    <a:pt x="22" y="0"/>
                    <a:pt x="19" y="0"/>
                  </a:cubicBezTo>
                  <a:cubicBezTo>
                    <a:pt x="16" y="16"/>
                    <a:pt x="0" y="25"/>
                    <a:pt x="3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5" name="Freeform 673"/>
            <p:cNvSpPr>
              <a:spLocks/>
            </p:cNvSpPr>
            <p:nvPr/>
          </p:nvSpPr>
          <p:spPr bwMode="auto">
            <a:xfrm>
              <a:off x="10563422" y="3734050"/>
              <a:ext cx="104630" cy="55965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0 h 15"/>
                <a:gd name="T4" fmla="*/ 0 w 28"/>
                <a:gd name="T5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cubicBezTo>
                    <a:pt x="11" y="12"/>
                    <a:pt x="22" y="7"/>
                    <a:pt x="28" y="0"/>
                  </a:cubicBezTo>
                  <a:cubicBezTo>
                    <a:pt x="15" y="1"/>
                    <a:pt x="2" y="2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6" name="Freeform 674"/>
            <p:cNvSpPr>
              <a:spLocks/>
            </p:cNvSpPr>
            <p:nvPr/>
          </p:nvSpPr>
          <p:spPr bwMode="auto">
            <a:xfrm>
              <a:off x="10607221" y="3768115"/>
              <a:ext cx="82730" cy="48665"/>
            </a:xfrm>
            <a:custGeom>
              <a:avLst/>
              <a:gdLst>
                <a:gd name="T0" fmla="*/ 0 w 22"/>
                <a:gd name="T1" fmla="*/ 13 h 13"/>
                <a:gd name="T2" fmla="*/ 22 w 22"/>
                <a:gd name="T3" fmla="*/ 2 h 13"/>
                <a:gd name="T4" fmla="*/ 0 w 22"/>
                <a:gd name="T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3">
                  <a:moveTo>
                    <a:pt x="0" y="13"/>
                  </a:moveTo>
                  <a:cubicBezTo>
                    <a:pt x="10" y="13"/>
                    <a:pt x="14" y="6"/>
                    <a:pt x="22" y="2"/>
                  </a:cubicBezTo>
                  <a:cubicBezTo>
                    <a:pt x="14" y="0"/>
                    <a:pt x="0" y="3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7" name="Freeform 675"/>
            <p:cNvSpPr>
              <a:spLocks/>
            </p:cNvSpPr>
            <p:nvPr/>
          </p:nvSpPr>
          <p:spPr bwMode="auto">
            <a:xfrm>
              <a:off x="8947753" y="3763249"/>
              <a:ext cx="343087" cy="201959"/>
            </a:xfrm>
            <a:custGeom>
              <a:avLst/>
              <a:gdLst>
                <a:gd name="T0" fmla="*/ 1 w 92"/>
                <a:gd name="T1" fmla="*/ 11 h 54"/>
                <a:gd name="T2" fmla="*/ 29 w 92"/>
                <a:gd name="T3" fmla="*/ 14 h 54"/>
                <a:gd name="T4" fmla="*/ 63 w 92"/>
                <a:gd name="T5" fmla="*/ 34 h 54"/>
                <a:gd name="T6" fmla="*/ 92 w 92"/>
                <a:gd name="T7" fmla="*/ 44 h 54"/>
                <a:gd name="T8" fmla="*/ 67 w 92"/>
                <a:gd name="T9" fmla="*/ 27 h 54"/>
                <a:gd name="T10" fmla="*/ 48 w 92"/>
                <a:gd name="T11" fmla="*/ 26 h 54"/>
                <a:gd name="T12" fmla="*/ 1 w 92"/>
                <a:gd name="T13" fmla="*/ 7 h 54"/>
                <a:gd name="T14" fmla="*/ 1 w 92"/>
                <a:gd name="T1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54">
                  <a:moveTo>
                    <a:pt x="1" y="11"/>
                  </a:moveTo>
                  <a:cubicBezTo>
                    <a:pt x="12" y="14"/>
                    <a:pt x="18" y="10"/>
                    <a:pt x="29" y="14"/>
                  </a:cubicBezTo>
                  <a:cubicBezTo>
                    <a:pt x="36" y="28"/>
                    <a:pt x="45" y="34"/>
                    <a:pt x="63" y="34"/>
                  </a:cubicBezTo>
                  <a:cubicBezTo>
                    <a:pt x="65" y="43"/>
                    <a:pt x="84" y="54"/>
                    <a:pt x="92" y="44"/>
                  </a:cubicBezTo>
                  <a:cubicBezTo>
                    <a:pt x="80" y="42"/>
                    <a:pt x="71" y="37"/>
                    <a:pt x="67" y="27"/>
                  </a:cubicBezTo>
                  <a:cubicBezTo>
                    <a:pt x="59" y="28"/>
                    <a:pt x="55" y="26"/>
                    <a:pt x="48" y="26"/>
                  </a:cubicBezTo>
                  <a:cubicBezTo>
                    <a:pt x="38" y="14"/>
                    <a:pt x="25" y="0"/>
                    <a:pt x="1" y="7"/>
                  </a:cubicBezTo>
                  <a:cubicBezTo>
                    <a:pt x="1" y="9"/>
                    <a:pt x="0" y="9"/>
                    <a:pt x="1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8" name="Freeform 676"/>
            <p:cNvSpPr>
              <a:spLocks noEditPoints="1"/>
            </p:cNvSpPr>
            <p:nvPr/>
          </p:nvSpPr>
          <p:spPr bwMode="auto">
            <a:xfrm>
              <a:off x="8166685" y="3787581"/>
              <a:ext cx="143562" cy="136261"/>
            </a:xfrm>
            <a:custGeom>
              <a:avLst/>
              <a:gdLst>
                <a:gd name="T0" fmla="*/ 0 w 38"/>
                <a:gd name="T1" fmla="*/ 9 h 37"/>
                <a:gd name="T2" fmla="*/ 1 w 38"/>
                <a:gd name="T3" fmla="*/ 37 h 37"/>
                <a:gd name="T4" fmla="*/ 32 w 38"/>
                <a:gd name="T5" fmla="*/ 8 h 37"/>
                <a:gd name="T6" fmla="*/ 0 w 38"/>
                <a:gd name="T7" fmla="*/ 9 h 37"/>
                <a:gd name="T8" fmla="*/ 27 w 38"/>
                <a:gd name="T9" fmla="*/ 13 h 37"/>
                <a:gd name="T10" fmla="*/ 25 w 38"/>
                <a:gd name="T11" fmla="*/ 24 h 37"/>
                <a:gd name="T12" fmla="*/ 8 w 38"/>
                <a:gd name="T13" fmla="*/ 28 h 37"/>
                <a:gd name="T14" fmla="*/ 8 w 38"/>
                <a:gd name="T15" fmla="*/ 10 h 37"/>
                <a:gd name="T16" fmla="*/ 27 w 38"/>
                <a:gd name="T17" fmla="*/ 1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0" y="9"/>
                  </a:moveTo>
                  <a:cubicBezTo>
                    <a:pt x="0" y="16"/>
                    <a:pt x="2" y="27"/>
                    <a:pt x="1" y="37"/>
                  </a:cubicBezTo>
                  <a:cubicBezTo>
                    <a:pt x="15" y="36"/>
                    <a:pt x="38" y="33"/>
                    <a:pt x="32" y="8"/>
                  </a:cubicBezTo>
                  <a:cubicBezTo>
                    <a:pt x="26" y="2"/>
                    <a:pt x="4" y="0"/>
                    <a:pt x="0" y="9"/>
                  </a:cubicBezTo>
                  <a:close/>
                  <a:moveTo>
                    <a:pt x="27" y="13"/>
                  </a:moveTo>
                  <a:cubicBezTo>
                    <a:pt x="28" y="18"/>
                    <a:pt x="25" y="20"/>
                    <a:pt x="25" y="24"/>
                  </a:cubicBezTo>
                  <a:cubicBezTo>
                    <a:pt x="22" y="28"/>
                    <a:pt x="16" y="29"/>
                    <a:pt x="8" y="28"/>
                  </a:cubicBezTo>
                  <a:cubicBezTo>
                    <a:pt x="6" y="25"/>
                    <a:pt x="6" y="14"/>
                    <a:pt x="8" y="10"/>
                  </a:cubicBezTo>
                  <a:cubicBezTo>
                    <a:pt x="15" y="11"/>
                    <a:pt x="24" y="9"/>
                    <a:pt x="2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9" name="Freeform 677"/>
            <p:cNvSpPr>
              <a:spLocks/>
            </p:cNvSpPr>
            <p:nvPr/>
          </p:nvSpPr>
          <p:spPr bwMode="auto">
            <a:xfrm>
              <a:off x="6604547" y="3892211"/>
              <a:ext cx="70565" cy="65698"/>
            </a:xfrm>
            <a:custGeom>
              <a:avLst/>
              <a:gdLst>
                <a:gd name="T0" fmla="*/ 3 w 19"/>
                <a:gd name="T1" fmla="*/ 18 h 18"/>
                <a:gd name="T2" fmla="*/ 18 w 19"/>
                <a:gd name="T3" fmla="*/ 6 h 18"/>
                <a:gd name="T4" fmla="*/ 0 w 19"/>
                <a:gd name="T5" fmla="*/ 12 h 18"/>
                <a:gd name="T6" fmla="*/ 3 w 19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8">
                  <a:moveTo>
                    <a:pt x="3" y="18"/>
                  </a:moveTo>
                  <a:cubicBezTo>
                    <a:pt x="12" y="18"/>
                    <a:pt x="19" y="16"/>
                    <a:pt x="18" y="6"/>
                  </a:cubicBezTo>
                  <a:cubicBezTo>
                    <a:pt x="12" y="0"/>
                    <a:pt x="0" y="3"/>
                    <a:pt x="0" y="12"/>
                  </a:cubicBezTo>
                  <a:cubicBezTo>
                    <a:pt x="1" y="14"/>
                    <a:pt x="2" y="16"/>
                    <a:pt x="3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0" name="Freeform 678"/>
            <p:cNvSpPr>
              <a:spLocks/>
            </p:cNvSpPr>
            <p:nvPr/>
          </p:nvSpPr>
          <p:spPr bwMode="auto">
            <a:xfrm>
              <a:off x="10064610" y="3950608"/>
              <a:ext cx="65698" cy="104630"/>
            </a:xfrm>
            <a:custGeom>
              <a:avLst/>
              <a:gdLst>
                <a:gd name="T0" fmla="*/ 13 w 18"/>
                <a:gd name="T1" fmla="*/ 0 h 28"/>
                <a:gd name="T2" fmla="*/ 1 w 18"/>
                <a:gd name="T3" fmla="*/ 28 h 28"/>
                <a:gd name="T4" fmla="*/ 9 w 18"/>
                <a:gd name="T5" fmla="*/ 14 h 28"/>
                <a:gd name="T6" fmla="*/ 13 w 18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28">
                  <a:moveTo>
                    <a:pt x="13" y="0"/>
                  </a:moveTo>
                  <a:cubicBezTo>
                    <a:pt x="9" y="8"/>
                    <a:pt x="0" y="19"/>
                    <a:pt x="1" y="28"/>
                  </a:cubicBezTo>
                  <a:cubicBezTo>
                    <a:pt x="7" y="26"/>
                    <a:pt x="8" y="20"/>
                    <a:pt x="9" y="14"/>
                  </a:cubicBezTo>
                  <a:cubicBezTo>
                    <a:pt x="12" y="11"/>
                    <a:pt x="18" y="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1" name="Freeform 679"/>
            <p:cNvSpPr>
              <a:spLocks/>
            </p:cNvSpPr>
            <p:nvPr/>
          </p:nvSpPr>
          <p:spPr bwMode="auto">
            <a:xfrm>
              <a:off x="6572914" y="3957907"/>
              <a:ext cx="143562" cy="87596"/>
            </a:xfrm>
            <a:custGeom>
              <a:avLst/>
              <a:gdLst>
                <a:gd name="T0" fmla="*/ 38 w 38"/>
                <a:gd name="T1" fmla="*/ 10 h 23"/>
                <a:gd name="T2" fmla="*/ 37 w 38"/>
                <a:gd name="T3" fmla="*/ 2 h 23"/>
                <a:gd name="T4" fmla="*/ 18 w 38"/>
                <a:gd name="T5" fmla="*/ 4 h 23"/>
                <a:gd name="T6" fmla="*/ 0 w 38"/>
                <a:gd name="T7" fmla="*/ 11 h 23"/>
                <a:gd name="T8" fmla="*/ 38 w 38"/>
                <a:gd name="T9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3">
                  <a:moveTo>
                    <a:pt x="38" y="10"/>
                  </a:moveTo>
                  <a:cubicBezTo>
                    <a:pt x="36" y="6"/>
                    <a:pt x="38" y="4"/>
                    <a:pt x="37" y="2"/>
                  </a:cubicBezTo>
                  <a:cubicBezTo>
                    <a:pt x="31" y="0"/>
                    <a:pt x="25" y="3"/>
                    <a:pt x="18" y="4"/>
                  </a:cubicBezTo>
                  <a:cubicBezTo>
                    <a:pt x="12" y="5"/>
                    <a:pt x="2" y="5"/>
                    <a:pt x="0" y="11"/>
                  </a:cubicBezTo>
                  <a:cubicBezTo>
                    <a:pt x="6" y="23"/>
                    <a:pt x="29" y="13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2" name="Freeform 680"/>
            <p:cNvSpPr>
              <a:spLocks noEditPoints="1"/>
            </p:cNvSpPr>
            <p:nvPr/>
          </p:nvSpPr>
          <p:spPr bwMode="auto">
            <a:xfrm>
              <a:off x="10616954" y="4026038"/>
              <a:ext cx="367419" cy="343087"/>
            </a:xfrm>
            <a:custGeom>
              <a:avLst/>
              <a:gdLst>
                <a:gd name="T0" fmla="*/ 13 w 99"/>
                <a:gd name="T1" fmla="*/ 16 h 92"/>
                <a:gd name="T2" fmla="*/ 12 w 99"/>
                <a:gd name="T3" fmla="*/ 22 h 92"/>
                <a:gd name="T4" fmla="*/ 45 w 99"/>
                <a:gd name="T5" fmla="*/ 18 h 92"/>
                <a:gd name="T6" fmla="*/ 20 w 99"/>
                <a:gd name="T7" fmla="*/ 28 h 92"/>
                <a:gd name="T8" fmla="*/ 58 w 99"/>
                <a:gd name="T9" fmla="*/ 28 h 92"/>
                <a:gd name="T10" fmla="*/ 28 w 99"/>
                <a:gd name="T11" fmla="*/ 39 h 92"/>
                <a:gd name="T12" fmla="*/ 68 w 99"/>
                <a:gd name="T13" fmla="*/ 40 h 92"/>
                <a:gd name="T14" fmla="*/ 38 w 99"/>
                <a:gd name="T15" fmla="*/ 46 h 92"/>
                <a:gd name="T16" fmla="*/ 73 w 99"/>
                <a:gd name="T17" fmla="*/ 44 h 92"/>
                <a:gd name="T18" fmla="*/ 76 w 99"/>
                <a:gd name="T19" fmla="*/ 50 h 92"/>
                <a:gd name="T20" fmla="*/ 47 w 99"/>
                <a:gd name="T21" fmla="*/ 61 h 92"/>
                <a:gd name="T22" fmla="*/ 82 w 99"/>
                <a:gd name="T23" fmla="*/ 58 h 92"/>
                <a:gd name="T24" fmla="*/ 61 w 99"/>
                <a:gd name="T25" fmla="*/ 62 h 92"/>
                <a:gd name="T26" fmla="*/ 84 w 99"/>
                <a:gd name="T27" fmla="*/ 63 h 92"/>
                <a:gd name="T28" fmla="*/ 90 w 99"/>
                <a:gd name="T29" fmla="*/ 77 h 92"/>
                <a:gd name="T30" fmla="*/ 72 w 99"/>
                <a:gd name="T31" fmla="*/ 75 h 92"/>
                <a:gd name="T32" fmla="*/ 73 w 99"/>
                <a:gd name="T33" fmla="*/ 81 h 92"/>
                <a:gd name="T34" fmla="*/ 91 w 99"/>
                <a:gd name="T35" fmla="*/ 81 h 92"/>
                <a:gd name="T36" fmla="*/ 94 w 99"/>
                <a:gd name="T37" fmla="*/ 92 h 92"/>
                <a:gd name="T38" fmla="*/ 99 w 99"/>
                <a:gd name="T39" fmla="*/ 91 h 92"/>
                <a:gd name="T40" fmla="*/ 91 w 99"/>
                <a:gd name="T41" fmla="*/ 58 h 92"/>
                <a:gd name="T42" fmla="*/ 66 w 99"/>
                <a:gd name="T43" fmla="*/ 26 h 92"/>
                <a:gd name="T44" fmla="*/ 45 w 99"/>
                <a:gd name="T45" fmla="*/ 7 h 92"/>
                <a:gd name="T46" fmla="*/ 34 w 99"/>
                <a:gd name="T47" fmla="*/ 0 h 92"/>
                <a:gd name="T48" fmla="*/ 26 w 99"/>
                <a:gd name="T49" fmla="*/ 0 h 92"/>
                <a:gd name="T50" fmla="*/ 0 w 99"/>
                <a:gd name="T51" fmla="*/ 16 h 92"/>
                <a:gd name="T52" fmla="*/ 13 w 99"/>
                <a:gd name="T53" fmla="*/ 16 h 92"/>
                <a:gd name="T54" fmla="*/ 33 w 99"/>
                <a:gd name="T55" fmla="*/ 10 h 92"/>
                <a:gd name="T56" fmla="*/ 16 w 99"/>
                <a:gd name="T57" fmla="*/ 15 h 92"/>
                <a:gd name="T58" fmla="*/ 33 w 99"/>
                <a:gd name="T59" fmla="*/ 1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9" h="92">
                  <a:moveTo>
                    <a:pt x="13" y="16"/>
                  </a:moveTo>
                  <a:cubicBezTo>
                    <a:pt x="11" y="17"/>
                    <a:pt x="12" y="20"/>
                    <a:pt x="12" y="22"/>
                  </a:cubicBezTo>
                  <a:cubicBezTo>
                    <a:pt x="20" y="24"/>
                    <a:pt x="38" y="9"/>
                    <a:pt x="45" y="18"/>
                  </a:cubicBezTo>
                  <a:cubicBezTo>
                    <a:pt x="37" y="21"/>
                    <a:pt x="23" y="19"/>
                    <a:pt x="20" y="28"/>
                  </a:cubicBezTo>
                  <a:cubicBezTo>
                    <a:pt x="31" y="32"/>
                    <a:pt x="48" y="16"/>
                    <a:pt x="58" y="28"/>
                  </a:cubicBezTo>
                  <a:cubicBezTo>
                    <a:pt x="48" y="32"/>
                    <a:pt x="31" y="29"/>
                    <a:pt x="28" y="39"/>
                  </a:cubicBezTo>
                  <a:cubicBezTo>
                    <a:pt x="39" y="42"/>
                    <a:pt x="65" y="25"/>
                    <a:pt x="68" y="40"/>
                  </a:cubicBezTo>
                  <a:cubicBezTo>
                    <a:pt x="55" y="42"/>
                    <a:pt x="46" y="39"/>
                    <a:pt x="38" y="46"/>
                  </a:cubicBezTo>
                  <a:cubicBezTo>
                    <a:pt x="46" y="52"/>
                    <a:pt x="61" y="43"/>
                    <a:pt x="73" y="44"/>
                  </a:cubicBezTo>
                  <a:cubicBezTo>
                    <a:pt x="74" y="46"/>
                    <a:pt x="75" y="48"/>
                    <a:pt x="76" y="50"/>
                  </a:cubicBezTo>
                  <a:cubicBezTo>
                    <a:pt x="66" y="53"/>
                    <a:pt x="50" y="51"/>
                    <a:pt x="47" y="61"/>
                  </a:cubicBezTo>
                  <a:cubicBezTo>
                    <a:pt x="56" y="65"/>
                    <a:pt x="77" y="48"/>
                    <a:pt x="82" y="58"/>
                  </a:cubicBezTo>
                  <a:cubicBezTo>
                    <a:pt x="74" y="59"/>
                    <a:pt x="64" y="58"/>
                    <a:pt x="61" y="62"/>
                  </a:cubicBezTo>
                  <a:cubicBezTo>
                    <a:pt x="64" y="70"/>
                    <a:pt x="76" y="63"/>
                    <a:pt x="84" y="63"/>
                  </a:cubicBezTo>
                  <a:cubicBezTo>
                    <a:pt x="85" y="68"/>
                    <a:pt x="89" y="71"/>
                    <a:pt x="90" y="77"/>
                  </a:cubicBezTo>
                  <a:cubicBezTo>
                    <a:pt x="85" y="75"/>
                    <a:pt x="76" y="73"/>
                    <a:pt x="72" y="75"/>
                  </a:cubicBezTo>
                  <a:cubicBezTo>
                    <a:pt x="72" y="78"/>
                    <a:pt x="73" y="78"/>
                    <a:pt x="73" y="81"/>
                  </a:cubicBezTo>
                  <a:cubicBezTo>
                    <a:pt x="81" y="80"/>
                    <a:pt x="87" y="83"/>
                    <a:pt x="91" y="81"/>
                  </a:cubicBezTo>
                  <a:cubicBezTo>
                    <a:pt x="94" y="84"/>
                    <a:pt x="92" y="90"/>
                    <a:pt x="94" y="92"/>
                  </a:cubicBezTo>
                  <a:cubicBezTo>
                    <a:pt x="95" y="91"/>
                    <a:pt x="97" y="91"/>
                    <a:pt x="99" y="91"/>
                  </a:cubicBezTo>
                  <a:cubicBezTo>
                    <a:pt x="99" y="78"/>
                    <a:pt x="89" y="68"/>
                    <a:pt x="91" y="58"/>
                  </a:cubicBezTo>
                  <a:cubicBezTo>
                    <a:pt x="81" y="50"/>
                    <a:pt x="76" y="35"/>
                    <a:pt x="66" y="26"/>
                  </a:cubicBezTo>
                  <a:cubicBezTo>
                    <a:pt x="60" y="19"/>
                    <a:pt x="50" y="16"/>
                    <a:pt x="45" y="7"/>
                  </a:cubicBezTo>
                  <a:cubicBezTo>
                    <a:pt x="39" y="7"/>
                    <a:pt x="36" y="4"/>
                    <a:pt x="34" y="0"/>
                  </a:cubicBezTo>
                  <a:cubicBezTo>
                    <a:pt x="30" y="1"/>
                    <a:pt x="30" y="1"/>
                    <a:pt x="26" y="0"/>
                  </a:cubicBezTo>
                  <a:cubicBezTo>
                    <a:pt x="21" y="9"/>
                    <a:pt x="5" y="6"/>
                    <a:pt x="0" y="16"/>
                  </a:cubicBezTo>
                  <a:cubicBezTo>
                    <a:pt x="4" y="21"/>
                    <a:pt x="12" y="14"/>
                    <a:pt x="13" y="16"/>
                  </a:cubicBezTo>
                  <a:close/>
                  <a:moveTo>
                    <a:pt x="33" y="10"/>
                  </a:moveTo>
                  <a:cubicBezTo>
                    <a:pt x="29" y="13"/>
                    <a:pt x="20" y="12"/>
                    <a:pt x="16" y="15"/>
                  </a:cubicBezTo>
                  <a:cubicBezTo>
                    <a:pt x="15" y="13"/>
                    <a:pt x="28" y="7"/>
                    <a:pt x="33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3" name="Freeform 681"/>
            <p:cNvSpPr>
              <a:spLocks/>
            </p:cNvSpPr>
            <p:nvPr/>
          </p:nvSpPr>
          <p:spPr bwMode="auto">
            <a:xfrm>
              <a:off x="9877250" y="4026038"/>
              <a:ext cx="99763" cy="77864"/>
            </a:xfrm>
            <a:custGeom>
              <a:avLst/>
              <a:gdLst>
                <a:gd name="T0" fmla="*/ 20 w 27"/>
                <a:gd name="T1" fmla="*/ 0 h 21"/>
                <a:gd name="T2" fmla="*/ 8 w 27"/>
                <a:gd name="T3" fmla="*/ 21 h 21"/>
                <a:gd name="T4" fmla="*/ 20 w 27"/>
                <a:gd name="T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7" h="21">
                  <a:moveTo>
                    <a:pt x="20" y="0"/>
                  </a:moveTo>
                  <a:cubicBezTo>
                    <a:pt x="18" y="6"/>
                    <a:pt x="0" y="14"/>
                    <a:pt x="8" y="21"/>
                  </a:cubicBezTo>
                  <a:cubicBezTo>
                    <a:pt x="10" y="20"/>
                    <a:pt x="27" y="4"/>
                    <a:pt x="2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4" name="Freeform 682"/>
            <p:cNvSpPr>
              <a:spLocks/>
            </p:cNvSpPr>
            <p:nvPr/>
          </p:nvSpPr>
          <p:spPr bwMode="auto">
            <a:xfrm>
              <a:off x="6906269" y="3977373"/>
              <a:ext cx="167894" cy="204392"/>
            </a:xfrm>
            <a:custGeom>
              <a:avLst/>
              <a:gdLst>
                <a:gd name="T0" fmla="*/ 2 w 45"/>
                <a:gd name="T1" fmla="*/ 26 h 55"/>
                <a:gd name="T2" fmla="*/ 13 w 45"/>
                <a:gd name="T3" fmla="*/ 34 h 55"/>
                <a:gd name="T4" fmla="*/ 3 w 45"/>
                <a:gd name="T5" fmla="*/ 48 h 55"/>
                <a:gd name="T6" fmla="*/ 15 w 45"/>
                <a:gd name="T7" fmla="*/ 55 h 55"/>
                <a:gd name="T8" fmla="*/ 26 w 45"/>
                <a:gd name="T9" fmla="*/ 41 h 55"/>
                <a:gd name="T10" fmla="*/ 40 w 45"/>
                <a:gd name="T11" fmla="*/ 51 h 55"/>
                <a:gd name="T12" fmla="*/ 43 w 45"/>
                <a:gd name="T13" fmla="*/ 36 h 55"/>
                <a:gd name="T14" fmla="*/ 34 w 45"/>
                <a:gd name="T15" fmla="*/ 29 h 55"/>
                <a:gd name="T16" fmla="*/ 43 w 45"/>
                <a:gd name="T17" fmla="*/ 15 h 55"/>
                <a:gd name="T18" fmla="*/ 23 w 45"/>
                <a:gd name="T19" fmla="*/ 21 h 55"/>
                <a:gd name="T20" fmla="*/ 14 w 45"/>
                <a:gd name="T21" fmla="*/ 10 h 55"/>
                <a:gd name="T22" fmla="*/ 2 w 45"/>
                <a:gd name="T23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" h="55">
                  <a:moveTo>
                    <a:pt x="2" y="26"/>
                  </a:moveTo>
                  <a:cubicBezTo>
                    <a:pt x="6" y="29"/>
                    <a:pt x="11" y="29"/>
                    <a:pt x="13" y="34"/>
                  </a:cubicBezTo>
                  <a:cubicBezTo>
                    <a:pt x="11" y="40"/>
                    <a:pt x="5" y="42"/>
                    <a:pt x="3" y="48"/>
                  </a:cubicBezTo>
                  <a:cubicBezTo>
                    <a:pt x="7" y="50"/>
                    <a:pt x="10" y="54"/>
                    <a:pt x="15" y="55"/>
                  </a:cubicBezTo>
                  <a:cubicBezTo>
                    <a:pt x="20" y="52"/>
                    <a:pt x="23" y="46"/>
                    <a:pt x="26" y="41"/>
                  </a:cubicBezTo>
                  <a:cubicBezTo>
                    <a:pt x="33" y="42"/>
                    <a:pt x="32" y="51"/>
                    <a:pt x="40" y="51"/>
                  </a:cubicBezTo>
                  <a:cubicBezTo>
                    <a:pt x="42" y="45"/>
                    <a:pt x="45" y="42"/>
                    <a:pt x="43" y="36"/>
                  </a:cubicBezTo>
                  <a:cubicBezTo>
                    <a:pt x="39" y="35"/>
                    <a:pt x="37" y="32"/>
                    <a:pt x="34" y="29"/>
                  </a:cubicBezTo>
                  <a:cubicBezTo>
                    <a:pt x="36" y="24"/>
                    <a:pt x="42" y="23"/>
                    <a:pt x="43" y="15"/>
                  </a:cubicBezTo>
                  <a:cubicBezTo>
                    <a:pt x="38" y="0"/>
                    <a:pt x="28" y="13"/>
                    <a:pt x="23" y="21"/>
                  </a:cubicBezTo>
                  <a:cubicBezTo>
                    <a:pt x="21" y="16"/>
                    <a:pt x="17" y="13"/>
                    <a:pt x="14" y="10"/>
                  </a:cubicBezTo>
                  <a:cubicBezTo>
                    <a:pt x="9" y="14"/>
                    <a:pt x="0" y="15"/>
                    <a:pt x="2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5" name="Freeform 683"/>
            <p:cNvSpPr>
              <a:spLocks noEditPoints="1"/>
            </p:cNvSpPr>
            <p:nvPr/>
          </p:nvSpPr>
          <p:spPr bwMode="auto">
            <a:xfrm>
              <a:off x="11359091" y="4069836"/>
              <a:ext cx="435550" cy="992760"/>
            </a:xfrm>
            <a:custGeom>
              <a:avLst/>
              <a:gdLst>
                <a:gd name="T0" fmla="*/ 0 w 117"/>
                <a:gd name="T1" fmla="*/ 186 h 266"/>
                <a:gd name="T2" fmla="*/ 19 w 117"/>
                <a:gd name="T3" fmla="*/ 209 h 266"/>
                <a:gd name="T4" fmla="*/ 31 w 117"/>
                <a:gd name="T5" fmla="*/ 243 h 266"/>
                <a:gd name="T6" fmla="*/ 63 w 117"/>
                <a:gd name="T7" fmla="*/ 265 h 266"/>
                <a:gd name="T8" fmla="*/ 89 w 117"/>
                <a:gd name="T9" fmla="*/ 250 h 266"/>
                <a:gd name="T10" fmla="*/ 99 w 117"/>
                <a:gd name="T11" fmla="*/ 236 h 266"/>
                <a:gd name="T12" fmla="*/ 116 w 117"/>
                <a:gd name="T13" fmla="*/ 101 h 266"/>
                <a:gd name="T14" fmla="*/ 92 w 117"/>
                <a:gd name="T15" fmla="*/ 3 h 266"/>
                <a:gd name="T16" fmla="*/ 66 w 117"/>
                <a:gd name="T17" fmla="*/ 3 h 266"/>
                <a:gd name="T18" fmla="*/ 46 w 117"/>
                <a:gd name="T19" fmla="*/ 21 h 266"/>
                <a:gd name="T20" fmla="*/ 32 w 117"/>
                <a:gd name="T21" fmla="*/ 168 h 266"/>
                <a:gd name="T22" fmla="*/ 0 w 117"/>
                <a:gd name="T23" fmla="*/ 186 h 266"/>
                <a:gd name="T24" fmla="*/ 42 w 117"/>
                <a:gd name="T25" fmla="*/ 51 h 266"/>
                <a:gd name="T26" fmla="*/ 92 w 117"/>
                <a:gd name="T27" fmla="*/ 12 h 266"/>
                <a:gd name="T28" fmla="*/ 110 w 117"/>
                <a:gd name="T29" fmla="*/ 73 h 266"/>
                <a:gd name="T30" fmla="*/ 109 w 117"/>
                <a:gd name="T31" fmla="*/ 99 h 266"/>
                <a:gd name="T32" fmla="*/ 90 w 117"/>
                <a:gd name="T33" fmla="*/ 237 h 266"/>
                <a:gd name="T34" fmla="*/ 60 w 117"/>
                <a:gd name="T35" fmla="*/ 256 h 266"/>
                <a:gd name="T36" fmla="*/ 29 w 117"/>
                <a:gd name="T37" fmla="*/ 204 h 266"/>
                <a:gd name="T38" fmla="*/ 9 w 117"/>
                <a:gd name="T39" fmla="*/ 189 h 266"/>
                <a:gd name="T40" fmla="*/ 39 w 117"/>
                <a:gd name="T41" fmla="*/ 172 h 266"/>
                <a:gd name="T42" fmla="*/ 42 w 117"/>
                <a:gd name="T43" fmla="*/ 5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6">
                  <a:moveTo>
                    <a:pt x="0" y="186"/>
                  </a:moveTo>
                  <a:cubicBezTo>
                    <a:pt x="3" y="198"/>
                    <a:pt x="13" y="198"/>
                    <a:pt x="19" y="209"/>
                  </a:cubicBezTo>
                  <a:cubicBezTo>
                    <a:pt x="25" y="218"/>
                    <a:pt x="25" y="233"/>
                    <a:pt x="31" y="243"/>
                  </a:cubicBezTo>
                  <a:cubicBezTo>
                    <a:pt x="37" y="254"/>
                    <a:pt x="50" y="266"/>
                    <a:pt x="63" y="265"/>
                  </a:cubicBezTo>
                  <a:cubicBezTo>
                    <a:pt x="67" y="264"/>
                    <a:pt x="85" y="253"/>
                    <a:pt x="89" y="250"/>
                  </a:cubicBezTo>
                  <a:cubicBezTo>
                    <a:pt x="91" y="247"/>
                    <a:pt x="97" y="239"/>
                    <a:pt x="99" y="236"/>
                  </a:cubicBezTo>
                  <a:cubicBezTo>
                    <a:pt x="114" y="206"/>
                    <a:pt x="117" y="147"/>
                    <a:pt x="116" y="101"/>
                  </a:cubicBezTo>
                  <a:cubicBezTo>
                    <a:pt x="115" y="74"/>
                    <a:pt x="116" y="14"/>
                    <a:pt x="92" y="3"/>
                  </a:cubicBezTo>
                  <a:cubicBezTo>
                    <a:pt x="84" y="0"/>
                    <a:pt x="73" y="1"/>
                    <a:pt x="66" y="3"/>
                  </a:cubicBezTo>
                  <a:cubicBezTo>
                    <a:pt x="58" y="6"/>
                    <a:pt x="50" y="16"/>
                    <a:pt x="46" y="21"/>
                  </a:cubicBezTo>
                  <a:cubicBezTo>
                    <a:pt x="22" y="61"/>
                    <a:pt x="36" y="121"/>
                    <a:pt x="32" y="168"/>
                  </a:cubicBezTo>
                  <a:cubicBezTo>
                    <a:pt x="21" y="175"/>
                    <a:pt x="8" y="178"/>
                    <a:pt x="0" y="186"/>
                  </a:cubicBezTo>
                  <a:close/>
                  <a:moveTo>
                    <a:pt x="42" y="51"/>
                  </a:moveTo>
                  <a:cubicBezTo>
                    <a:pt x="47" y="29"/>
                    <a:pt x="60" y="3"/>
                    <a:pt x="92" y="12"/>
                  </a:cubicBezTo>
                  <a:cubicBezTo>
                    <a:pt x="101" y="25"/>
                    <a:pt x="109" y="48"/>
                    <a:pt x="110" y="73"/>
                  </a:cubicBezTo>
                  <a:cubicBezTo>
                    <a:pt x="110" y="82"/>
                    <a:pt x="108" y="90"/>
                    <a:pt x="109" y="99"/>
                  </a:cubicBezTo>
                  <a:cubicBezTo>
                    <a:pt x="110" y="145"/>
                    <a:pt x="110" y="209"/>
                    <a:pt x="90" y="237"/>
                  </a:cubicBezTo>
                  <a:cubicBezTo>
                    <a:pt x="84" y="246"/>
                    <a:pt x="70" y="256"/>
                    <a:pt x="60" y="256"/>
                  </a:cubicBezTo>
                  <a:cubicBezTo>
                    <a:pt x="37" y="256"/>
                    <a:pt x="31" y="225"/>
                    <a:pt x="29" y="204"/>
                  </a:cubicBezTo>
                  <a:cubicBezTo>
                    <a:pt x="24" y="198"/>
                    <a:pt x="14" y="195"/>
                    <a:pt x="9" y="189"/>
                  </a:cubicBezTo>
                  <a:cubicBezTo>
                    <a:pt x="19" y="183"/>
                    <a:pt x="30" y="178"/>
                    <a:pt x="39" y="172"/>
                  </a:cubicBezTo>
                  <a:cubicBezTo>
                    <a:pt x="43" y="143"/>
                    <a:pt x="33" y="88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6" name="Freeform 684"/>
            <p:cNvSpPr>
              <a:spLocks/>
            </p:cNvSpPr>
            <p:nvPr/>
          </p:nvSpPr>
          <p:spPr bwMode="auto">
            <a:xfrm>
              <a:off x="9942948" y="4062537"/>
              <a:ext cx="68131" cy="75431"/>
            </a:xfrm>
            <a:custGeom>
              <a:avLst/>
              <a:gdLst>
                <a:gd name="T0" fmla="*/ 0 w 18"/>
                <a:gd name="T1" fmla="*/ 20 h 20"/>
                <a:gd name="T2" fmla="*/ 18 w 18"/>
                <a:gd name="T3" fmla="*/ 0 h 20"/>
                <a:gd name="T4" fmla="*/ 0 w 18"/>
                <a:gd name="T5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20">
                  <a:moveTo>
                    <a:pt x="0" y="20"/>
                  </a:moveTo>
                  <a:cubicBezTo>
                    <a:pt x="8" y="16"/>
                    <a:pt x="14" y="9"/>
                    <a:pt x="18" y="0"/>
                  </a:cubicBezTo>
                  <a:cubicBezTo>
                    <a:pt x="10" y="5"/>
                    <a:pt x="2" y="9"/>
                    <a:pt x="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7" name="Freeform 685"/>
            <p:cNvSpPr>
              <a:spLocks/>
            </p:cNvSpPr>
            <p:nvPr/>
          </p:nvSpPr>
          <p:spPr bwMode="auto">
            <a:xfrm>
              <a:off x="6606980" y="4018739"/>
              <a:ext cx="77864" cy="70565"/>
            </a:xfrm>
            <a:custGeom>
              <a:avLst/>
              <a:gdLst>
                <a:gd name="T0" fmla="*/ 0 w 21"/>
                <a:gd name="T1" fmla="*/ 14 h 19"/>
                <a:gd name="T2" fmla="*/ 14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4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1" name="Freeform 689"/>
            <p:cNvSpPr>
              <a:spLocks/>
            </p:cNvSpPr>
            <p:nvPr/>
          </p:nvSpPr>
          <p:spPr bwMode="auto">
            <a:xfrm>
              <a:off x="8125319" y="4108768"/>
              <a:ext cx="318755" cy="630209"/>
            </a:xfrm>
            <a:custGeom>
              <a:avLst/>
              <a:gdLst>
                <a:gd name="T0" fmla="*/ 49 w 85"/>
                <a:gd name="T1" fmla="*/ 125 h 169"/>
                <a:gd name="T2" fmla="*/ 12 w 85"/>
                <a:gd name="T3" fmla="*/ 128 h 169"/>
                <a:gd name="T4" fmla="*/ 84 w 85"/>
                <a:gd name="T5" fmla="*/ 111 h 169"/>
                <a:gd name="T6" fmla="*/ 57 w 85"/>
                <a:gd name="T7" fmla="*/ 59 h 169"/>
                <a:gd name="T8" fmla="*/ 74 w 85"/>
                <a:gd name="T9" fmla="*/ 28 h 169"/>
                <a:gd name="T10" fmla="*/ 20 w 85"/>
                <a:gd name="T11" fmla="*/ 5 h 169"/>
                <a:gd name="T12" fmla="*/ 1 w 85"/>
                <a:gd name="T13" fmla="*/ 23 h 169"/>
                <a:gd name="T14" fmla="*/ 15 w 85"/>
                <a:gd name="T15" fmla="*/ 44 h 169"/>
                <a:gd name="T16" fmla="*/ 45 w 85"/>
                <a:gd name="T17" fmla="*/ 32 h 169"/>
                <a:gd name="T18" fmla="*/ 20 w 85"/>
                <a:gd name="T19" fmla="*/ 49 h 169"/>
                <a:gd name="T20" fmla="*/ 15 w 85"/>
                <a:gd name="T21" fmla="*/ 70 h 169"/>
                <a:gd name="T22" fmla="*/ 49 w 85"/>
                <a:gd name="T23" fmla="*/ 91 h 169"/>
                <a:gd name="T24" fmla="*/ 49 w 85"/>
                <a:gd name="T25" fmla="*/ 125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69">
                  <a:moveTo>
                    <a:pt x="49" y="125"/>
                  </a:moveTo>
                  <a:cubicBezTo>
                    <a:pt x="34" y="125"/>
                    <a:pt x="18" y="114"/>
                    <a:pt x="12" y="128"/>
                  </a:cubicBezTo>
                  <a:cubicBezTo>
                    <a:pt x="23" y="169"/>
                    <a:pt x="82" y="151"/>
                    <a:pt x="84" y="111"/>
                  </a:cubicBezTo>
                  <a:cubicBezTo>
                    <a:pt x="85" y="86"/>
                    <a:pt x="72" y="68"/>
                    <a:pt x="57" y="59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6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4"/>
                    <a:pt x="28" y="27"/>
                    <a:pt x="45" y="32"/>
                  </a:cubicBezTo>
                  <a:cubicBezTo>
                    <a:pt x="41" y="43"/>
                    <a:pt x="26" y="42"/>
                    <a:pt x="20" y="49"/>
                  </a:cubicBezTo>
                  <a:cubicBezTo>
                    <a:pt x="17" y="53"/>
                    <a:pt x="13" y="62"/>
                    <a:pt x="15" y="70"/>
                  </a:cubicBezTo>
                  <a:cubicBezTo>
                    <a:pt x="18" y="88"/>
                    <a:pt x="38" y="83"/>
                    <a:pt x="49" y="91"/>
                  </a:cubicBezTo>
                  <a:cubicBezTo>
                    <a:pt x="60" y="100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2" name="Freeform 690"/>
            <p:cNvSpPr>
              <a:spLocks/>
            </p:cNvSpPr>
            <p:nvPr/>
          </p:nvSpPr>
          <p:spPr bwMode="auto">
            <a:xfrm>
              <a:off x="11548884" y="4118501"/>
              <a:ext cx="155727" cy="216559"/>
            </a:xfrm>
            <a:custGeom>
              <a:avLst/>
              <a:gdLst>
                <a:gd name="T0" fmla="*/ 42 w 42"/>
                <a:gd name="T1" fmla="*/ 32 h 58"/>
                <a:gd name="T2" fmla="*/ 19 w 42"/>
                <a:gd name="T3" fmla="*/ 37 h 58"/>
                <a:gd name="T4" fmla="*/ 29 w 42"/>
                <a:gd name="T5" fmla="*/ 40 h 58"/>
                <a:gd name="T6" fmla="*/ 21 w 42"/>
                <a:gd name="T7" fmla="*/ 44 h 58"/>
                <a:gd name="T8" fmla="*/ 24 w 42"/>
                <a:gd name="T9" fmla="*/ 21 h 58"/>
                <a:gd name="T10" fmla="*/ 35 w 42"/>
                <a:gd name="T11" fmla="*/ 24 h 58"/>
                <a:gd name="T12" fmla="*/ 11 w 42"/>
                <a:gd name="T13" fmla="*/ 47 h 58"/>
                <a:gd name="T14" fmla="*/ 42 w 42"/>
                <a:gd name="T15" fmla="*/ 32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58">
                  <a:moveTo>
                    <a:pt x="42" y="32"/>
                  </a:moveTo>
                  <a:cubicBezTo>
                    <a:pt x="35" y="30"/>
                    <a:pt x="18" y="29"/>
                    <a:pt x="19" y="37"/>
                  </a:cubicBezTo>
                  <a:cubicBezTo>
                    <a:pt x="19" y="41"/>
                    <a:pt x="29" y="36"/>
                    <a:pt x="29" y="40"/>
                  </a:cubicBezTo>
                  <a:cubicBezTo>
                    <a:pt x="27" y="42"/>
                    <a:pt x="25" y="45"/>
                    <a:pt x="21" y="44"/>
                  </a:cubicBezTo>
                  <a:cubicBezTo>
                    <a:pt x="12" y="40"/>
                    <a:pt x="16" y="24"/>
                    <a:pt x="24" y="21"/>
                  </a:cubicBezTo>
                  <a:cubicBezTo>
                    <a:pt x="30" y="20"/>
                    <a:pt x="31" y="28"/>
                    <a:pt x="35" y="24"/>
                  </a:cubicBezTo>
                  <a:cubicBezTo>
                    <a:pt x="27" y="0"/>
                    <a:pt x="0" y="27"/>
                    <a:pt x="11" y="47"/>
                  </a:cubicBezTo>
                  <a:cubicBezTo>
                    <a:pt x="24" y="58"/>
                    <a:pt x="38" y="43"/>
                    <a:pt x="42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3" name="Freeform 691"/>
            <p:cNvSpPr>
              <a:spLocks/>
            </p:cNvSpPr>
            <p:nvPr/>
          </p:nvSpPr>
          <p:spPr bwMode="auto">
            <a:xfrm>
              <a:off x="7772501" y="4186631"/>
              <a:ext cx="257923" cy="145994"/>
            </a:xfrm>
            <a:custGeom>
              <a:avLst/>
              <a:gdLst>
                <a:gd name="T0" fmla="*/ 68 w 69"/>
                <a:gd name="T1" fmla="*/ 17 h 39"/>
                <a:gd name="T2" fmla="*/ 36 w 69"/>
                <a:gd name="T3" fmla="*/ 4 h 39"/>
                <a:gd name="T4" fmla="*/ 3 w 69"/>
                <a:gd name="T5" fmla="*/ 6 h 39"/>
                <a:gd name="T6" fmla="*/ 1 w 69"/>
                <a:gd name="T7" fmla="*/ 31 h 39"/>
                <a:gd name="T8" fmla="*/ 68 w 69"/>
                <a:gd name="T9" fmla="*/ 17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39">
                  <a:moveTo>
                    <a:pt x="68" y="17"/>
                  </a:moveTo>
                  <a:cubicBezTo>
                    <a:pt x="67" y="0"/>
                    <a:pt x="45" y="3"/>
                    <a:pt x="36" y="4"/>
                  </a:cubicBezTo>
                  <a:cubicBezTo>
                    <a:pt x="25" y="4"/>
                    <a:pt x="14" y="3"/>
                    <a:pt x="3" y="6"/>
                  </a:cubicBezTo>
                  <a:cubicBezTo>
                    <a:pt x="2" y="14"/>
                    <a:pt x="0" y="20"/>
                    <a:pt x="1" y="31"/>
                  </a:cubicBezTo>
                  <a:cubicBezTo>
                    <a:pt x="18" y="37"/>
                    <a:pt x="69" y="39"/>
                    <a:pt x="68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4" name="Freeform 692"/>
            <p:cNvSpPr>
              <a:spLocks/>
            </p:cNvSpPr>
            <p:nvPr/>
          </p:nvSpPr>
          <p:spPr bwMode="auto">
            <a:xfrm>
              <a:off x="8709296" y="4242597"/>
              <a:ext cx="141128" cy="51099"/>
            </a:xfrm>
            <a:custGeom>
              <a:avLst/>
              <a:gdLst>
                <a:gd name="T0" fmla="*/ 0 w 38"/>
                <a:gd name="T1" fmla="*/ 3 h 14"/>
                <a:gd name="T2" fmla="*/ 1 w 38"/>
                <a:gd name="T3" fmla="*/ 7 h 14"/>
                <a:gd name="T4" fmla="*/ 38 w 38"/>
                <a:gd name="T5" fmla="*/ 9 h 14"/>
                <a:gd name="T6" fmla="*/ 0 w 38"/>
                <a:gd name="T7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4">
                  <a:moveTo>
                    <a:pt x="0" y="3"/>
                  </a:moveTo>
                  <a:cubicBezTo>
                    <a:pt x="0" y="4"/>
                    <a:pt x="0" y="6"/>
                    <a:pt x="1" y="7"/>
                  </a:cubicBezTo>
                  <a:cubicBezTo>
                    <a:pt x="12" y="6"/>
                    <a:pt x="29" y="14"/>
                    <a:pt x="38" y="9"/>
                  </a:cubicBezTo>
                  <a:cubicBezTo>
                    <a:pt x="26" y="7"/>
                    <a:pt x="11" y="0"/>
                    <a:pt x="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5" name="Freeform 693"/>
            <p:cNvSpPr>
              <a:spLocks/>
            </p:cNvSpPr>
            <p:nvPr/>
          </p:nvSpPr>
          <p:spPr bwMode="auto">
            <a:xfrm>
              <a:off x="9045083" y="4264495"/>
              <a:ext cx="177627" cy="68131"/>
            </a:xfrm>
            <a:custGeom>
              <a:avLst/>
              <a:gdLst>
                <a:gd name="T0" fmla="*/ 48 w 48"/>
                <a:gd name="T1" fmla="*/ 16 h 18"/>
                <a:gd name="T2" fmla="*/ 23 w 48"/>
                <a:gd name="T3" fmla="*/ 9 h 18"/>
                <a:gd name="T4" fmla="*/ 0 w 48"/>
                <a:gd name="T5" fmla="*/ 7 h 18"/>
                <a:gd name="T6" fmla="*/ 48 w 48"/>
                <a:gd name="T7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8" h="18">
                  <a:moveTo>
                    <a:pt x="48" y="16"/>
                  </a:moveTo>
                  <a:cubicBezTo>
                    <a:pt x="41" y="14"/>
                    <a:pt x="32" y="12"/>
                    <a:pt x="23" y="9"/>
                  </a:cubicBezTo>
                  <a:cubicBezTo>
                    <a:pt x="16" y="7"/>
                    <a:pt x="4" y="0"/>
                    <a:pt x="0" y="7"/>
                  </a:cubicBezTo>
                  <a:cubicBezTo>
                    <a:pt x="13" y="12"/>
                    <a:pt x="33" y="18"/>
                    <a:pt x="4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6" name="Freeform 694"/>
            <p:cNvSpPr>
              <a:spLocks/>
            </p:cNvSpPr>
            <p:nvPr/>
          </p:nvSpPr>
          <p:spPr bwMode="auto">
            <a:xfrm>
              <a:off x="8891790" y="4293694"/>
              <a:ext cx="126528" cy="46232"/>
            </a:xfrm>
            <a:custGeom>
              <a:avLst/>
              <a:gdLst>
                <a:gd name="T0" fmla="*/ 4 w 34"/>
                <a:gd name="T1" fmla="*/ 0 h 12"/>
                <a:gd name="T2" fmla="*/ 1 w 34"/>
                <a:gd name="T3" fmla="*/ 5 h 12"/>
                <a:gd name="T4" fmla="*/ 34 w 34"/>
                <a:gd name="T5" fmla="*/ 12 h 12"/>
                <a:gd name="T6" fmla="*/ 4 w 34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2">
                  <a:moveTo>
                    <a:pt x="4" y="0"/>
                  </a:moveTo>
                  <a:cubicBezTo>
                    <a:pt x="4" y="3"/>
                    <a:pt x="0" y="1"/>
                    <a:pt x="1" y="5"/>
                  </a:cubicBezTo>
                  <a:cubicBezTo>
                    <a:pt x="10" y="9"/>
                    <a:pt x="23" y="9"/>
                    <a:pt x="34" y="12"/>
                  </a:cubicBezTo>
                  <a:cubicBezTo>
                    <a:pt x="29" y="3"/>
                    <a:pt x="15" y="6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7" name="Freeform 695"/>
            <p:cNvSpPr>
              <a:spLocks noEditPoints="1"/>
            </p:cNvSpPr>
            <p:nvPr/>
          </p:nvSpPr>
          <p:spPr bwMode="auto">
            <a:xfrm>
              <a:off x="11522118" y="4283961"/>
              <a:ext cx="180060" cy="211692"/>
            </a:xfrm>
            <a:custGeom>
              <a:avLst/>
              <a:gdLst>
                <a:gd name="T0" fmla="*/ 33 w 48"/>
                <a:gd name="T1" fmla="*/ 56 h 57"/>
                <a:gd name="T2" fmla="*/ 46 w 48"/>
                <a:gd name="T3" fmla="*/ 28 h 57"/>
                <a:gd name="T4" fmla="*/ 33 w 48"/>
                <a:gd name="T5" fmla="*/ 56 h 57"/>
                <a:gd name="T6" fmla="*/ 32 w 48"/>
                <a:gd name="T7" fmla="*/ 49 h 57"/>
                <a:gd name="T8" fmla="*/ 26 w 48"/>
                <a:gd name="T9" fmla="*/ 29 h 57"/>
                <a:gd name="T10" fmla="*/ 40 w 48"/>
                <a:gd name="T11" fmla="*/ 30 h 57"/>
                <a:gd name="T12" fmla="*/ 32 w 48"/>
                <a:gd name="T13" fmla="*/ 4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57">
                  <a:moveTo>
                    <a:pt x="33" y="56"/>
                  </a:moveTo>
                  <a:cubicBezTo>
                    <a:pt x="42" y="51"/>
                    <a:pt x="48" y="38"/>
                    <a:pt x="46" y="28"/>
                  </a:cubicBezTo>
                  <a:cubicBezTo>
                    <a:pt x="22" y="0"/>
                    <a:pt x="0" y="57"/>
                    <a:pt x="33" y="56"/>
                  </a:cubicBezTo>
                  <a:close/>
                  <a:moveTo>
                    <a:pt x="32" y="49"/>
                  </a:moveTo>
                  <a:cubicBezTo>
                    <a:pt x="22" y="49"/>
                    <a:pt x="21" y="34"/>
                    <a:pt x="26" y="29"/>
                  </a:cubicBezTo>
                  <a:cubicBezTo>
                    <a:pt x="34" y="27"/>
                    <a:pt x="36" y="29"/>
                    <a:pt x="40" y="30"/>
                  </a:cubicBezTo>
                  <a:cubicBezTo>
                    <a:pt x="39" y="37"/>
                    <a:pt x="38" y="46"/>
                    <a:pt x="3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8" name="Freeform 696"/>
            <p:cNvSpPr>
              <a:spLocks/>
            </p:cNvSpPr>
            <p:nvPr/>
          </p:nvSpPr>
          <p:spPr bwMode="auto">
            <a:xfrm>
              <a:off x="8614401" y="4366691"/>
              <a:ext cx="124096" cy="77864"/>
            </a:xfrm>
            <a:custGeom>
              <a:avLst/>
              <a:gdLst>
                <a:gd name="T0" fmla="*/ 15 w 33"/>
                <a:gd name="T1" fmla="*/ 18 h 21"/>
                <a:gd name="T2" fmla="*/ 33 w 33"/>
                <a:gd name="T3" fmla="*/ 13 h 21"/>
                <a:gd name="T4" fmla="*/ 11 w 33"/>
                <a:gd name="T5" fmla="*/ 10 h 21"/>
                <a:gd name="T6" fmla="*/ 2 w 33"/>
                <a:gd name="T7" fmla="*/ 0 h 21"/>
                <a:gd name="T8" fmla="*/ 0 w 33"/>
                <a:gd name="T9" fmla="*/ 5 h 21"/>
                <a:gd name="T10" fmla="*/ 15 w 33"/>
                <a:gd name="T11" fmla="*/ 18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21">
                  <a:moveTo>
                    <a:pt x="15" y="18"/>
                  </a:moveTo>
                  <a:cubicBezTo>
                    <a:pt x="21" y="19"/>
                    <a:pt x="33" y="21"/>
                    <a:pt x="33" y="13"/>
                  </a:cubicBezTo>
                  <a:cubicBezTo>
                    <a:pt x="28" y="13"/>
                    <a:pt x="18" y="12"/>
                    <a:pt x="11" y="10"/>
                  </a:cubicBezTo>
                  <a:cubicBezTo>
                    <a:pt x="8" y="7"/>
                    <a:pt x="7" y="1"/>
                    <a:pt x="2" y="0"/>
                  </a:cubicBezTo>
                  <a:cubicBezTo>
                    <a:pt x="2" y="3"/>
                    <a:pt x="0" y="3"/>
                    <a:pt x="0" y="5"/>
                  </a:cubicBezTo>
                  <a:cubicBezTo>
                    <a:pt x="3" y="8"/>
                    <a:pt x="8" y="17"/>
                    <a:pt x="15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9" name="Freeform 697"/>
            <p:cNvSpPr>
              <a:spLocks noEditPoints="1"/>
            </p:cNvSpPr>
            <p:nvPr/>
          </p:nvSpPr>
          <p:spPr bwMode="auto">
            <a:xfrm>
              <a:off x="9334639" y="4395890"/>
              <a:ext cx="985462" cy="1209319"/>
            </a:xfrm>
            <a:custGeom>
              <a:avLst/>
              <a:gdLst>
                <a:gd name="T0" fmla="*/ 225 w 264"/>
                <a:gd name="T1" fmla="*/ 22 h 324"/>
                <a:gd name="T2" fmla="*/ 151 w 264"/>
                <a:gd name="T3" fmla="*/ 2 h 324"/>
                <a:gd name="T4" fmla="*/ 80 w 264"/>
                <a:gd name="T5" fmla="*/ 38 h 324"/>
                <a:gd name="T6" fmla="*/ 3 w 264"/>
                <a:gd name="T7" fmla="*/ 186 h 324"/>
                <a:gd name="T8" fmla="*/ 22 w 264"/>
                <a:gd name="T9" fmla="*/ 297 h 324"/>
                <a:gd name="T10" fmla="*/ 31 w 264"/>
                <a:gd name="T11" fmla="*/ 306 h 324"/>
                <a:gd name="T12" fmla="*/ 40 w 264"/>
                <a:gd name="T13" fmla="*/ 316 h 324"/>
                <a:gd name="T14" fmla="*/ 81 w 264"/>
                <a:gd name="T15" fmla="*/ 324 h 324"/>
                <a:gd name="T16" fmla="*/ 142 w 264"/>
                <a:gd name="T17" fmla="*/ 306 h 324"/>
                <a:gd name="T18" fmla="*/ 197 w 264"/>
                <a:gd name="T19" fmla="*/ 262 h 324"/>
                <a:gd name="T20" fmla="*/ 249 w 264"/>
                <a:gd name="T21" fmla="*/ 75 h 324"/>
                <a:gd name="T22" fmla="*/ 225 w 264"/>
                <a:gd name="T23" fmla="*/ 22 h 324"/>
                <a:gd name="T24" fmla="*/ 207 w 264"/>
                <a:gd name="T25" fmla="*/ 241 h 324"/>
                <a:gd name="T26" fmla="*/ 183 w 264"/>
                <a:gd name="T27" fmla="*/ 266 h 324"/>
                <a:gd name="T28" fmla="*/ 142 w 264"/>
                <a:gd name="T29" fmla="*/ 297 h 324"/>
                <a:gd name="T30" fmla="*/ 127 w 264"/>
                <a:gd name="T31" fmla="*/ 307 h 324"/>
                <a:gd name="T32" fmla="*/ 85 w 264"/>
                <a:gd name="T33" fmla="*/ 316 h 324"/>
                <a:gd name="T34" fmla="*/ 23 w 264"/>
                <a:gd name="T35" fmla="*/ 288 h 324"/>
                <a:gd name="T36" fmla="*/ 9 w 264"/>
                <a:gd name="T37" fmla="*/ 177 h 324"/>
                <a:gd name="T38" fmla="*/ 16 w 264"/>
                <a:gd name="T39" fmla="*/ 147 h 324"/>
                <a:gd name="T40" fmla="*/ 36 w 264"/>
                <a:gd name="T41" fmla="*/ 100 h 324"/>
                <a:gd name="T42" fmla="*/ 48 w 264"/>
                <a:gd name="T43" fmla="*/ 82 h 324"/>
                <a:gd name="T44" fmla="*/ 69 w 264"/>
                <a:gd name="T45" fmla="*/ 57 h 324"/>
                <a:gd name="T46" fmla="*/ 161 w 264"/>
                <a:gd name="T47" fmla="*/ 9 h 324"/>
                <a:gd name="T48" fmla="*/ 218 w 264"/>
                <a:gd name="T49" fmla="*/ 26 h 324"/>
                <a:gd name="T50" fmla="*/ 246 w 264"/>
                <a:gd name="T51" fmla="*/ 102 h 324"/>
                <a:gd name="T52" fmla="*/ 207 w 264"/>
                <a:gd name="T53" fmla="*/ 241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4">
                  <a:moveTo>
                    <a:pt x="225" y="22"/>
                  </a:moveTo>
                  <a:cubicBezTo>
                    <a:pt x="210" y="4"/>
                    <a:pt x="174" y="0"/>
                    <a:pt x="151" y="2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8"/>
                    <a:pt x="3" y="186"/>
                  </a:cubicBezTo>
                  <a:cubicBezTo>
                    <a:pt x="0" y="228"/>
                    <a:pt x="6" y="275"/>
                    <a:pt x="22" y="297"/>
                  </a:cubicBezTo>
                  <a:cubicBezTo>
                    <a:pt x="24" y="300"/>
                    <a:pt x="28" y="302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1"/>
                    <a:pt x="67" y="324"/>
                    <a:pt x="81" y="324"/>
                  </a:cubicBezTo>
                  <a:cubicBezTo>
                    <a:pt x="106" y="323"/>
                    <a:pt x="127" y="314"/>
                    <a:pt x="142" y="306"/>
                  </a:cubicBezTo>
                  <a:cubicBezTo>
                    <a:pt x="164" y="293"/>
                    <a:pt x="181" y="279"/>
                    <a:pt x="197" y="262"/>
                  </a:cubicBezTo>
                  <a:cubicBezTo>
                    <a:pt x="231" y="225"/>
                    <a:pt x="264" y="145"/>
                    <a:pt x="249" y="75"/>
                  </a:cubicBezTo>
                  <a:cubicBezTo>
                    <a:pt x="245" y="59"/>
                    <a:pt x="235" y="32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8"/>
                    <a:pt x="183" y="266"/>
                  </a:cubicBezTo>
                  <a:cubicBezTo>
                    <a:pt x="168" y="281"/>
                    <a:pt x="161" y="287"/>
                    <a:pt x="142" y="297"/>
                  </a:cubicBezTo>
                  <a:cubicBezTo>
                    <a:pt x="137" y="300"/>
                    <a:pt x="132" y="304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7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8"/>
                    <a:pt x="48" y="82"/>
                  </a:cubicBezTo>
                  <a:cubicBezTo>
                    <a:pt x="56" y="71"/>
                    <a:pt x="59" y="67"/>
                    <a:pt x="69" y="57"/>
                  </a:cubicBezTo>
                  <a:cubicBezTo>
                    <a:pt x="92" y="34"/>
                    <a:pt x="116" y="12"/>
                    <a:pt x="161" y="9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2"/>
                  </a:cubicBezTo>
                  <a:cubicBezTo>
                    <a:pt x="248" y="148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0" name="Freeform 698"/>
            <p:cNvSpPr>
              <a:spLocks noEditPoints="1"/>
            </p:cNvSpPr>
            <p:nvPr/>
          </p:nvSpPr>
          <p:spPr bwMode="auto">
            <a:xfrm>
              <a:off x="6453687" y="4373991"/>
              <a:ext cx="138695" cy="143562"/>
            </a:xfrm>
            <a:custGeom>
              <a:avLst/>
              <a:gdLst>
                <a:gd name="T0" fmla="*/ 36 w 37"/>
                <a:gd name="T1" fmla="*/ 38 h 39"/>
                <a:gd name="T2" fmla="*/ 32 w 37"/>
                <a:gd name="T3" fmla="*/ 19 h 39"/>
                <a:gd name="T4" fmla="*/ 28 w 37"/>
                <a:gd name="T5" fmla="*/ 0 h 39"/>
                <a:gd name="T6" fmla="*/ 25 w 37"/>
                <a:gd name="T7" fmla="*/ 0 h 39"/>
                <a:gd name="T8" fmla="*/ 0 w 37"/>
                <a:gd name="T9" fmla="*/ 31 h 39"/>
                <a:gd name="T10" fmla="*/ 36 w 37"/>
                <a:gd name="T11" fmla="*/ 38 h 39"/>
                <a:gd name="T12" fmla="*/ 11 w 37"/>
                <a:gd name="T13" fmla="*/ 26 h 39"/>
                <a:gd name="T14" fmla="*/ 24 w 37"/>
                <a:gd name="T15" fmla="*/ 12 h 39"/>
                <a:gd name="T16" fmla="*/ 28 w 37"/>
                <a:gd name="T17" fmla="*/ 31 h 39"/>
                <a:gd name="T18" fmla="*/ 11 w 37"/>
                <a:gd name="T19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39">
                  <a:moveTo>
                    <a:pt x="36" y="38"/>
                  </a:moveTo>
                  <a:cubicBezTo>
                    <a:pt x="37" y="32"/>
                    <a:pt x="32" y="27"/>
                    <a:pt x="32" y="19"/>
                  </a:cubicBezTo>
                  <a:cubicBezTo>
                    <a:pt x="31" y="13"/>
                    <a:pt x="35" y="3"/>
                    <a:pt x="28" y="0"/>
                  </a:cubicBezTo>
                  <a:cubicBezTo>
                    <a:pt x="27" y="0"/>
                    <a:pt x="26" y="0"/>
                    <a:pt x="25" y="0"/>
                  </a:cubicBezTo>
                  <a:cubicBezTo>
                    <a:pt x="20" y="14"/>
                    <a:pt x="4" y="16"/>
                    <a:pt x="0" y="31"/>
                  </a:cubicBezTo>
                  <a:cubicBezTo>
                    <a:pt x="11" y="32"/>
                    <a:pt x="23" y="39"/>
                    <a:pt x="36" y="38"/>
                  </a:cubicBezTo>
                  <a:close/>
                  <a:moveTo>
                    <a:pt x="11" y="26"/>
                  </a:moveTo>
                  <a:cubicBezTo>
                    <a:pt x="14" y="20"/>
                    <a:pt x="20" y="17"/>
                    <a:pt x="24" y="12"/>
                  </a:cubicBezTo>
                  <a:cubicBezTo>
                    <a:pt x="27" y="19"/>
                    <a:pt x="25" y="23"/>
                    <a:pt x="28" y="31"/>
                  </a:cubicBezTo>
                  <a:cubicBezTo>
                    <a:pt x="23" y="29"/>
                    <a:pt x="16" y="28"/>
                    <a:pt x="11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1" name="Freeform 699"/>
            <p:cNvSpPr>
              <a:spLocks/>
            </p:cNvSpPr>
            <p:nvPr/>
          </p:nvSpPr>
          <p:spPr bwMode="auto">
            <a:xfrm>
              <a:off x="8614401" y="4432389"/>
              <a:ext cx="124096" cy="60832"/>
            </a:xfrm>
            <a:custGeom>
              <a:avLst/>
              <a:gdLst>
                <a:gd name="T0" fmla="*/ 0 w 33"/>
                <a:gd name="T1" fmla="*/ 7 h 16"/>
                <a:gd name="T2" fmla="*/ 13 w 33"/>
                <a:gd name="T3" fmla="*/ 14 h 16"/>
                <a:gd name="T4" fmla="*/ 33 w 33"/>
                <a:gd name="T5" fmla="*/ 12 h 16"/>
                <a:gd name="T6" fmla="*/ 13 w 33"/>
                <a:gd name="T7" fmla="*/ 7 h 16"/>
                <a:gd name="T8" fmla="*/ 0 w 33"/>
                <a:gd name="T9" fmla="*/ 3 h 16"/>
                <a:gd name="T10" fmla="*/ 0 w 33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6">
                  <a:moveTo>
                    <a:pt x="0" y="7"/>
                  </a:moveTo>
                  <a:cubicBezTo>
                    <a:pt x="3" y="7"/>
                    <a:pt x="7" y="13"/>
                    <a:pt x="13" y="14"/>
                  </a:cubicBezTo>
                  <a:cubicBezTo>
                    <a:pt x="19" y="16"/>
                    <a:pt x="32" y="16"/>
                    <a:pt x="33" y="12"/>
                  </a:cubicBezTo>
                  <a:cubicBezTo>
                    <a:pt x="26" y="7"/>
                    <a:pt x="22" y="8"/>
                    <a:pt x="13" y="7"/>
                  </a:cubicBezTo>
                  <a:cubicBezTo>
                    <a:pt x="9" y="5"/>
                    <a:pt x="4" y="0"/>
                    <a:pt x="0" y="3"/>
                  </a:cubicBezTo>
                  <a:cubicBezTo>
                    <a:pt x="0" y="4"/>
                    <a:pt x="0" y="6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2" name="Freeform 700"/>
            <p:cNvSpPr>
              <a:spLocks noEditPoints="1"/>
            </p:cNvSpPr>
            <p:nvPr/>
          </p:nvSpPr>
          <p:spPr bwMode="auto">
            <a:xfrm>
              <a:off x="9850485" y="4451855"/>
              <a:ext cx="223858" cy="274956"/>
            </a:xfrm>
            <a:custGeom>
              <a:avLst/>
              <a:gdLst>
                <a:gd name="T0" fmla="*/ 15 w 60"/>
                <a:gd name="T1" fmla="*/ 62 h 74"/>
                <a:gd name="T2" fmla="*/ 58 w 60"/>
                <a:gd name="T3" fmla="*/ 36 h 74"/>
                <a:gd name="T4" fmla="*/ 52 w 60"/>
                <a:gd name="T5" fmla="*/ 6 h 74"/>
                <a:gd name="T6" fmla="*/ 13 w 60"/>
                <a:gd name="T7" fmla="*/ 15 h 74"/>
                <a:gd name="T8" fmla="*/ 15 w 60"/>
                <a:gd name="T9" fmla="*/ 62 h 74"/>
                <a:gd name="T10" fmla="*/ 18 w 60"/>
                <a:gd name="T11" fmla="*/ 22 h 74"/>
                <a:gd name="T12" fmla="*/ 41 w 60"/>
                <a:gd name="T13" fmla="*/ 13 h 74"/>
                <a:gd name="T14" fmla="*/ 52 w 60"/>
                <a:gd name="T15" fmla="*/ 38 h 74"/>
                <a:gd name="T16" fmla="*/ 26 w 60"/>
                <a:gd name="T17" fmla="*/ 58 h 74"/>
                <a:gd name="T18" fmla="*/ 18 w 60"/>
                <a:gd name="T19" fmla="*/ 2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0" h="74">
                  <a:moveTo>
                    <a:pt x="15" y="62"/>
                  </a:moveTo>
                  <a:cubicBezTo>
                    <a:pt x="32" y="74"/>
                    <a:pt x="60" y="63"/>
                    <a:pt x="58" y="36"/>
                  </a:cubicBezTo>
                  <a:cubicBezTo>
                    <a:pt x="48" y="30"/>
                    <a:pt x="43" y="16"/>
                    <a:pt x="52" y="6"/>
                  </a:cubicBezTo>
                  <a:cubicBezTo>
                    <a:pt x="39" y="0"/>
                    <a:pt x="25" y="14"/>
                    <a:pt x="13" y="15"/>
                  </a:cubicBezTo>
                  <a:cubicBezTo>
                    <a:pt x="6" y="28"/>
                    <a:pt x="0" y="51"/>
                    <a:pt x="15" y="62"/>
                  </a:cubicBezTo>
                  <a:close/>
                  <a:moveTo>
                    <a:pt x="18" y="22"/>
                  </a:moveTo>
                  <a:cubicBezTo>
                    <a:pt x="22" y="17"/>
                    <a:pt x="31" y="14"/>
                    <a:pt x="41" y="13"/>
                  </a:cubicBezTo>
                  <a:cubicBezTo>
                    <a:pt x="36" y="26"/>
                    <a:pt x="45" y="33"/>
                    <a:pt x="52" y="38"/>
                  </a:cubicBezTo>
                  <a:cubicBezTo>
                    <a:pt x="52" y="51"/>
                    <a:pt x="40" y="61"/>
                    <a:pt x="26" y="58"/>
                  </a:cubicBezTo>
                  <a:cubicBezTo>
                    <a:pt x="12" y="55"/>
                    <a:pt x="9" y="34"/>
                    <a:pt x="1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3" name="Freeform 701"/>
            <p:cNvSpPr>
              <a:spLocks noEditPoints="1"/>
            </p:cNvSpPr>
            <p:nvPr/>
          </p:nvSpPr>
          <p:spPr bwMode="auto">
            <a:xfrm>
              <a:off x="11534284" y="4537017"/>
              <a:ext cx="175193" cy="160594"/>
            </a:xfrm>
            <a:custGeom>
              <a:avLst/>
              <a:gdLst>
                <a:gd name="T0" fmla="*/ 28 w 47"/>
                <a:gd name="T1" fmla="*/ 39 h 43"/>
                <a:gd name="T2" fmla="*/ 25 w 47"/>
                <a:gd name="T3" fmla="*/ 2 h 43"/>
                <a:gd name="T4" fmla="*/ 28 w 47"/>
                <a:gd name="T5" fmla="*/ 39 h 43"/>
                <a:gd name="T6" fmla="*/ 35 w 47"/>
                <a:gd name="T7" fmla="*/ 16 h 43"/>
                <a:gd name="T8" fmla="*/ 19 w 47"/>
                <a:gd name="T9" fmla="*/ 32 h 43"/>
                <a:gd name="T10" fmla="*/ 35 w 47"/>
                <a:gd name="T11" fmla="*/ 1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7" h="43">
                  <a:moveTo>
                    <a:pt x="28" y="39"/>
                  </a:moveTo>
                  <a:cubicBezTo>
                    <a:pt x="47" y="36"/>
                    <a:pt x="43" y="1"/>
                    <a:pt x="25" y="2"/>
                  </a:cubicBezTo>
                  <a:cubicBezTo>
                    <a:pt x="0" y="3"/>
                    <a:pt x="5" y="43"/>
                    <a:pt x="28" y="39"/>
                  </a:cubicBezTo>
                  <a:close/>
                  <a:moveTo>
                    <a:pt x="35" y="16"/>
                  </a:moveTo>
                  <a:cubicBezTo>
                    <a:pt x="37" y="22"/>
                    <a:pt x="32" y="34"/>
                    <a:pt x="19" y="32"/>
                  </a:cubicBezTo>
                  <a:cubicBezTo>
                    <a:pt x="6" y="15"/>
                    <a:pt x="28" y="0"/>
                    <a:pt x="3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4" name="Freeform 702"/>
            <p:cNvSpPr>
              <a:spLocks/>
            </p:cNvSpPr>
            <p:nvPr/>
          </p:nvSpPr>
          <p:spPr bwMode="auto">
            <a:xfrm>
              <a:off x="8865023" y="4515119"/>
              <a:ext cx="63264" cy="133829"/>
            </a:xfrm>
            <a:custGeom>
              <a:avLst/>
              <a:gdLst>
                <a:gd name="T0" fmla="*/ 15 w 17"/>
                <a:gd name="T1" fmla="*/ 36 h 36"/>
                <a:gd name="T2" fmla="*/ 15 w 17"/>
                <a:gd name="T3" fmla="*/ 0 h 36"/>
                <a:gd name="T4" fmla="*/ 15 w 17"/>
                <a:gd name="T5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36">
                  <a:moveTo>
                    <a:pt x="15" y="36"/>
                  </a:moveTo>
                  <a:cubicBezTo>
                    <a:pt x="17" y="28"/>
                    <a:pt x="11" y="11"/>
                    <a:pt x="15" y="0"/>
                  </a:cubicBezTo>
                  <a:cubicBezTo>
                    <a:pt x="0" y="0"/>
                    <a:pt x="7" y="32"/>
                    <a:pt x="15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5" name="Freeform 703"/>
            <p:cNvSpPr>
              <a:spLocks noEditPoints="1"/>
            </p:cNvSpPr>
            <p:nvPr/>
          </p:nvSpPr>
          <p:spPr bwMode="auto">
            <a:xfrm>
              <a:off x="9655826" y="4527284"/>
              <a:ext cx="262790" cy="294422"/>
            </a:xfrm>
            <a:custGeom>
              <a:avLst/>
              <a:gdLst>
                <a:gd name="T0" fmla="*/ 28 w 70"/>
                <a:gd name="T1" fmla="*/ 75 h 79"/>
                <a:gd name="T2" fmla="*/ 49 w 70"/>
                <a:gd name="T3" fmla="*/ 19 h 79"/>
                <a:gd name="T4" fmla="*/ 32 w 70"/>
                <a:gd name="T5" fmla="*/ 13 h 79"/>
                <a:gd name="T6" fmla="*/ 32 w 70"/>
                <a:gd name="T7" fmla="*/ 0 h 79"/>
                <a:gd name="T8" fmla="*/ 28 w 70"/>
                <a:gd name="T9" fmla="*/ 0 h 79"/>
                <a:gd name="T10" fmla="*/ 18 w 70"/>
                <a:gd name="T11" fmla="*/ 9 h 79"/>
                <a:gd name="T12" fmla="*/ 28 w 70"/>
                <a:gd name="T13" fmla="*/ 75 h 79"/>
                <a:gd name="T14" fmla="*/ 24 w 70"/>
                <a:gd name="T15" fmla="*/ 13 h 79"/>
                <a:gd name="T16" fmla="*/ 49 w 70"/>
                <a:gd name="T17" fmla="*/ 27 h 79"/>
                <a:gd name="T18" fmla="*/ 31 w 70"/>
                <a:gd name="T19" fmla="*/ 68 h 79"/>
                <a:gd name="T20" fmla="*/ 13 w 70"/>
                <a:gd name="T21" fmla="*/ 34 h 79"/>
                <a:gd name="T22" fmla="*/ 24 w 70"/>
                <a:gd name="T23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9">
                  <a:moveTo>
                    <a:pt x="28" y="75"/>
                  </a:moveTo>
                  <a:cubicBezTo>
                    <a:pt x="51" y="79"/>
                    <a:pt x="70" y="36"/>
                    <a:pt x="49" y="19"/>
                  </a:cubicBezTo>
                  <a:cubicBezTo>
                    <a:pt x="42" y="19"/>
                    <a:pt x="36" y="17"/>
                    <a:pt x="32" y="13"/>
                  </a:cubicBezTo>
                  <a:cubicBezTo>
                    <a:pt x="35" y="7"/>
                    <a:pt x="36" y="5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6"/>
                    <a:pt x="21" y="6"/>
                    <a:pt x="18" y="9"/>
                  </a:cubicBezTo>
                  <a:cubicBezTo>
                    <a:pt x="4" y="25"/>
                    <a:pt x="0" y="69"/>
                    <a:pt x="28" y="75"/>
                  </a:cubicBezTo>
                  <a:close/>
                  <a:moveTo>
                    <a:pt x="24" y="13"/>
                  </a:moveTo>
                  <a:cubicBezTo>
                    <a:pt x="28" y="22"/>
                    <a:pt x="39" y="24"/>
                    <a:pt x="49" y="27"/>
                  </a:cubicBezTo>
                  <a:cubicBezTo>
                    <a:pt x="57" y="45"/>
                    <a:pt x="45" y="68"/>
                    <a:pt x="31" y="68"/>
                  </a:cubicBezTo>
                  <a:cubicBezTo>
                    <a:pt x="18" y="68"/>
                    <a:pt x="13" y="52"/>
                    <a:pt x="13" y="34"/>
                  </a:cubicBezTo>
                  <a:cubicBezTo>
                    <a:pt x="19" y="29"/>
                    <a:pt x="18" y="18"/>
                    <a:pt x="24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6" name="Freeform 704"/>
            <p:cNvSpPr>
              <a:spLocks/>
            </p:cNvSpPr>
            <p:nvPr/>
          </p:nvSpPr>
          <p:spPr bwMode="auto">
            <a:xfrm>
              <a:off x="8920988" y="4527284"/>
              <a:ext cx="46232" cy="107062"/>
            </a:xfrm>
            <a:custGeom>
              <a:avLst/>
              <a:gdLst>
                <a:gd name="T0" fmla="*/ 8 w 12"/>
                <a:gd name="T1" fmla="*/ 29 h 29"/>
                <a:gd name="T2" fmla="*/ 12 w 12"/>
                <a:gd name="T3" fmla="*/ 0 h 29"/>
                <a:gd name="T4" fmla="*/ 7 w 12"/>
                <a:gd name="T5" fmla="*/ 0 h 29"/>
                <a:gd name="T6" fmla="*/ 8 w 12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29">
                  <a:moveTo>
                    <a:pt x="8" y="29"/>
                  </a:moveTo>
                  <a:cubicBezTo>
                    <a:pt x="10" y="20"/>
                    <a:pt x="10" y="9"/>
                    <a:pt x="12" y="0"/>
                  </a:cubicBezTo>
                  <a:cubicBezTo>
                    <a:pt x="10" y="0"/>
                    <a:pt x="9" y="0"/>
                    <a:pt x="7" y="0"/>
                  </a:cubicBezTo>
                  <a:cubicBezTo>
                    <a:pt x="5" y="6"/>
                    <a:pt x="0" y="26"/>
                    <a:pt x="8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7" name="Freeform 705"/>
            <p:cNvSpPr>
              <a:spLocks/>
            </p:cNvSpPr>
            <p:nvPr/>
          </p:nvSpPr>
          <p:spPr bwMode="auto">
            <a:xfrm>
              <a:off x="9361403" y="4551617"/>
              <a:ext cx="68131" cy="124096"/>
            </a:xfrm>
            <a:custGeom>
              <a:avLst/>
              <a:gdLst>
                <a:gd name="T0" fmla="*/ 8 w 18"/>
                <a:gd name="T1" fmla="*/ 33 h 33"/>
                <a:gd name="T2" fmla="*/ 5 w 18"/>
                <a:gd name="T3" fmla="*/ 0 h 33"/>
                <a:gd name="T4" fmla="*/ 7 w 18"/>
                <a:gd name="T5" fmla="*/ 21 h 33"/>
                <a:gd name="T6" fmla="*/ 8 w 18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33">
                  <a:moveTo>
                    <a:pt x="8" y="33"/>
                  </a:moveTo>
                  <a:cubicBezTo>
                    <a:pt x="12" y="24"/>
                    <a:pt x="18" y="3"/>
                    <a:pt x="5" y="0"/>
                  </a:cubicBezTo>
                  <a:cubicBezTo>
                    <a:pt x="4" y="5"/>
                    <a:pt x="7" y="13"/>
                    <a:pt x="7" y="21"/>
                  </a:cubicBezTo>
                  <a:cubicBezTo>
                    <a:pt x="7" y="25"/>
                    <a:pt x="0" y="32"/>
                    <a:pt x="8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8" name="Freeform 706"/>
            <p:cNvSpPr>
              <a:spLocks/>
            </p:cNvSpPr>
            <p:nvPr/>
          </p:nvSpPr>
          <p:spPr bwMode="auto">
            <a:xfrm>
              <a:off x="9921048" y="4558917"/>
              <a:ext cx="55965" cy="75431"/>
            </a:xfrm>
            <a:custGeom>
              <a:avLst/>
              <a:gdLst>
                <a:gd name="T0" fmla="*/ 14 w 15"/>
                <a:gd name="T1" fmla="*/ 20 h 20"/>
                <a:gd name="T2" fmla="*/ 8 w 15"/>
                <a:gd name="T3" fmla="*/ 9 h 20"/>
                <a:gd name="T4" fmla="*/ 3 w 15"/>
                <a:gd name="T5" fmla="*/ 1 h 20"/>
                <a:gd name="T6" fmla="*/ 14 w 15"/>
                <a:gd name="T7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0">
                  <a:moveTo>
                    <a:pt x="14" y="20"/>
                  </a:moveTo>
                  <a:cubicBezTo>
                    <a:pt x="15" y="14"/>
                    <a:pt x="9" y="14"/>
                    <a:pt x="8" y="9"/>
                  </a:cubicBezTo>
                  <a:cubicBezTo>
                    <a:pt x="6" y="5"/>
                    <a:pt x="11" y="0"/>
                    <a:pt x="3" y="1"/>
                  </a:cubicBezTo>
                  <a:cubicBezTo>
                    <a:pt x="0" y="9"/>
                    <a:pt x="5" y="20"/>
                    <a:pt x="14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9" name="Freeform 707"/>
            <p:cNvSpPr>
              <a:spLocks/>
            </p:cNvSpPr>
            <p:nvPr/>
          </p:nvSpPr>
          <p:spPr bwMode="auto">
            <a:xfrm>
              <a:off x="9410068" y="4563784"/>
              <a:ext cx="46232" cy="111929"/>
            </a:xfrm>
            <a:custGeom>
              <a:avLst/>
              <a:gdLst>
                <a:gd name="T0" fmla="*/ 7 w 12"/>
                <a:gd name="T1" fmla="*/ 0 h 30"/>
                <a:gd name="T2" fmla="*/ 5 w 12"/>
                <a:gd name="T3" fmla="*/ 30 h 30"/>
                <a:gd name="T4" fmla="*/ 11 w 12"/>
                <a:gd name="T5" fmla="*/ 0 h 30"/>
                <a:gd name="T6" fmla="*/ 7 w 12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0">
                  <a:moveTo>
                    <a:pt x="7" y="0"/>
                  </a:moveTo>
                  <a:cubicBezTo>
                    <a:pt x="6" y="9"/>
                    <a:pt x="0" y="25"/>
                    <a:pt x="5" y="30"/>
                  </a:cubicBezTo>
                  <a:cubicBezTo>
                    <a:pt x="9" y="22"/>
                    <a:pt x="12" y="13"/>
                    <a:pt x="11" y="0"/>
                  </a:cubicBezTo>
                  <a:cubicBezTo>
                    <a:pt x="10" y="0"/>
                    <a:pt x="9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0" name="Freeform 708"/>
            <p:cNvSpPr>
              <a:spLocks/>
            </p:cNvSpPr>
            <p:nvPr/>
          </p:nvSpPr>
          <p:spPr bwMode="auto">
            <a:xfrm>
              <a:off x="6103300" y="4541884"/>
              <a:ext cx="4866" cy="31633"/>
            </a:xfrm>
            <a:custGeom>
              <a:avLst/>
              <a:gdLst>
                <a:gd name="T0" fmla="*/ 1 w 1"/>
                <a:gd name="T1" fmla="*/ 0 h 9"/>
                <a:gd name="T2" fmla="*/ 0 w 1"/>
                <a:gd name="T3" fmla="*/ 0 h 9"/>
                <a:gd name="T4" fmla="*/ 0 w 1"/>
                <a:gd name="T5" fmla="*/ 9 h 9"/>
                <a:gd name="T6" fmla="*/ 1 w 1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9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6"/>
                    <a:pt x="1" y="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1" name="Freeform 709"/>
            <p:cNvSpPr>
              <a:spLocks/>
            </p:cNvSpPr>
            <p:nvPr/>
          </p:nvSpPr>
          <p:spPr bwMode="auto">
            <a:xfrm>
              <a:off x="6083835" y="4573517"/>
              <a:ext cx="63264" cy="138695"/>
            </a:xfrm>
            <a:custGeom>
              <a:avLst/>
              <a:gdLst>
                <a:gd name="T0" fmla="*/ 11 w 17"/>
                <a:gd name="T1" fmla="*/ 37 h 37"/>
                <a:gd name="T2" fmla="*/ 17 w 17"/>
                <a:gd name="T3" fmla="*/ 0 h 37"/>
                <a:gd name="T4" fmla="*/ 12 w 17"/>
                <a:gd name="T5" fmla="*/ 0 h 37"/>
                <a:gd name="T6" fmla="*/ 11 w 17"/>
                <a:gd name="T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7">
                  <a:moveTo>
                    <a:pt x="11" y="37"/>
                  </a:moveTo>
                  <a:cubicBezTo>
                    <a:pt x="16" y="29"/>
                    <a:pt x="14" y="16"/>
                    <a:pt x="17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12" y="11"/>
                    <a:pt x="0" y="32"/>
                    <a:pt x="11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2" name="Freeform 710"/>
            <p:cNvSpPr>
              <a:spLocks/>
            </p:cNvSpPr>
            <p:nvPr/>
          </p:nvSpPr>
          <p:spPr bwMode="auto">
            <a:xfrm>
              <a:off x="9723956" y="4641647"/>
              <a:ext cx="51099" cy="104630"/>
            </a:xfrm>
            <a:custGeom>
              <a:avLst/>
              <a:gdLst>
                <a:gd name="T0" fmla="*/ 14 w 14"/>
                <a:gd name="T1" fmla="*/ 26 h 28"/>
                <a:gd name="T2" fmla="*/ 9 w 14"/>
                <a:gd name="T3" fmla="*/ 0 h 28"/>
                <a:gd name="T4" fmla="*/ 5 w 14"/>
                <a:gd name="T5" fmla="*/ 0 h 28"/>
                <a:gd name="T6" fmla="*/ 14 w 14"/>
                <a:gd name="T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8">
                  <a:moveTo>
                    <a:pt x="14" y="26"/>
                  </a:moveTo>
                  <a:cubicBezTo>
                    <a:pt x="11" y="19"/>
                    <a:pt x="8" y="8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1"/>
                    <a:pt x="7" y="28"/>
                    <a:pt x="14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3" name="Freeform 711"/>
            <p:cNvSpPr>
              <a:spLocks/>
            </p:cNvSpPr>
            <p:nvPr/>
          </p:nvSpPr>
          <p:spPr bwMode="auto">
            <a:xfrm>
              <a:off x="6139798" y="4590548"/>
              <a:ext cx="55965" cy="119229"/>
            </a:xfrm>
            <a:custGeom>
              <a:avLst/>
              <a:gdLst>
                <a:gd name="T0" fmla="*/ 9 w 15"/>
                <a:gd name="T1" fmla="*/ 1 h 32"/>
                <a:gd name="T2" fmla="*/ 9 w 15"/>
                <a:gd name="T3" fmla="*/ 32 h 32"/>
                <a:gd name="T4" fmla="*/ 13 w 15"/>
                <a:gd name="T5" fmla="*/ 2 h 32"/>
                <a:gd name="T6" fmla="*/ 9 w 15"/>
                <a:gd name="T7" fmla="*/ 1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9" y="1"/>
                  </a:moveTo>
                  <a:cubicBezTo>
                    <a:pt x="9" y="10"/>
                    <a:pt x="0" y="26"/>
                    <a:pt x="9" y="32"/>
                  </a:cubicBezTo>
                  <a:cubicBezTo>
                    <a:pt x="11" y="26"/>
                    <a:pt x="15" y="11"/>
                    <a:pt x="13" y="2"/>
                  </a:cubicBezTo>
                  <a:cubicBezTo>
                    <a:pt x="11" y="2"/>
                    <a:pt x="11" y="0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4" name="Freeform 712"/>
            <p:cNvSpPr>
              <a:spLocks noEditPoints="1"/>
            </p:cNvSpPr>
            <p:nvPr/>
          </p:nvSpPr>
          <p:spPr bwMode="auto">
            <a:xfrm>
              <a:off x="9480633" y="4661113"/>
              <a:ext cx="194659" cy="306588"/>
            </a:xfrm>
            <a:custGeom>
              <a:avLst/>
              <a:gdLst>
                <a:gd name="T0" fmla="*/ 49 w 52"/>
                <a:gd name="T1" fmla="*/ 30 h 82"/>
                <a:gd name="T2" fmla="*/ 32 w 52"/>
                <a:gd name="T3" fmla="*/ 14 h 82"/>
                <a:gd name="T4" fmla="*/ 34 w 52"/>
                <a:gd name="T5" fmla="*/ 2 h 82"/>
                <a:gd name="T6" fmla="*/ 27 w 52"/>
                <a:gd name="T7" fmla="*/ 0 h 82"/>
                <a:gd name="T8" fmla="*/ 9 w 52"/>
                <a:gd name="T9" fmla="*/ 21 h 82"/>
                <a:gd name="T10" fmla="*/ 12 w 52"/>
                <a:gd name="T11" fmla="*/ 70 h 82"/>
                <a:gd name="T12" fmla="*/ 49 w 52"/>
                <a:gd name="T13" fmla="*/ 30 h 82"/>
                <a:gd name="T14" fmla="*/ 19 w 52"/>
                <a:gd name="T15" fmla="*/ 66 h 82"/>
                <a:gd name="T16" fmla="*/ 9 w 52"/>
                <a:gd name="T17" fmla="*/ 50 h 82"/>
                <a:gd name="T18" fmla="*/ 23 w 52"/>
                <a:gd name="T19" fmla="*/ 16 h 82"/>
                <a:gd name="T20" fmla="*/ 28 w 52"/>
                <a:gd name="T21" fmla="*/ 24 h 82"/>
                <a:gd name="T22" fmla="*/ 43 w 52"/>
                <a:gd name="T23" fmla="*/ 33 h 82"/>
                <a:gd name="T24" fmla="*/ 19 w 52"/>
                <a:gd name="T25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2">
                  <a:moveTo>
                    <a:pt x="49" y="30"/>
                  </a:moveTo>
                  <a:cubicBezTo>
                    <a:pt x="46" y="22"/>
                    <a:pt x="34" y="23"/>
                    <a:pt x="32" y="14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0"/>
                    <a:pt x="30" y="0"/>
                    <a:pt x="27" y="0"/>
                  </a:cubicBezTo>
                  <a:cubicBezTo>
                    <a:pt x="23" y="10"/>
                    <a:pt x="14" y="12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2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0"/>
                  </a:cubicBezTo>
                  <a:cubicBezTo>
                    <a:pt x="7" y="37"/>
                    <a:pt x="16" y="22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29"/>
                    <a:pt x="43" y="33"/>
                  </a:cubicBezTo>
                  <a:cubicBezTo>
                    <a:pt x="42" y="51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5" name="Freeform 713"/>
            <p:cNvSpPr>
              <a:spLocks/>
            </p:cNvSpPr>
            <p:nvPr/>
          </p:nvSpPr>
          <p:spPr bwMode="auto">
            <a:xfrm>
              <a:off x="6473152" y="4612448"/>
              <a:ext cx="197093" cy="265223"/>
            </a:xfrm>
            <a:custGeom>
              <a:avLst/>
              <a:gdLst>
                <a:gd name="T0" fmla="*/ 50 w 53"/>
                <a:gd name="T1" fmla="*/ 32 h 71"/>
                <a:gd name="T2" fmla="*/ 35 w 53"/>
                <a:gd name="T3" fmla="*/ 31 h 71"/>
                <a:gd name="T4" fmla="*/ 33 w 53"/>
                <a:gd name="T5" fmla="*/ 9 h 71"/>
                <a:gd name="T6" fmla="*/ 15 w 53"/>
                <a:gd name="T7" fmla="*/ 30 h 71"/>
                <a:gd name="T8" fmla="*/ 0 w 53"/>
                <a:gd name="T9" fmla="*/ 33 h 71"/>
                <a:gd name="T10" fmla="*/ 3 w 53"/>
                <a:gd name="T11" fmla="*/ 47 h 71"/>
                <a:gd name="T12" fmla="*/ 16 w 53"/>
                <a:gd name="T13" fmla="*/ 50 h 71"/>
                <a:gd name="T14" fmla="*/ 13 w 53"/>
                <a:gd name="T15" fmla="*/ 63 h 71"/>
                <a:gd name="T16" fmla="*/ 32 w 53"/>
                <a:gd name="T17" fmla="*/ 71 h 71"/>
                <a:gd name="T18" fmla="*/ 37 w 53"/>
                <a:gd name="T19" fmla="*/ 51 h 71"/>
                <a:gd name="T20" fmla="*/ 52 w 53"/>
                <a:gd name="T21" fmla="*/ 50 h 71"/>
                <a:gd name="T22" fmla="*/ 50 w 53"/>
                <a:gd name="T23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1">
                  <a:moveTo>
                    <a:pt x="50" y="32"/>
                  </a:moveTo>
                  <a:cubicBezTo>
                    <a:pt x="45" y="32"/>
                    <a:pt x="38" y="33"/>
                    <a:pt x="35" y="31"/>
                  </a:cubicBezTo>
                  <a:cubicBezTo>
                    <a:pt x="36" y="26"/>
                    <a:pt x="34" y="18"/>
                    <a:pt x="33" y="9"/>
                  </a:cubicBezTo>
                  <a:cubicBezTo>
                    <a:pt x="13" y="0"/>
                    <a:pt x="23" y="19"/>
                    <a:pt x="15" y="30"/>
                  </a:cubicBezTo>
                  <a:cubicBezTo>
                    <a:pt x="10" y="28"/>
                    <a:pt x="4" y="30"/>
                    <a:pt x="0" y="33"/>
                  </a:cubicBezTo>
                  <a:cubicBezTo>
                    <a:pt x="1" y="41"/>
                    <a:pt x="0" y="41"/>
                    <a:pt x="3" y="47"/>
                  </a:cubicBezTo>
                  <a:cubicBezTo>
                    <a:pt x="8" y="49"/>
                    <a:pt x="12" y="46"/>
                    <a:pt x="16" y="50"/>
                  </a:cubicBezTo>
                  <a:cubicBezTo>
                    <a:pt x="16" y="58"/>
                    <a:pt x="16" y="58"/>
                    <a:pt x="13" y="63"/>
                  </a:cubicBezTo>
                  <a:cubicBezTo>
                    <a:pt x="18" y="67"/>
                    <a:pt x="24" y="70"/>
                    <a:pt x="32" y="71"/>
                  </a:cubicBezTo>
                  <a:cubicBezTo>
                    <a:pt x="35" y="65"/>
                    <a:pt x="32" y="54"/>
                    <a:pt x="37" y="51"/>
                  </a:cubicBezTo>
                  <a:cubicBezTo>
                    <a:pt x="42" y="51"/>
                    <a:pt x="49" y="53"/>
                    <a:pt x="52" y="50"/>
                  </a:cubicBezTo>
                  <a:cubicBezTo>
                    <a:pt x="52" y="46"/>
                    <a:pt x="53" y="39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6" name="Freeform 714"/>
            <p:cNvSpPr>
              <a:spLocks noEditPoints="1"/>
            </p:cNvSpPr>
            <p:nvPr/>
          </p:nvSpPr>
          <p:spPr bwMode="auto">
            <a:xfrm>
              <a:off x="11541583" y="4702477"/>
              <a:ext cx="153295" cy="223858"/>
            </a:xfrm>
            <a:custGeom>
              <a:avLst/>
              <a:gdLst>
                <a:gd name="T0" fmla="*/ 31 w 41"/>
                <a:gd name="T1" fmla="*/ 12 h 60"/>
                <a:gd name="T2" fmla="*/ 3 w 41"/>
                <a:gd name="T3" fmla="*/ 6 h 60"/>
                <a:gd name="T4" fmla="*/ 1 w 41"/>
                <a:gd name="T5" fmla="*/ 54 h 60"/>
                <a:gd name="T6" fmla="*/ 31 w 41"/>
                <a:gd name="T7" fmla="*/ 12 h 60"/>
                <a:gd name="T8" fmla="*/ 10 w 41"/>
                <a:gd name="T9" fmla="*/ 12 h 60"/>
                <a:gd name="T10" fmla="*/ 9 w 41"/>
                <a:gd name="T11" fmla="*/ 47 h 60"/>
                <a:gd name="T12" fmla="*/ 10 w 41"/>
                <a:gd name="T13" fmla="*/ 12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0">
                  <a:moveTo>
                    <a:pt x="31" y="12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4"/>
                  </a:cubicBezTo>
                  <a:cubicBezTo>
                    <a:pt x="21" y="60"/>
                    <a:pt x="41" y="37"/>
                    <a:pt x="31" y="12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7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7" name="Freeform 715"/>
            <p:cNvSpPr>
              <a:spLocks noEditPoints="1"/>
            </p:cNvSpPr>
            <p:nvPr/>
          </p:nvSpPr>
          <p:spPr bwMode="auto">
            <a:xfrm>
              <a:off x="9624193" y="4690312"/>
              <a:ext cx="559644" cy="559644"/>
            </a:xfrm>
            <a:custGeom>
              <a:avLst/>
              <a:gdLst>
                <a:gd name="T0" fmla="*/ 99 w 150"/>
                <a:gd name="T1" fmla="*/ 11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2 h 150"/>
                <a:gd name="T10" fmla="*/ 117 w 150"/>
                <a:gd name="T11" fmla="*/ 136 h 150"/>
                <a:gd name="T12" fmla="*/ 140 w 150"/>
                <a:gd name="T13" fmla="*/ 89 h 150"/>
                <a:gd name="T14" fmla="*/ 149 w 150"/>
                <a:gd name="T15" fmla="*/ 31 h 150"/>
                <a:gd name="T16" fmla="*/ 99 w 150"/>
                <a:gd name="T17" fmla="*/ 11 h 150"/>
                <a:gd name="T18" fmla="*/ 137 w 150"/>
                <a:gd name="T19" fmla="*/ 75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5 h 150"/>
                <a:gd name="T26" fmla="*/ 39 w 150"/>
                <a:gd name="T27" fmla="*/ 138 h 150"/>
                <a:gd name="T28" fmla="*/ 22 w 150"/>
                <a:gd name="T29" fmla="*/ 136 h 150"/>
                <a:gd name="T30" fmla="*/ 63 w 150"/>
                <a:gd name="T31" fmla="*/ 45 h 150"/>
                <a:gd name="T32" fmla="*/ 126 w 150"/>
                <a:gd name="T33" fmla="*/ 13 h 150"/>
                <a:gd name="T34" fmla="*/ 137 w 150"/>
                <a:gd name="T35" fmla="*/ 16 h 150"/>
                <a:gd name="T36" fmla="*/ 137 w 150"/>
                <a:gd name="T37" fmla="*/ 7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1"/>
                  </a:moveTo>
                  <a:cubicBezTo>
                    <a:pt x="81" y="20"/>
                    <a:pt x="51" y="43"/>
                    <a:pt x="36" y="57"/>
                  </a:cubicBezTo>
                  <a:cubicBezTo>
                    <a:pt x="30" y="63"/>
                    <a:pt x="15" y="80"/>
                    <a:pt x="12" y="85"/>
                  </a:cubicBezTo>
                  <a:cubicBezTo>
                    <a:pt x="4" y="102"/>
                    <a:pt x="8" y="135"/>
                    <a:pt x="18" y="141"/>
                  </a:cubicBezTo>
                  <a:cubicBezTo>
                    <a:pt x="26" y="147"/>
                    <a:pt x="41" y="142"/>
                    <a:pt x="54" y="142"/>
                  </a:cubicBezTo>
                  <a:cubicBezTo>
                    <a:pt x="80" y="142"/>
                    <a:pt x="100" y="150"/>
                    <a:pt x="117" y="136"/>
                  </a:cubicBezTo>
                  <a:cubicBezTo>
                    <a:pt x="127" y="126"/>
                    <a:pt x="135" y="108"/>
                    <a:pt x="140" y="89"/>
                  </a:cubicBezTo>
                  <a:cubicBezTo>
                    <a:pt x="144" y="71"/>
                    <a:pt x="150" y="49"/>
                    <a:pt x="149" y="31"/>
                  </a:cubicBezTo>
                  <a:cubicBezTo>
                    <a:pt x="148" y="1"/>
                    <a:pt x="121" y="0"/>
                    <a:pt x="99" y="11"/>
                  </a:cubicBezTo>
                  <a:close/>
                  <a:moveTo>
                    <a:pt x="137" y="75"/>
                  </a:moveTo>
                  <a:cubicBezTo>
                    <a:pt x="133" y="90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4"/>
                    <a:pt x="50" y="135"/>
                  </a:cubicBezTo>
                  <a:cubicBezTo>
                    <a:pt x="46" y="135"/>
                    <a:pt x="42" y="138"/>
                    <a:pt x="39" y="138"/>
                  </a:cubicBezTo>
                  <a:cubicBezTo>
                    <a:pt x="37" y="138"/>
                    <a:pt x="27" y="133"/>
                    <a:pt x="22" y="136"/>
                  </a:cubicBezTo>
                  <a:cubicBezTo>
                    <a:pt x="0" y="93"/>
                    <a:pt x="36" y="67"/>
                    <a:pt x="63" y="45"/>
                  </a:cubicBezTo>
                  <a:cubicBezTo>
                    <a:pt x="83" y="30"/>
                    <a:pt x="108" y="11"/>
                    <a:pt x="126" y="13"/>
                  </a:cubicBezTo>
                  <a:cubicBezTo>
                    <a:pt x="130" y="13"/>
                    <a:pt x="133" y="13"/>
                    <a:pt x="137" y="16"/>
                  </a:cubicBezTo>
                  <a:cubicBezTo>
                    <a:pt x="145" y="30"/>
                    <a:pt x="142" y="50"/>
                    <a:pt x="137" y="7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8" name="Freeform 716"/>
            <p:cNvSpPr>
              <a:spLocks noEditPoints="1"/>
            </p:cNvSpPr>
            <p:nvPr/>
          </p:nvSpPr>
          <p:spPr bwMode="auto">
            <a:xfrm>
              <a:off x="8310245" y="4690312"/>
              <a:ext cx="946530" cy="822433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8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1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0"/>
                    <a:pt x="235" y="150"/>
                  </a:cubicBezTo>
                  <a:cubicBezTo>
                    <a:pt x="208" y="148"/>
                    <a:pt x="190" y="152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5"/>
                    <a:pt x="116" y="5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59"/>
                    <a:pt x="53" y="100"/>
                    <a:pt x="25" y="139"/>
                  </a:cubicBezTo>
                  <a:cubicBezTo>
                    <a:pt x="21" y="145"/>
                    <a:pt x="15" y="151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8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4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7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0"/>
                    <a:pt x="78" y="73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3"/>
                    <a:pt x="161" y="105"/>
                    <a:pt x="168" y="151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9" name="Freeform 717"/>
            <p:cNvSpPr>
              <a:spLocks/>
            </p:cNvSpPr>
            <p:nvPr/>
          </p:nvSpPr>
          <p:spPr bwMode="auto">
            <a:xfrm>
              <a:off x="6215229" y="4663545"/>
              <a:ext cx="29199" cy="68131"/>
            </a:xfrm>
            <a:custGeom>
              <a:avLst/>
              <a:gdLst>
                <a:gd name="T0" fmla="*/ 1 w 8"/>
                <a:gd name="T1" fmla="*/ 0 h 18"/>
                <a:gd name="T2" fmla="*/ 3 w 8"/>
                <a:gd name="T3" fmla="*/ 18 h 18"/>
                <a:gd name="T4" fmla="*/ 7 w 8"/>
                <a:gd name="T5" fmla="*/ 0 h 18"/>
                <a:gd name="T6" fmla="*/ 1 w 8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8">
                  <a:moveTo>
                    <a:pt x="1" y="0"/>
                  </a:moveTo>
                  <a:cubicBezTo>
                    <a:pt x="1" y="5"/>
                    <a:pt x="0" y="15"/>
                    <a:pt x="3" y="18"/>
                  </a:cubicBezTo>
                  <a:cubicBezTo>
                    <a:pt x="6" y="13"/>
                    <a:pt x="8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0" name="Freeform 718"/>
            <p:cNvSpPr>
              <a:spLocks noEditPoints="1"/>
            </p:cNvSpPr>
            <p:nvPr/>
          </p:nvSpPr>
          <p:spPr bwMode="auto">
            <a:xfrm>
              <a:off x="7268820" y="4734110"/>
              <a:ext cx="912464" cy="1192285"/>
            </a:xfrm>
            <a:custGeom>
              <a:avLst/>
              <a:gdLst>
                <a:gd name="T0" fmla="*/ 235 w 245"/>
                <a:gd name="T1" fmla="*/ 177 h 319"/>
                <a:gd name="T2" fmla="*/ 231 w 245"/>
                <a:gd name="T3" fmla="*/ 37 h 319"/>
                <a:gd name="T4" fmla="*/ 177 w 245"/>
                <a:gd name="T5" fmla="*/ 4 h 319"/>
                <a:gd name="T6" fmla="*/ 6 w 245"/>
                <a:gd name="T7" fmla="*/ 13 h 319"/>
                <a:gd name="T8" fmla="*/ 1 w 245"/>
                <a:gd name="T9" fmla="*/ 223 h 319"/>
                <a:gd name="T10" fmla="*/ 26 w 245"/>
                <a:gd name="T11" fmla="*/ 305 h 319"/>
                <a:gd name="T12" fmla="*/ 194 w 245"/>
                <a:gd name="T13" fmla="*/ 317 h 319"/>
                <a:gd name="T14" fmla="*/ 227 w 245"/>
                <a:gd name="T15" fmla="*/ 300 h 319"/>
                <a:gd name="T16" fmla="*/ 208 w 245"/>
                <a:gd name="T17" fmla="*/ 271 h 319"/>
                <a:gd name="T18" fmla="*/ 227 w 245"/>
                <a:gd name="T19" fmla="*/ 300 h 319"/>
                <a:gd name="T20" fmla="*/ 210 w 245"/>
                <a:gd name="T21" fmla="*/ 250 h 319"/>
                <a:gd name="T22" fmla="*/ 227 w 245"/>
                <a:gd name="T23" fmla="*/ 277 h 319"/>
                <a:gd name="T24" fmla="*/ 226 w 245"/>
                <a:gd name="T25" fmla="*/ 253 h 319"/>
                <a:gd name="T26" fmla="*/ 210 w 245"/>
                <a:gd name="T27" fmla="*/ 228 h 319"/>
                <a:gd name="T28" fmla="*/ 223 w 245"/>
                <a:gd name="T29" fmla="*/ 188 h 319"/>
                <a:gd name="T30" fmla="*/ 210 w 245"/>
                <a:gd name="T31" fmla="*/ 196 h 319"/>
                <a:gd name="T32" fmla="*/ 223 w 245"/>
                <a:gd name="T33" fmla="*/ 188 h 319"/>
                <a:gd name="T34" fmla="*/ 210 w 245"/>
                <a:gd name="T35" fmla="*/ 155 h 319"/>
                <a:gd name="T36" fmla="*/ 225 w 245"/>
                <a:gd name="T37" fmla="*/ 182 h 319"/>
                <a:gd name="T38" fmla="*/ 225 w 245"/>
                <a:gd name="T39" fmla="*/ 213 h 319"/>
                <a:gd name="T40" fmla="*/ 210 w 245"/>
                <a:gd name="T41" fmla="*/ 218 h 319"/>
                <a:gd name="T42" fmla="*/ 225 w 245"/>
                <a:gd name="T43" fmla="*/ 213 h 319"/>
                <a:gd name="T44" fmla="*/ 210 w 245"/>
                <a:gd name="T45" fmla="*/ 147 h 319"/>
                <a:gd name="T46" fmla="*/ 225 w 245"/>
                <a:gd name="T47" fmla="*/ 140 h 319"/>
                <a:gd name="T48" fmla="*/ 225 w 245"/>
                <a:gd name="T49" fmla="*/ 134 h 319"/>
                <a:gd name="T50" fmla="*/ 210 w 245"/>
                <a:gd name="T51" fmla="*/ 114 h 319"/>
                <a:gd name="T52" fmla="*/ 225 w 245"/>
                <a:gd name="T53" fmla="*/ 134 h 319"/>
                <a:gd name="T54" fmla="*/ 208 w 245"/>
                <a:gd name="T55" fmla="*/ 105 h 319"/>
                <a:gd name="T56" fmla="*/ 223 w 245"/>
                <a:gd name="T57" fmla="*/ 100 h 319"/>
                <a:gd name="T58" fmla="*/ 208 w 245"/>
                <a:gd name="T59" fmla="*/ 21 h 319"/>
                <a:gd name="T60" fmla="*/ 207 w 245"/>
                <a:gd name="T61" fmla="*/ 35 h 319"/>
                <a:gd name="T62" fmla="*/ 207 w 245"/>
                <a:gd name="T63" fmla="*/ 44 h 319"/>
                <a:gd name="T64" fmla="*/ 221 w 245"/>
                <a:gd name="T65" fmla="*/ 70 h 319"/>
                <a:gd name="T66" fmla="*/ 207 w 245"/>
                <a:gd name="T67" fmla="*/ 44 h 319"/>
                <a:gd name="T68" fmla="*/ 221 w 245"/>
                <a:gd name="T69" fmla="*/ 78 h 319"/>
                <a:gd name="T70" fmla="*/ 207 w 245"/>
                <a:gd name="T71" fmla="*/ 82 h 319"/>
                <a:gd name="T72" fmla="*/ 222 w 245"/>
                <a:gd name="T73" fmla="*/ 306 h 319"/>
                <a:gd name="T74" fmla="*/ 222 w 245"/>
                <a:gd name="T75" fmla="*/ 306 h 319"/>
                <a:gd name="T76" fmla="*/ 10 w 245"/>
                <a:gd name="T77" fmla="*/ 269 h 319"/>
                <a:gd name="T78" fmla="*/ 200 w 245"/>
                <a:gd name="T79" fmla="*/ 11 h 319"/>
                <a:gd name="T80" fmla="*/ 43 w 245"/>
                <a:gd name="T81" fmla="*/ 283 h 319"/>
                <a:gd name="T82" fmla="*/ 26 w 245"/>
                <a:gd name="T83" fmla="*/ 294 h 319"/>
                <a:gd name="T84" fmla="*/ 51 w 245"/>
                <a:gd name="T85" fmla="*/ 306 h 319"/>
                <a:gd name="T86" fmla="*/ 50 w 245"/>
                <a:gd name="T87" fmla="*/ 294 h 319"/>
                <a:gd name="T88" fmla="*/ 50 w 245"/>
                <a:gd name="T89" fmla="*/ 294 h 319"/>
                <a:gd name="T90" fmla="*/ 69 w 245"/>
                <a:gd name="T91" fmla="*/ 292 h 319"/>
                <a:gd name="T92" fmla="*/ 75 w 245"/>
                <a:gd name="T93" fmla="*/ 305 h 319"/>
                <a:gd name="T94" fmla="*/ 101 w 245"/>
                <a:gd name="T95" fmla="*/ 293 h 319"/>
                <a:gd name="T96" fmla="*/ 89 w 245"/>
                <a:gd name="T97" fmla="*/ 294 h 319"/>
                <a:gd name="T98" fmla="*/ 129 w 245"/>
                <a:gd name="T99" fmla="*/ 303 h 319"/>
                <a:gd name="T100" fmla="*/ 137 w 245"/>
                <a:gd name="T101" fmla="*/ 306 h 319"/>
                <a:gd name="T102" fmla="*/ 145 w 245"/>
                <a:gd name="T103" fmla="*/ 293 h 319"/>
                <a:gd name="T104" fmla="*/ 137 w 245"/>
                <a:gd name="T105" fmla="*/ 306 h 319"/>
                <a:gd name="T106" fmla="*/ 164 w 245"/>
                <a:gd name="T107" fmla="*/ 292 h 319"/>
                <a:gd name="T108" fmla="*/ 151 w 245"/>
                <a:gd name="T109" fmla="*/ 293 h 319"/>
                <a:gd name="T110" fmla="*/ 172 w 245"/>
                <a:gd name="T111" fmla="*/ 293 h 319"/>
                <a:gd name="T112" fmla="*/ 195 w 245"/>
                <a:gd name="T113" fmla="*/ 305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19">
                  <a:moveTo>
                    <a:pt x="237" y="313"/>
                  </a:moveTo>
                  <a:cubicBezTo>
                    <a:pt x="245" y="272"/>
                    <a:pt x="237" y="222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0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3"/>
                    <a:pt x="177" y="4"/>
                  </a:cubicBezTo>
                  <a:cubicBezTo>
                    <a:pt x="133" y="6"/>
                    <a:pt x="86" y="8"/>
                    <a:pt x="49" y="8"/>
                  </a:cubicBezTo>
                  <a:cubicBezTo>
                    <a:pt x="35" y="9"/>
                    <a:pt x="19" y="7"/>
                    <a:pt x="6" y="13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2"/>
                    <a:pt x="0" y="198"/>
                    <a:pt x="1" y="223"/>
                  </a:cubicBezTo>
                  <a:cubicBezTo>
                    <a:pt x="2" y="247"/>
                    <a:pt x="3" y="282"/>
                    <a:pt x="13" y="292"/>
                  </a:cubicBezTo>
                  <a:cubicBezTo>
                    <a:pt x="17" y="297"/>
                    <a:pt x="22" y="301"/>
                    <a:pt x="26" y="305"/>
                  </a:cubicBezTo>
                  <a:cubicBezTo>
                    <a:pt x="32" y="310"/>
                    <a:pt x="39" y="313"/>
                    <a:pt x="43" y="319"/>
                  </a:cubicBezTo>
                  <a:cubicBezTo>
                    <a:pt x="89" y="318"/>
                    <a:pt x="147" y="318"/>
                    <a:pt x="194" y="317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0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4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0"/>
                  </a:cubicBezTo>
                  <a:close/>
                  <a:moveTo>
                    <a:pt x="208" y="262"/>
                  </a:moveTo>
                  <a:cubicBezTo>
                    <a:pt x="208" y="258"/>
                    <a:pt x="211" y="255"/>
                    <a:pt x="210" y="250"/>
                  </a:cubicBezTo>
                  <a:cubicBezTo>
                    <a:pt x="216" y="252"/>
                    <a:pt x="218" y="259"/>
                    <a:pt x="226" y="260"/>
                  </a:cubicBezTo>
                  <a:cubicBezTo>
                    <a:pt x="226" y="266"/>
                    <a:pt x="225" y="272"/>
                    <a:pt x="227" y="277"/>
                  </a:cubicBezTo>
                  <a:cubicBezTo>
                    <a:pt x="221" y="272"/>
                    <a:pt x="215" y="267"/>
                    <a:pt x="208" y="262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1"/>
                  </a:cubicBezTo>
                  <a:cubicBezTo>
                    <a:pt x="210" y="235"/>
                    <a:pt x="211" y="230"/>
                    <a:pt x="210" y="228"/>
                  </a:cubicBezTo>
                  <a:cubicBezTo>
                    <a:pt x="219" y="228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4"/>
                  </a:cubicBezTo>
                  <a:cubicBezTo>
                    <a:pt x="218" y="203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5"/>
                  </a:cubicBezTo>
                  <a:cubicBezTo>
                    <a:pt x="216" y="157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8"/>
                    <a:pt x="225" y="224"/>
                    <a:pt x="225" y="229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2"/>
                    <a:pt x="210" y="207"/>
                    <a:pt x="210" y="201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4"/>
                    <a:pt x="215" y="151"/>
                    <a:pt x="210" y="147"/>
                  </a:cubicBezTo>
                  <a:cubicBezTo>
                    <a:pt x="209" y="143"/>
                    <a:pt x="211" y="135"/>
                    <a:pt x="208" y="133"/>
                  </a:cubicBezTo>
                  <a:cubicBezTo>
                    <a:pt x="214" y="130"/>
                    <a:pt x="218" y="140"/>
                    <a:pt x="225" y="140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2"/>
                    <a:pt x="216" y="125"/>
                    <a:pt x="210" y="124"/>
                  </a:cubicBezTo>
                  <a:cubicBezTo>
                    <a:pt x="210" y="120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2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5"/>
                  </a:moveTo>
                  <a:cubicBezTo>
                    <a:pt x="217" y="113"/>
                    <a:pt x="215" y="107"/>
                    <a:pt x="208" y="105"/>
                  </a:cubicBezTo>
                  <a:cubicBezTo>
                    <a:pt x="210" y="101"/>
                    <a:pt x="207" y="97"/>
                    <a:pt x="208" y="90"/>
                  </a:cubicBezTo>
                  <a:cubicBezTo>
                    <a:pt x="214" y="93"/>
                    <a:pt x="217" y="98"/>
                    <a:pt x="223" y="100"/>
                  </a:cubicBezTo>
                  <a:cubicBezTo>
                    <a:pt x="223" y="105"/>
                    <a:pt x="223" y="110"/>
                    <a:pt x="223" y="115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0"/>
                    <a:pt x="210" y="25"/>
                    <a:pt x="208" y="21"/>
                  </a:cubicBezTo>
                  <a:close/>
                  <a:moveTo>
                    <a:pt x="207" y="44"/>
                  </a:moveTo>
                  <a:cubicBezTo>
                    <a:pt x="211" y="48"/>
                    <a:pt x="216" y="51"/>
                    <a:pt x="221" y="54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7"/>
                    <a:pt x="207" y="51"/>
                    <a:pt x="207" y="44"/>
                  </a:cubicBezTo>
                  <a:close/>
                  <a:moveTo>
                    <a:pt x="207" y="69"/>
                  </a:moveTo>
                  <a:cubicBezTo>
                    <a:pt x="212" y="72"/>
                    <a:pt x="217" y="74"/>
                    <a:pt x="221" y="78"/>
                  </a:cubicBezTo>
                  <a:cubicBezTo>
                    <a:pt x="220" y="86"/>
                    <a:pt x="221" y="85"/>
                    <a:pt x="222" y="92"/>
                  </a:cubicBezTo>
                  <a:cubicBezTo>
                    <a:pt x="217" y="89"/>
                    <a:pt x="212" y="85"/>
                    <a:pt x="207" y="82"/>
                  </a:cubicBezTo>
                  <a:cubicBezTo>
                    <a:pt x="209" y="77"/>
                    <a:pt x="207" y="77"/>
                    <a:pt x="207" y="69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2"/>
                  </a:cubicBezTo>
                  <a:cubicBezTo>
                    <a:pt x="207" y="286"/>
                    <a:pt x="214" y="300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3"/>
                  </a:cubicBezTo>
                  <a:cubicBezTo>
                    <a:pt x="34" y="283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4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4"/>
                  </a:cubicBezTo>
                  <a:close/>
                  <a:moveTo>
                    <a:pt x="75" y="305"/>
                  </a:moveTo>
                  <a:cubicBezTo>
                    <a:pt x="76" y="297"/>
                    <a:pt x="69" y="299"/>
                    <a:pt x="69" y="292"/>
                  </a:cubicBezTo>
                  <a:cubicBezTo>
                    <a:pt x="77" y="293"/>
                    <a:pt x="83" y="296"/>
                    <a:pt x="86" y="302"/>
                  </a:cubicBezTo>
                  <a:cubicBezTo>
                    <a:pt x="82" y="305"/>
                    <a:pt x="80" y="303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7"/>
                    <a:pt x="107" y="299"/>
                    <a:pt x="108" y="304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89"/>
                    <a:pt x="126" y="297"/>
                    <a:pt x="129" y="303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6"/>
                  </a:moveTo>
                  <a:cubicBezTo>
                    <a:pt x="135" y="301"/>
                    <a:pt x="131" y="298"/>
                    <a:pt x="129" y="292"/>
                  </a:cubicBezTo>
                  <a:cubicBezTo>
                    <a:pt x="132" y="294"/>
                    <a:pt x="139" y="291"/>
                    <a:pt x="145" y="293"/>
                  </a:cubicBezTo>
                  <a:cubicBezTo>
                    <a:pt x="147" y="298"/>
                    <a:pt x="150" y="302"/>
                    <a:pt x="155" y="305"/>
                  </a:cubicBezTo>
                  <a:cubicBezTo>
                    <a:pt x="150" y="309"/>
                    <a:pt x="145" y="305"/>
                    <a:pt x="137" y="306"/>
                  </a:cubicBezTo>
                  <a:close/>
                  <a:moveTo>
                    <a:pt x="151" y="293"/>
                  </a:moveTo>
                  <a:cubicBezTo>
                    <a:pt x="151" y="291"/>
                    <a:pt x="158" y="292"/>
                    <a:pt x="164" y="292"/>
                  </a:cubicBezTo>
                  <a:cubicBezTo>
                    <a:pt x="168" y="297"/>
                    <a:pt x="171" y="302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7"/>
                  </a:moveTo>
                  <a:cubicBezTo>
                    <a:pt x="180" y="304"/>
                    <a:pt x="177" y="297"/>
                    <a:pt x="172" y="293"/>
                  </a:cubicBezTo>
                  <a:cubicBezTo>
                    <a:pt x="175" y="291"/>
                    <a:pt x="181" y="291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1" name="Freeform 719"/>
            <p:cNvSpPr>
              <a:spLocks/>
            </p:cNvSpPr>
            <p:nvPr/>
          </p:nvSpPr>
          <p:spPr bwMode="auto">
            <a:xfrm>
              <a:off x="10449061" y="4787641"/>
              <a:ext cx="58398" cy="82730"/>
            </a:xfrm>
            <a:custGeom>
              <a:avLst/>
              <a:gdLst>
                <a:gd name="T0" fmla="*/ 12 w 16"/>
                <a:gd name="T1" fmla="*/ 0 h 22"/>
                <a:gd name="T2" fmla="*/ 4 w 16"/>
                <a:gd name="T3" fmla="*/ 0 h 22"/>
                <a:gd name="T4" fmla="*/ 4 w 16"/>
                <a:gd name="T5" fmla="*/ 21 h 22"/>
                <a:gd name="T6" fmla="*/ 10 w 16"/>
                <a:gd name="T7" fmla="*/ 22 h 22"/>
                <a:gd name="T8" fmla="*/ 12 w 1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2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7"/>
                    <a:pt x="0" y="13"/>
                    <a:pt x="4" y="21"/>
                  </a:cubicBezTo>
                  <a:cubicBezTo>
                    <a:pt x="7" y="20"/>
                    <a:pt x="9" y="21"/>
                    <a:pt x="10" y="22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2" name="Freeform 720"/>
            <p:cNvSpPr>
              <a:spLocks/>
            </p:cNvSpPr>
            <p:nvPr/>
          </p:nvSpPr>
          <p:spPr bwMode="auto">
            <a:xfrm>
              <a:off x="9534164" y="4775474"/>
              <a:ext cx="36499" cy="102196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3" name="Freeform 721"/>
            <p:cNvSpPr>
              <a:spLocks/>
            </p:cNvSpPr>
            <p:nvPr/>
          </p:nvSpPr>
          <p:spPr bwMode="auto">
            <a:xfrm>
              <a:off x="8290779" y="4780341"/>
              <a:ext cx="282255" cy="306588"/>
            </a:xfrm>
            <a:custGeom>
              <a:avLst/>
              <a:gdLst>
                <a:gd name="T0" fmla="*/ 53 w 76"/>
                <a:gd name="T1" fmla="*/ 23 h 82"/>
                <a:gd name="T2" fmla="*/ 71 w 76"/>
                <a:gd name="T3" fmla="*/ 33 h 82"/>
                <a:gd name="T4" fmla="*/ 57 w 76"/>
                <a:gd name="T5" fmla="*/ 0 h 82"/>
                <a:gd name="T6" fmla="*/ 32 w 76"/>
                <a:gd name="T7" fmla="*/ 51 h 82"/>
                <a:gd name="T8" fmla="*/ 2 w 76"/>
                <a:gd name="T9" fmla="*/ 71 h 82"/>
                <a:gd name="T10" fmla="*/ 53 w 76"/>
                <a:gd name="T11" fmla="*/ 2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2">
                  <a:moveTo>
                    <a:pt x="53" y="23"/>
                  </a:moveTo>
                  <a:cubicBezTo>
                    <a:pt x="59" y="27"/>
                    <a:pt x="66" y="29"/>
                    <a:pt x="71" y="33"/>
                  </a:cubicBezTo>
                  <a:cubicBezTo>
                    <a:pt x="76" y="19"/>
                    <a:pt x="70" y="4"/>
                    <a:pt x="57" y="0"/>
                  </a:cubicBezTo>
                  <a:cubicBezTo>
                    <a:pt x="46" y="16"/>
                    <a:pt x="43" y="34"/>
                    <a:pt x="32" y="51"/>
                  </a:cubicBezTo>
                  <a:cubicBezTo>
                    <a:pt x="15" y="44"/>
                    <a:pt x="0" y="59"/>
                    <a:pt x="2" y="71"/>
                  </a:cubicBezTo>
                  <a:cubicBezTo>
                    <a:pt x="35" y="82"/>
                    <a:pt x="40" y="41"/>
                    <a:pt x="5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4" name="Freeform 722"/>
            <p:cNvSpPr>
              <a:spLocks/>
            </p:cNvSpPr>
            <p:nvPr/>
          </p:nvSpPr>
          <p:spPr bwMode="auto">
            <a:xfrm>
              <a:off x="8310245" y="4780341"/>
              <a:ext cx="36499" cy="114363"/>
            </a:xfrm>
            <a:custGeom>
              <a:avLst/>
              <a:gdLst>
                <a:gd name="T0" fmla="*/ 6 w 10"/>
                <a:gd name="T1" fmla="*/ 0 h 31"/>
                <a:gd name="T2" fmla="*/ 2 w 10"/>
                <a:gd name="T3" fmla="*/ 0 h 31"/>
                <a:gd name="T4" fmla="*/ 0 w 10"/>
                <a:gd name="T5" fmla="*/ 31 h 31"/>
                <a:gd name="T6" fmla="*/ 6 w 10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1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10"/>
                    <a:pt x="4" y="22"/>
                    <a:pt x="0" y="31"/>
                  </a:cubicBezTo>
                  <a:cubicBezTo>
                    <a:pt x="10" y="28"/>
                    <a:pt x="8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5" name="Freeform 723"/>
            <p:cNvSpPr>
              <a:spLocks/>
            </p:cNvSpPr>
            <p:nvPr/>
          </p:nvSpPr>
          <p:spPr bwMode="auto">
            <a:xfrm>
              <a:off x="8220216" y="478277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2 h 39"/>
                <a:gd name="T4" fmla="*/ 2 w 18"/>
                <a:gd name="T5" fmla="*/ 0 h 39"/>
                <a:gd name="T6" fmla="*/ 1 w 18"/>
                <a:gd name="T7" fmla="*/ 6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10"/>
                    <a:pt x="7" y="2"/>
                  </a:cubicBezTo>
                  <a:cubicBezTo>
                    <a:pt x="5" y="2"/>
                    <a:pt x="4" y="0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11" y="14"/>
                    <a:pt x="7" y="24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6" name="Freeform 724"/>
            <p:cNvSpPr>
              <a:spLocks/>
            </p:cNvSpPr>
            <p:nvPr/>
          </p:nvSpPr>
          <p:spPr bwMode="auto">
            <a:xfrm>
              <a:off x="10728882" y="4816840"/>
              <a:ext cx="111929" cy="150861"/>
            </a:xfrm>
            <a:custGeom>
              <a:avLst/>
              <a:gdLst>
                <a:gd name="T0" fmla="*/ 18 w 30"/>
                <a:gd name="T1" fmla="*/ 40 h 40"/>
                <a:gd name="T2" fmla="*/ 29 w 30"/>
                <a:gd name="T3" fmla="*/ 23 h 40"/>
                <a:gd name="T4" fmla="*/ 18 w 30"/>
                <a:gd name="T5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40">
                  <a:moveTo>
                    <a:pt x="18" y="40"/>
                  </a:moveTo>
                  <a:cubicBezTo>
                    <a:pt x="23" y="35"/>
                    <a:pt x="30" y="31"/>
                    <a:pt x="29" y="23"/>
                  </a:cubicBezTo>
                  <a:cubicBezTo>
                    <a:pt x="27" y="0"/>
                    <a:pt x="0" y="28"/>
                    <a:pt x="1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7" name="Freeform 725"/>
            <p:cNvSpPr>
              <a:spLocks noEditPoints="1"/>
            </p:cNvSpPr>
            <p:nvPr/>
          </p:nvSpPr>
          <p:spPr bwMode="auto">
            <a:xfrm>
              <a:off x="7368583" y="4814406"/>
              <a:ext cx="608309" cy="177627"/>
            </a:xfrm>
            <a:custGeom>
              <a:avLst/>
              <a:gdLst>
                <a:gd name="T0" fmla="*/ 161 w 163"/>
                <a:gd name="T1" fmla="*/ 44 h 48"/>
                <a:gd name="T2" fmla="*/ 158 w 163"/>
                <a:gd name="T3" fmla="*/ 9 h 48"/>
                <a:gd name="T4" fmla="*/ 126 w 163"/>
                <a:gd name="T5" fmla="*/ 3 h 48"/>
                <a:gd name="T6" fmla="*/ 3 w 163"/>
                <a:gd name="T7" fmla="*/ 11 h 48"/>
                <a:gd name="T8" fmla="*/ 3 w 163"/>
                <a:gd name="T9" fmla="*/ 47 h 48"/>
                <a:gd name="T10" fmla="*/ 161 w 163"/>
                <a:gd name="T11" fmla="*/ 44 h 48"/>
                <a:gd name="T12" fmla="*/ 7 w 163"/>
                <a:gd name="T13" fmla="*/ 18 h 48"/>
                <a:gd name="T14" fmla="*/ 119 w 163"/>
                <a:gd name="T15" fmla="*/ 11 h 48"/>
                <a:gd name="T16" fmla="*/ 153 w 163"/>
                <a:gd name="T17" fmla="*/ 15 h 48"/>
                <a:gd name="T18" fmla="*/ 154 w 163"/>
                <a:gd name="T19" fmla="*/ 35 h 48"/>
                <a:gd name="T20" fmla="*/ 118 w 163"/>
                <a:gd name="T21" fmla="*/ 36 h 48"/>
                <a:gd name="T22" fmla="*/ 79 w 163"/>
                <a:gd name="T23" fmla="*/ 37 h 48"/>
                <a:gd name="T24" fmla="*/ 7 w 163"/>
                <a:gd name="T25" fmla="*/ 36 h 48"/>
                <a:gd name="T26" fmla="*/ 7 w 163"/>
                <a:gd name="T27" fmla="*/ 1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8">
                  <a:moveTo>
                    <a:pt x="161" y="44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4"/>
                    <a:pt x="133" y="2"/>
                    <a:pt x="126" y="3"/>
                  </a:cubicBezTo>
                  <a:cubicBezTo>
                    <a:pt x="88" y="6"/>
                    <a:pt x="39" y="0"/>
                    <a:pt x="3" y="11"/>
                  </a:cubicBezTo>
                  <a:cubicBezTo>
                    <a:pt x="1" y="24"/>
                    <a:pt x="0" y="35"/>
                    <a:pt x="3" y="47"/>
                  </a:cubicBezTo>
                  <a:cubicBezTo>
                    <a:pt x="53" y="48"/>
                    <a:pt x="111" y="42"/>
                    <a:pt x="161" y="44"/>
                  </a:cubicBezTo>
                  <a:close/>
                  <a:moveTo>
                    <a:pt x="7" y="18"/>
                  </a:moveTo>
                  <a:cubicBezTo>
                    <a:pt x="40" y="10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5"/>
                  </a:cubicBezTo>
                  <a:cubicBezTo>
                    <a:pt x="156" y="19"/>
                    <a:pt x="153" y="33"/>
                    <a:pt x="154" y="35"/>
                  </a:cubicBezTo>
                  <a:cubicBezTo>
                    <a:pt x="144" y="39"/>
                    <a:pt x="131" y="36"/>
                    <a:pt x="118" y="36"/>
                  </a:cubicBezTo>
                  <a:cubicBezTo>
                    <a:pt x="106" y="36"/>
                    <a:pt x="92" y="36"/>
                    <a:pt x="79" y="37"/>
                  </a:cubicBezTo>
                  <a:cubicBezTo>
                    <a:pt x="54" y="38"/>
                    <a:pt x="28" y="44"/>
                    <a:pt x="7" y="36"/>
                  </a:cubicBezTo>
                  <a:cubicBezTo>
                    <a:pt x="7" y="28"/>
                    <a:pt x="8" y="22"/>
                    <a:pt x="7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8" name="Freeform 726"/>
            <p:cNvSpPr>
              <a:spLocks/>
            </p:cNvSpPr>
            <p:nvPr/>
          </p:nvSpPr>
          <p:spPr bwMode="auto">
            <a:xfrm>
              <a:off x="10512325" y="4863071"/>
              <a:ext cx="155727" cy="99763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1 h 27"/>
                <a:gd name="T4" fmla="*/ 34 w 42"/>
                <a:gd name="T5" fmla="*/ 23 h 27"/>
                <a:gd name="T6" fmla="*/ 30 w 42"/>
                <a:gd name="T7" fmla="*/ 4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0"/>
                    <a:pt x="24" y="11"/>
                  </a:cubicBezTo>
                  <a:cubicBezTo>
                    <a:pt x="31" y="12"/>
                    <a:pt x="29" y="17"/>
                    <a:pt x="34" y="23"/>
                  </a:cubicBezTo>
                  <a:cubicBezTo>
                    <a:pt x="42" y="17"/>
                    <a:pt x="35" y="9"/>
                    <a:pt x="30" y="4"/>
                  </a:cubicBezTo>
                  <a:cubicBezTo>
                    <a:pt x="14" y="0"/>
                    <a:pt x="0" y="20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9" name="Freeform 727"/>
            <p:cNvSpPr>
              <a:spLocks/>
            </p:cNvSpPr>
            <p:nvPr/>
          </p:nvSpPr>
          <p:spPr bwMode="auto">
            <a:xfrm>
              <a:off x="11093868" y="4887403"/>
              <a:ext cx="75431" cy="97329"/>
            </a:xfrm>
            <a:custGeom>
              <a:avLst/>
              <a:gdLst>
                <a:gd name="T0" fmla="*/ 6 w 20"/>
                <a:gd name="T1" fmla="*/ 5 h 26"/>
                <a:gd name="T2" fmla="*/ 10 w 20"/>
                <a:gd name="T3" fmla="*/ 12 h 26"/>
                <a:gd name="T4" fmla="*/ 0 w 20"/>
                <a:gd name="T5" fmla="*/ 24 h 26"/>
                <a:gd name="T6" fmla="*/ 16 w 20"/>
                <a:gd name="T7" fmla="*/ 3 h 26"/>
                <a:gd name="T8" fmla="*/ 6 w 20"/>
                <a:gd name="T9" fmla="*/ 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6">
                  <a:moveTo>
                    <a:pt x="6" y="5"/>
                  </a:moveTo>
                  <a:cubicBezTo>
                    <a:pt x="6" y="9"/>
                    <a:pt x="12" y="7"/>
                    <a:pt x="10" y="12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6"/>
                    <a:pt x="20" y="14"/>
                    <a:pt x="16" y="3"/>
                  </a:cubicBezTo>
                  <a:cubicBezTo>
                    <a:pt x="12" y="1"/>
                    <a:pt x="6" y="0"/>
                    <a:pt x="6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0" name="Freeform 728"/>
            <p:cNvSpPr>
              <a:spLocks/>
            </p:cNvSpPr>
            <p:nvPr/>
          </p:nvSpPr>
          <p:spPr bwMode="auto">
            <a:xfrm>
              <a:off x="6297959" y="4816840"/>
              <a:ext cx="114363" cy="150861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3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2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3"/>
                    <a:pt x="6" y="27"/>
                  </a:cubicBezTo>
                  <a:cubicBezTo>
                    <a:pt x="5" y="24"/>
                    <a:pt x="7" y="18"/>
                    <a:pt x="9" y="16"/>
                  </a:cubicBezTo>
                  <a:cubicBezTo>
                    <a:pt x="10" y="23"/>
                    <a:pt x="31" y="22"/>
                    <a:pt x="29" y="13"/>
                  </a:cubicBezTo>
                  <a:cubicBezTo>
                    <a:pt x="21" y="13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1" name="Freeform 729"/>
            <p:cNvSpPr>
              <a:spLocks/>
            </p:cNvSpPr>
            <p:nvPr/>
          </p:nvSpPr>
          <p:spPr bwMode="auto">
            <a:xfrm>
              <a:off x="6103300" y="4838738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2" name="Freeform 730"/>
            <p:cNvSpPr>
              <a:spLocks/>
            </p:cNvSpPr>
            <p:nvPr/>
          </p:nvSpPr>
          <p:spPr bwMode="auto">
            <a:xfrm>
              <a:off x="10480692" y="4984733"/>
              <a:ext cx="221425" cy="87596"/>
            </a:xfrm>
            <a:custGeom>
              <a:avLst/>
              <a:gdLst>
                <a:gd name="T0" fmla="*/ 0 w 59"/>
                <a:gd name="T1" fmla="*/ 0 h 23"/>
                <a:gd name="T2" fmla="*/ 0 w 59"/>
                <a:gd name="T3" fmla="*/ 4 h 23"/>
                <a:gd name="T4" fmla="*/ 59 w 59"/>
                <a:gd name="T5" fmla="*/ 21 h 23"/>
                <a:gd name="T6" fmla="*/ 59 w 59"/>
                <a:gd name="T7" fmla="*/ 13 h 23"/>
                <a:gd name="T8" fmla="*/ 0 w 59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3">
                  <a:moveTo>
                    <a:pt x="0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15" y="14"/>
                    <a:pt x="37" y="23"/>
                    <a:pt x="59" y="21"/>
                  </a:cubicBezTo>
                  <a:cubicBezTo>
                    <a:pt x="57" y="17"/>
                    <a:pt x="59" y="18"/>
                    <a:pt x="59" y="13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3" name="Freeform 731"/>
            <p:cNvSpPr>
              <a:spLocks noEditPoints="1"/>
            </p:cNvSpPr>
            <p:nvPr/>
          </p:nvSpPr>
          <p:spPr bwMode="auto">
            <a:xfrm>
              <a:off x="9380869" y="4975000"/>
              <a:ext cx="231158" cy="304155"/>
            </a:xfrm>
            <a:custGeom>
              <a:avLst/>
              <a:gdLst>
                <a:gd name="T0" fmla="*/ 36 w 62"/>
                <a:gd name="T1" fmla="*/ 18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8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2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8"/>
                  </a:moveTo>
                  <a:cubicBezTo>
                    <a:pt x="31" y="13"/>
                    <a:pt x="38" y="4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8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8"/>
                    <a:pt x="26" y="11"/>
                  </a:cubicBezTo>
                  <a:cubicBezTo>
                    <a:pt x="27" y="25"/>
                    <a:pt x="38" y="30"/>
                    <a:pt x="50" y="32"/>
                  </a:cubicBezTo>
                  <a:cubicBezTo>
                    <a:pt x="53" y="46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4" name="Freeform 732"/>
            <p:cNvSpPr>
              <a:spLocks/>
            </p:cNvSpPr>
            <p:nvPr/>
          </p:nvSpPr>
          <p:spPr bwMode="auto">
            <a:xfrm>
              <a:off x="8675231" y="5011499"/>
              <a:ext cx="85164" cy="97329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8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7"/>
                    <a:pt x="7" y="10"/>
                  </a:cubicBezTo>
                  <a:cubicBezTo>
                    <a:pt x="11" y="11"/>
                    <a:pt x="14" y="4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8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4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5" name="Freeform 733"/>
            <p:cNvSpPr>
              <a:spLocks noEditPoints="1"/>
            </p:cNvSpPr>
            <p:nvPr/>
          </p:nvSpPr>
          <p:spPr bwMode="auto">
            <a:xfrm>
              <a:off x="6103300" y="4982300"/>
              <a:ext cx="540179" cy="727538"/>
            </a:xfrm>
            <a:custGeom>
              <a:avLst/>
              <a:gdLst>
                <a:gd name="T0" fmla="*/ 56 w 145"/>
                <a:gd name="T1" fmla="*/ 194 h 195"/>
                <a:gd name="T2" fmla="*/ 56 w 145"/>
                <a:gd name="T3" fmla="*/ 192 h 195"/>
                <a:gd name="T4" fmla="*/ 145 w 145"/>
                <a:gd name="T5" fmla="*/ 155 h 195"/>
                <a:gd name="T6" fmla="*/ 143 w 145"/>
                <a:gd name="T7" fmla="*/ 46 h 195"/>
                <a:gd name="T8" fmla="*/ 56 w 145"/>
                <a:gd name="T9" fmla="*/ 0 h 195"/>
                <a:gd name="T10" fmla="*/ 0 w 145"/>
                <a:gd name="T11" fmla="*/ 27 h 195"/>
                <a:gd name="T12" fmla="*/ 0 w 145"/>
                <a:gd name="T13" fmla="*/ 34 h 195"/>
                <a:gd name="T14" fmla="*/ 52 w 145"/>
                <a:gd name="T15" fmla="*/ 10 h 195"/>
                <a:gd name="T16" fmla="*/ 53 w 145"/>
                <a:gd name="T17" fmla="*/ 21 h 195"/>
                <a:gd name="T18" fmla="*/ 57 w 145"/>
                <a:gd name="T19" fmla="*/ 9 h 195"/>
                <a:gd name="T20" fmla="*/ 132 w 145"/>
                <a:gd name="T21" fmla="*/ 48 h 195"/>
                <a:gd name="T22" fmla="*/ 61 w 145"/>
                <a:gd name="T23" fmla="*/ 92 h 195"/>
                <a:gd name="T24" fmla="*/ 0 w 145"/>
                <a:gd name="T25" fmla="*/ 71 h 195"/>
                <a:gd name="T26" fmla="*/ 0 w 145"/>
                <a:gd name="T27" fmla="*/ 79 h 195"/>
                <a:gd name="T28" fmla="*/ 52 w 145"/>
                <a:gd name="T29" fmla="*/ 99 h 195"/>
                <a:gd name="T30" fmla="*/ 53 w 145"/>
                <a:gd name="T31" fmla="*/ 107 h 195"/>
                <a:gd name="T32" fmla="*/ 52 w 145"/>
                <a:gd name="T33" fmla="*/ 185 h 195"/>
                <a:gd name="T34" fmla="*/ 0 w 145"/>
                <a:gd name="T35" fmla="*/ 165 h 195"/>
                <a:gd name="T36" fmla="*/ 0 w 145"/>
                <a:gd name="T37" fmla="*/ 173 h 195"/>
                <a:gd name="T38" fmla="*/ 28 w 145"/>
                <a:gd name="T39" fmla="*/ 185 h 195"/>
                <a:gd name="T40" fmla="*/ 56 w 145"/>
                <a:gd name="T41" fmla="*/ 194 h 195"/>
                <a:gd name="T42" fmla="*/ 60 w 145"/>
                <a:gd name="T43" fmla="*/ 109 h 195"/>
                <a:gd name="T44" fmla="*/ 68 w 145"/>
                <a:gd name="T45" fmla="*/ 108 h 195"/>
                <a:gd name="T46" fmla="*/ 61 w 145"/>
                <a:gd name="T47" fmla="*/ 99 h 195"/>
                <a:gd name="T48" fmla="*/ 135 w 145"/>
                <a:gd name="T49" fmla="*/ 54 h 195"/>
                <a:gd name="T50" fmla="*/ 139 w 145"/>
                <a:gd name="T51" fmla="*/ 146 h 195"/>
                <a:gd name="T52" fmla="*/ 123 w 145"/>
                <a:gd name="T53" fmla="*/ 142 h 195"/>
                <a:gd name="T54" fmla="*/ 130 w 145"/>
                <a:gd name="T55" fmla="*/ 147 h 195"/>
                <a:gd name="T56" fmla="*/ 60 w 145"/>
                <a:gd name="T57" fmla="*/ 184 h 195"/>
                <a:gd name="T58" fmla="*/ 60 w 145"/>
                <a:gd name="T59" fmla="*/ 109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5">
                  <a:moveTo>
                    <a:pt x="56" y="194"/>
                  </a:moveTo>
                  <a:cubicBezTo>
                    <a:pt x="55" y="193"/>
                    <a:pt x="54" y="193"/>
                    <a:pt x="56" y="192"/>
                  </a:cubicBezTo>
                  <a:cubicBezTo>
                    <a:pt x="83" y="183"/>
                    <a:pt x="113" y="159"/>
                    <a:pt x="145" y="155"/>
                  </a:cubicBezTo>
                  <a:cubicBezTo>
                    <a:pt x="144" y="122"/>
                    <a:pt x="144" y="88"/>
                    <a:pt x="143" y="46"/>
                  </a:cubicBezTo>
                  <a:cubicBezTo>
                    <a:pt x="120" y="24"/>
                    <a:pt x="85" y="15"/>
                    <a:pt x="56" y="0"/>
                  </a:cubicBezTo>
                  <a:cubicBezTo>
                    <a:pt x="38" y="10"/>
                    <a:pt x="19" y="18"/>
                    <a:pt x="0" y="2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7" y="25"/>
                    <a:pt x="34" y="17"/>
                    <a:pt x="52" y="10"/>
                  </a:cubicBezTo>
                  <a:cubicBezTo>
                    <a:pt x="53" y="13"/>
                    <a:pt x="50" y="20"/>
                    <a:pt x="53" y="21"/>
                  </a:cubicBezTo>
                  <a:cubicBezTo>
                    <a:pt x="58" y="20"/>
                    <a:pt x="58" y="14"/>
                    <a:pt x="57" y="9"/>
                  </a:cubicBezTo>
                  <a:cubicBezTo>
                    <a:pt x="80" y="24"/>
                    <a:pt x="115" y="27"/>
                    <a:pt x="132" y="48"/>
                  </a:cubicBezTo>
                  <a:cubicBezTo>
                    <a:pt x="107" y="61"/>
                    <a:pt x="84" y="77"/>
                    <a:pt x="61" y="92"/>
                  </a:cubicBezTo>
                  <a:cubicBezTo>
                    <a:pt x="41" y="89"/>
                    <a:pt x="20" y="80"/>
                    <a:pt x="0" y="71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7" y="86"/>
                    <a:pt x="34" y="93"/>
                    <a:pt x="52" y="99"/>
                  </a:cubicBezTo>
                  <a:cubicBezTo>
                    <a:pt x="48" y="102"/>
                    <a:pt x="53" y="105"/>
                    <a:pt x="53" y="107"/>
                  </a:cubicBezTo>
                  <a:cubicBezTo>
                    <a:pt x="56" y="128"/>
                    <a:pt x="50" y="159"/>
                    <a:pt x="52" y="185"/>
                  </a:cubicBezTo>
                  <a:cubicBezTo>
                    <a:pt x="33" y="180"/>
                    <a:pt x="16" y="173"/>
                    <a:pt x="0" y="165"/>
                  </a:cubicBezTo>
                  <a:cubicBezTo>
                    <a:pt x="0" y="173"/>
                    <a:pt x="0" y="173"/>
                    <a:pt x="0" y="173"/>
                  </a:cubicBezTo>
                  <a:cubicBezTo>
                    <a:pt x="9" y="177"/>
                    <a:pt x="19" y="181"/>
                    <a:pt x="28" y="185"/>
                  </a:cubicBezTo>
                  <a:cubicBezTo>
                    <a:pt x="37" y="188"/>
                    <a:pt x="46" y="195"/>
                    <a:pt x="56" y="194"/>
                  </a:cubicBezTo>
                  <a:close/>
                  <a:moveTo>
                    <a:pt x="60" y="109"/>
                  </a:moveTo>
                  <a:cubicBezTo>
                    <a:pt x="60" y="103"/>
                    <a:pt x="64" y="111"/>
                    <a:pt x="68" y="108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8"/>
                    <a:pt x="135" y="54"/>
                  </a:cubicBezTo>
                  <a:cubicBezTo>
                    <a:pt x="140" y="81"/>
                    <a:pt x="138" y="123"/>
                    <a:pt x="139" y="146"/>
                  </a:cubicBezTo>
                  <a:cubicBezTo>
                    <a:pt x="133" y="145"/>
                    <a:pt x="129" y="138"/>
                    <a:pt x="123" y="142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1"/>
                    <a:pt x="82" y="171"/>
                    <a:pt x="60" y="184"/>
                  </a:cubicBezTo>
                  <a:cubicBezTo>
                    <a:pt x="56" y="168"/>
                    <a:pt x="60" y="129"/>
                    <a:pt x="60" y="10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6" name="Freeform 734"/>
            <p:cNvSpPr>
              <a:spLocks/>
            </p:cNvSpPr>
            <p:nvPr/>
          </p:nvSpPr>
          <p:spPr bwMode="auto">
            <a:xfrm>
              <a:off x="9264074" y="5040698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2"/>
                    <a:pt x="9" y="12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7" name="Freeform 735"/>
            <p:cNvSpPr>
              <a:spLocks noEditPoints="1"/>
            </p:cNvSpPr>
            <p:nvPr/>
          </p:nvSpPr>
          <p:spPr bwMode="auto">
            <a:xfrm>
              <a:off x="11480753" y="5079629"/>
              <a:ext cx="313888" cy="530445"/>
            </a:xfrm>
            <a:custGeom>
              <a:avLst/>
              <a:gdLst>
                <a:gd name="T0" fmla="*/ 61 w 84"/>
                <a:gd name="T1" fmla="*/ 94 h 142"/>
                <a:gd name="T2" fmla="*/ 46 w 84"/>
                <a:gd name="T3" fmla="*/ 110 h 142"/>
                <a:gd name="T4" fmla="*/ 37 w 84"/>
                <a:gd name="T5" fmla="*/ 92 h 142"/>
                <a:gd name="T6" fmla="*/ 36 w 84"/>
                <a:gd name="T7" fmla="*/ 66 h 142"/>
                <a:gd name="T8" fmla="*/ 47 w 84"/>
                <a:gd name="T9" fmla="*/ 32 h 142"/>
                <a:gd name="T10" fmla="*/ 25 w 84"/>
                <a:gd name="T11" fmla="*/ 2 h 142"/>
                <a:gd name="T12" fmla="*/ 6 w 84"/>
                <a:gd name="T13" fmla="*/ 83 h 142"/>
                <a:gd name="T14" fmla="*/ 29 w 84"/>
                <a:gd name="T15" fmla="*/ 134 h 142"/>
                <a:gd name="T16" fmla="*/ 54 w 84"/>
                <a:gd name="T17" fmla="*/ 140 h 142"/>
                <a:gd name="T18" fmla="*/ 61 w 84"/>
                <a:gd name="T19" fmla="*/ 94 h 142"/>
                <a:gd name="T20" fmla="*/ 13 w 84"/>
                <a:gd name="T21" fmla="*/ 73 h 142"/>
                <a:gd name="T22" fmla="*/ 12 w 84"/>
                <a:gd name="T23" fmla="*/ 39 h 142"/>
                <a:gd name="T24" fmla="*/ 25 w 84"/>
                <a:gd name="T25" fmla="*/ 9 h 142"/>
                <a:gd name="T26" fmla="*/ 40 w 84"/>
                <a:gd name="T27" fmla="*/ 32 h 142"/>
                <a:gd name="T28" fmla="*/ 30 w 84"/>
                <a:gd name="T29" fmla="*/ 65 h 142"/>
                <a:gd name="T30" fmla="*/ 39 w 84"/>
                <a:gd name="T31" fmla="*/ 116 h 142"/>
                <a:gd name="T32" fmla="*/ 61 w 84"/>
                <a:gd name="T33" fmla="*/ 101 h 142"/>
                <a:gd name="T34" fmla="*/ 59 w 84"/>
                <a:gd name="T35" fmla="*/ 131 h 142"/>
                <a:gd name="T36" fmla="*/ 13 w 84"/>
                <a:gd name="T37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2">
                  <a:moveTo>
                    <a:pt x="61" y="94"/>
                  </a:moveTo>
                  <a:cubicBezTo>
                    <a:pt x="52" y="95"/>
                    <a:pt x="53" y="112"/>
                    <a:pt x="46" y="110"/>
                  </a:cubicBezTo>
                  <a:cubicBezTo>
                    <a:pt x="39" y="110"/>
                    <a:pt x="38" y="98"/>
                    <a:pt x="37" y="92"/>
                  </a:cubicBezTo>
                  <a:cubicBezTo>
                    <a:pt x="36" y="84"/>
                    <a:pt x="35" y="73"/>
                    <a:pt x="36" y="66"/>
                  </a:cubicBezTo>
                  <a:cubicBezTo>
                    <a:pt x="37" y="53"/>
                    <a:pt x="48" y="46"/>
                    <a:pt x="47" y="32"/>
                  </a:cubicBezTo>
                  <a:cubicBezTo>
                    <a:pt x="47" y="20"/>
                    <a:pt x="32" y="2"/>
                    <a:pt x="25" y="2"/>
                  </a:cubicBezTo>
                  <a:cubicBezTo>
                    <a:pt x="0" y="0"/>
                    <a:pt x="4" y="54"/>
                    <a:pt x="6" y="83"/>
                  </a:cubicBezTo>
                  <a:cubicBezTo>
                    <a:pt x="8" y="107"/>
                    <a:pt x="19" y="127"/>
                    <a:pt x="29" y="134"/>
                  </a:cubicBezTo>
                  <a:cubicBezTo>
                    <a:pt x="33" y="137"/>
                    <a:pt x="48" y="142"/>
                    <a:pt x="54" y="140"/>
                  </a:cubicBezTo>
                  <a:cubicBezTo>
                    <a:pt x="69" y="138"/>
                    <a:pt x="84" y="103"/>
                    <a:pt x="61" y="94"/>
                  </a:cubicBezTo>
                  <a:close/>
                  <a:moveTo>
                    <a:pt x="13" y="73"/>
                  </a:moveTo>
                  <a:cubicBezTo>
                    <a:pt x="12" y="60"/>
                    <a:pt x="11" y="48"/>
                    <a:pt x="12" y="39"/>
                  </a:cubicBezTo>
                  <a:cubicBezTo>
                    <a:pt x="13" y="24"/>
                    <a:pt x="15" y="14"/>
                    <a:pt x="25" y="9"/>
                  </a:cubicBezTo>
                  <a:cubicBezTo>
                    <a:pt x="27" y="16"/>
                    <a:pt x="39" y="21"/>
                    <a:pt x="40" y="32"/>
                  </a:cubicBezTo>
                  <a:cubicBezTo>
                    <a:pt x="41" y="41"/>
                    <a:pt x="31" y="52"/>
                    <a:pt x="30" y="65"/>
                  </a:cubicBezTo>
                  <a:cubicBezTo>
                    <a:pt x="29" y="84"/>
                    <a:pt x="31" y="110"/>
                    <a:pt x="39" y="116"/>
                  </a:cubicBezTo>
                  <a:cubicBezTo>
                    <a:pt x="50" y="124"/>
                    <a:pt x="59" y="113"/>
                    <a:pt x="61" y="101"/>
                  </a:cubicBezTo>
                  <a:cubicBezTo>
                    <a:pt x="70" y="107"/>
                    <a:pt x="63" y="125"/>
                    <a:pt x="59" y="131"/>
                  </a:cubicBezTo>
                  <a:cubicBezTo>
                    <a:pt x="22" y="137"/>
                    <a:pt x="15" y="103"/>
                    <a:pt x="13" y="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8" name="Freeform 736"/>
            <p:cNvSpPr>
              <a:spLocks/>
            </p:cNvSpPr>
            <p:nvPr/>
          </p:nvSpPr>
          <p:spPr bwMode="auto">
            <a:xfrm>
              <a:off x="9212977" y="5052863"/>
              <a:ext cx="55965" cy="119229"/>
            </a:xfrm>
            <a:custGeom>
              <a:avLst/>
              <a:gdLst>
                <a:gd name="T0" fmla="*/ 10 w 15"/>
                <a:gd name="T1" fmla="*/ 32 h 32"/>
                <a:gd name="T2" fmla="*/ 10 w 15"/>
                <a:gd name="T3" fmla="*/ 0 h 32"/>
                <a:gd name="T4" fmla="*/ 5 w 15"/>
                <a:gd name="T5" fmla="*/ 3 h 32"/>
                <a:gd name="T6" fmla="*/ 10 w 15"/>
                <a:gd name="T7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2">
                  <a:moveTo>
                    <a:pt x="10" y="32"/>
                  </a:moveTo>
                  <a:cubicBezTo>
                    <a:pt x="11" y="19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9" name="Freeform 737"/>
            <p:cNvSpPr>
              <a:spLocks noEditPoints="1"/>
            </p:cNvSpPr>
            <p:nvPr/>
          </p:nvSpPr>
          <p:spPr bwMode="auto">
            <a:xfrm>
              <a:off x="11254462" y="5067462"/>
              <a:ext cx="236025" cy="542612"/>
            </a:xfrm>
            <a:custGeom>
              <a:avLst/>
              <a:gdLst>
                <a:gd name="T0" fmla="*/ 4 w 63"/>
                <a:gd name="T1" fmla="*/ 15 h 145"/>
                <a:gd name="T2" fmla="*/ 6 w 63"/>
                <a:gd name="T3" fmla="*/ 63 h 145"/>
                <a:gd name="T4" fmla="*/ 40 w 63"/>
                <a:gd name="T5" fmla="*/ 139 h 145"/>
                <a:gd name="T6" fmla="*/ 60 w 63"/>
                <a:gd name="T7" fmla="*/ 95 h 145"/>
                <a:gd name="T8" fmla="*/ 52 w 63"/>
                <a:gd name="T9" fmla="*/ 81 h 145"/>
                <a:gd name="T10" fmla="*/ 36 w 63"/>
                <a:gd name="T11" fmla="*/ 10 h 145"/>
                <a:gd name="T12" fmla="*/ 4 w 63"/>
                <a:gd name="T13" fmla="*/ 15 h 145"/>
                <a:gd name="T14" fmla="*/ 39 w 63"/>
                <a:gd name="T15" fmla="*/ 85 h 145"/>
                <a:gd name="T16" fmla="*/ 52 w 63"/>
                <a:gd name="T17" fmla="*/ 92 h 145"/>
                <a:gd name="T18" fmla="*/ 32 w 63"/>
                <a:gd name="T19" fmla="*/ 130 h 145"/>
                <a:gd name="T20" fmla="*/ 9 w 63"/>
                <a:gd name="T21" fmla="*/ 19 h 145"/>
                <a:gd name="T22" fmla="*/ 39 w 63"/>
                <a:gd name="T23" fmla="*/ 8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5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5"/>
                    <a:pt x="40" y="139"/>
                  </a:cubicBezTo>
                  <a:cubicBezTo>
                    <a:pt x="55" y="136"/>
                    <a:pt x="63" y="111"/>
                    <a:pt x="60" y="95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6"/>
                    <a:pt x="36" y="10"/>
                  </a:cubicBezTo>
                  <a:cubicBezTo>
                    <a:pt x="22" y="8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2"/>
                  </a:cubicBezTo>
                  <a:cubicBezTo>
                    <a:pt x="57" y="105"/>
                    <a:pt x="51" y="138"/>
                    <a:pt x="32" y="130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0" name="Freeform 738"/>
            <p:cNvSpPr>
              <a:spLocks noEditPoints="1"/>
            </p:cNvSpPr>
            <p:nvPr/>
          </p:nvSpPr>
          <p:spPr bwMode="auto">
            <a:xfrm>
              <a:off x="7823598" y="5052863"/>
              <a:ext cx="165460" cy="187360"/>
            </a:xfrm>
            <a:custGeom>
              <a:avLst/>
              <a:gdLst>
                <a:gd name="T0" fmla="*/ 7 w 44"/>
                <a:gd name="T1" fmla="*/ 4 h 50"/>
                <a:gd name="T2" fmla="*/ 4 w 44"/>
                <a:gd name="T3" fmla="*/ 50 h 50"/>
                <a:gd name="T4" fmla="*/ 39 w 44"/>
                <a:gd name="T5" fmla="*/ 46 h 50"/>
                <a:gd name="T6" fmla="*/ 42 w 44"/>
                <a:gd name="T7" fmla="*/ 4 h 50"/>
                <a:gd name="T8" fmla="*/ 7 w 44"/>
                <a:gd name="T9" fmla="*/ 4 h 50"/>
                <a:gd name="T10" fmla="*/ 35 w 44"/>
                <a:gd name="T11" fmla="*/ 39 h 50"/>
                <a:gd name="T12" fmla="*/ 11 w 44"/>
                <a:gd name="T13" fmla="*/ 43 h 50"/>
                <a:gd name="T14" fmla="*/ 12 w 44"/>
                <a:gd name="T15" fmla="*/ 8 h 50"/>
                <a:gd name="T16" fmla="*/ 36 w 44"/>
                <a:gd name="T17" fmla="*/ 9 h 50"/>
                <a:gd name="T18" fmla="*/ 35 w 44"/>
                <a:gd name="T19" fmla="*/ 39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0">
                  <a:moveTo>
                    <a:pt x="7" y="4"/>
                  </a:moveTo>
                  <a:cubicBezTo>
                    <a:pt x="5" y="17"/>
                    <a:pt x="0" y="35"/>
                    <a:pt x="4" y="50"/>
                  </a:cubicBezTo>
                  <a:cubicBezTo>
                    <a:pt x="15" y="50"/>
                    <a:pt x="28" y="48"/>
                    <a:pt x="39" y="46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4"/>
                  </a:cubicBezTo>
                  <a:close/>
                  <a:moveTo>
                    <a:pt x="35" y="39"/>
                  </a:moveTo>
                  <a:cubicBezTo>
                    <a:pt x="30" y="43"/>
                    <a:pt x="17" y="40"/>
                    <a:pt x="11" y="43"/>
                  </a:cubicBezTo>
                  <a:cubicBezTo>
                    <a:pt x="7" y="33"/>
                    <a:pt x="11" y="18"/>
                    <a:pt x="12" y="8"/>
                  </a:cubicBezTo>
                  <a:cubicBezTo>
                    <a:pt x="24" y="8"/>
                    <a:pt x="25" y="8"/>
                    <a:pt x="36" y="9"/>
                  </a:cubicBezTo>
                  <a:cubicBezTo>
                    <a:pt x="37" y="16"/>
                    <a:pt x="36" y="29"/>
                    <a:pt x="35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1" name="Freeform 739"/>
            <p:cNvSpPr>
              <a:spLocks/>
            </p:cNvSpPr>
            <p:nvPr/>
          </p:nvSpPr>
          <p:spPr bwMode="auto">
            <a:xfrm>
              <a:off x="9439267" y="5086928"/>
              <a:ext cx="55965" cy="107062"/>
            </a:xfrm>
            <a:custGeom>
              <a:avLst/>
              <a:gdLst>
                <a:gd name="T0" fmla="*/ 12 w 15"/>
                <a:gd name="T1" fmla="*/ 2 h 29"/>
                <a:gd name="T2" fmla="*/ 8 w 15"/>
                <a:gd name="T3" fmla="*/ 1 h 29"/>
                <a:gd name="T4" fmla="*/ 14 w 15"/>
                <a:gd name="T5" fmla="*/ 29 h 29"/>
                <a:gd name="T6" fmla="*/ 12 w 15"/>
                <a:gd name="T7" fmla="*/ 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9">
                  <a:moveTo>
                    <a:pt x="12" y="2"/>
                  </a:moveTo>
                  <a:cubicBezTo>
                    <a:pt x="10" y="2"/>
                    <a:pt x="10" y="0"/>
                    <a:pt x="8" y="1"/>
                  </a:cubicBezTo>
                  <a:cubicBezTo>
                    <a:pt x="0" y="8"/>
                    <a:pt x="7" y="24"/>
                    <a:pt x="14" y="29"/>
                  </a:cubicBezTo>
                  <a:cubicBezTo>
                    <a:pt x="15" y="18"/>
                    <a:pt x="7" y="13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2" name="Freeform 740"/>
            <p:cNvSpPr>
              <a:spLocks noEditPoints="1"/>
            </p:cNvSpPr>
            <p:nvPr/>
          </p:nvSpPr>
          <p:spPr bwMode="auto">
            <a:xfrm>
              <a:off x="10969774" y="5101528"/>
              <a:ext cx="321187" cy="510979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2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6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3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4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79 h 137"/>
                <a:gd name="T32" fmla="*/ 37 w 86"/>
                <a:gd name="T33" fmla="*/ 13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2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4"/>
                    <a:pt x="65" y="132"/>
                  </a:cubicBezTo>
                  <a:cubicBezTo>
                    <a:pt x="71" y="131"/>
                    <a:pt x="77" y="122"/>
                    <a:pt x="78" y="116"/>
                  </a:cubicBezTo>
                  <a:cubicBezTo>
                    <a:pt x="86" y="88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29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3"/>
                  </a:moveTo>
                  <a:cubicBezTo>
                    <a:pt x="54" y="8"/>
                    <a:pt x="62" y="47"/>
                    <a:pt x="65" y="64"/>
                  </a:cubicBezTo>
                  <a:cubicBezTo>
                    <a:pt x="69" y="81"/>
                    <a:pt x="74" y="94"/>
                    <a:pt x="72" y="108"/>
                  </a:cubicBezTo>
                  <a:cubicBezTo>
                    <a:pt x="71" y="116"/>
                    <a:pt x="70" y="124"/>
                    <a:pt x="61" y="124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5"/>
                    <a:pt x="34" y="118"/>
                    <a:pt x="32" y="127"/>
                  </a:cubicBezTo>
                  <a:cubicBezTo>
                    <a:pt x="7" y="131"/>
                    <a:pt x="8" y="107"/>
                    <a:pt x="9" y="79"/>
                  </a:cubicBezTo>
                  <a:cubicBezTo>
                    <a:pt x="10" y="52"/>
                    <a:pt x="17" y="19"/>
                    <a:pt x="3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3" name="Freeform 741"/>
            <p:cNvSpPr>
              <a:spLocks noEditPoints="1"/>
            </p:cNvSpPr>
            <p:nvPr/>
          </p:nvSpPr>
          <p:spPr bwMode="auto">
            <a:xfrm>
              <a:off x="7597308" y="5060164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5 h 56"/>
                <a:gd name="T14" fmla="*/ 10 w 59"/>
                <a:gd name="T15" fmla="*/ 9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1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8"/>
                    <a:pt x="52" y="49"/>
                  </a:cubicBezTo>
                  <a:cubicBezTo>
                    <a:pt x="56" y="38"/>
                    <a:pt x="59" y="15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5"/>
                  </a:cubicBezTo>
                  <a:cubicBezTo>
                    <a:pt x="6" y="30"/>
                    <a:pt x="7" y="22"/>
                    <a:pt x="10" y="9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1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4" name="Freeform 742"/>
            <p:cNvSpPr>
              <a:spLocks noEditPoints="1"/>
            </p:cNvSpPr>
            <p:nvPr/>
          </p:nvSpPr>
          <p:spPr bwMode="auto">
            <a:xfrm>
              <a:off x="7375882" y="5055297"/>
              <a:ext cx="172761" cy="223858"/>
            </a:xfrm>
            <a:custGeom>
              <a:avLst/>
              <a:gdLst>
                <a:gd name="T0" fmla="*/ 45 w 46"/>
                <a:gd name="T1" fmla="*/ 7 h 60"/>
                <a:gd name="T2" fmla="*/ 2 w 46"/>
                <a:gd name="T3" fmla="*/ 2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7 h 60"/>
                <a:gd name="T16" fmla="*/ 37 w 46"/>
                <a:gd name="T17" fmla="*/ 49 h 60"/>
                <a:gd name="T18" fmla="*/ 9 w 46"/>
                <a:gd name="T19" fmla="*/ 49 h 60"/>
                <a:gd name="T20" fmla="*/ 8 w 46"/>
                <a:gd name="T21" fmla="*/ 8 h 60"/>
                <a:gd name="T22" fmla="*/ 38 w 46"/>
                <a:gd name="T23" fmla="*/ 11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7"/>
                  </a:moveTo>
                  <a:cubicBezTo>
                    <a:pt x="35" y="1"/>
                    <a:pt x="12" y="0"/>
                    <a:pt x="2" y="2"/>
                  </a:cubicBezTo>
                  <a:cubicBezTo>
                    <a:pt x="2" y="3"/>
                    <a:pt x="2" y="4"/>
                    <a:pt x="2" y="5"/>
                  </a:cubicBezTo>
                  <a:cubicBezTo>
                    <a:pt x="2" y="11"/>
                    <a:pt x="2" y="22"/>
                    <a:pt x="2" y="33"/>
                  </a:cubicBezTo>
                  <a:cubicBezTo>
                    <a:pt x="2" y="39"/>
                    <a:pt x="0" y="52"/>
                    <a:pt x="4" y="55"/>
                  </a:cubicBezTo>
                  <a:cubicBezTo>
                    <a:pt x="4" y="60"/>
                    <a:pt x="12" y="55"/>
                    <a:pt x="20" y="55"/>
                  </a:cubicBezTo>
                  <a:cubicBezTo>
                    <a:pt x="28" y="55"/>
                    <a:pt x="37" y="57"/>
                    <a:pt x="42" y="56"/>
                  </a:cubicBezTo>
                  <a:cubicBezTo>
                    <a:pt x="45" y="42"/>
                    <a:pt x="46" y="20"/>
                    <a:pt x="45" y="7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49"/>
                  </a:cubicBezTo>
                  <a:cubicBezTo>
                    <a:pt x="6" y="39"/>
                    <a:pt x="12" y="22"/>
                    <a:pt x="8" y="8"/>
                  </a:cubicBezTo>
                  <a:cubicBezTo>
                    <a:pt x="17" y="7"/>
                    <a:pt x="28" y="10"/>
                    <a:pt x="38" y="11"/>
                  </a:cubicBezTo>
                  <a:cubicBezTo>
                    <a:pt x="41" y="23"/>
                    <a:pt x="38" y="31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5" name="Freeform 743"/>
            <p:cNvSpPr>
              <a:spLocks noEditPoints="1"/>
            </p:cNvSpPr>
            <p:nvPr/>
          </p:nvSpPr>
          <p:spPr bwMode="auto">
            <a:xfrm>
              <a:off x="11317726" y="5157493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6"/>
                    <a:pt x="16" y="0"/>
                  </a:cubicBezTo>
                  <a:cubicBezTo>
                    <a:pt x="8" y="0"/>
                    <a:pt x="6" y="5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5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6" name="Freeform 744"/>
            <p:cNvSpPr>
              <a:spLocks/>
            </p:cNvSpPr>
            <p:nvPr/>
          </p:nvSpPr>
          <p:spPr bwMode="auto">
            <a:xfrm>
              <a:off x="7879563" y="5094229"/>
              <a:ext cx="85164" cy="107062"/>
            </a:xfrm>
            <a:custGeom>
              <a:avLst/>
              <a:gdLst>
                <a:gd name="T0" fmla="*/ 3 w 23"/>
                <a:gd name="T1" fmla="*/ 6 h 29"/>
                <a:gd name="T2" fmla="*/ 8 w 23"/>
                <a:gd name="T3" fmla="*/ 9 h 29"/>
                <a:gd name="T4" fmla="*/ 3 w 23"/>
                <a:gd name="T5" fmla="*/ 9 h 29"/>
                <a:gd name="T6" fmla="*/ 1 w 23"/>
                <a:gd name="T7" fmla="*/ 13 h 29"/>
                <a:gd name="T8" fmla="*/ 8 w 23"/>
                <a:gd name="T9" fmla="*/ 18 h 29"/>
                <a:gd name="T10" fmla="*/ 0 w 23"/>
                <a:gd name="T11" fmla="*/ 20 h 29"/>
                <a:gd name="T12" fmla="*/ 0 w 23"/>
                <a:gd name="T13" fmla="*/ 25 h 29"/>
                <a:gd name="T14" fmla="*/ 5 w 23"/>
                <a:gd name="T15" fmla="*/ 0 h 29"/>
                <a:gd name="T16" fmla="*/ 3 w 23"/>
                <a:gd name="T17" fmla="*/ 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9">
                  <a:moveTo>
                    <a:pt x="3" y="6"/>
                  </a:moveTo>
                  <a:cubicBezTo>
                    <a:pt x="5" y="6"/>
                    <a:pt x="7" y="7"/>
                    <a:pt x="8" y="9"/>
                  </a:cubicBezTo>
                  <a:cubicBezTo>
                    <a:pt x="6" y="9"/>
                    <a:pt x="4" y="9"/>
                    <a:pt x="3" y="9"/>
                  </a:cubicBezTo>
                  <a:cubicBezTo>
                    <a:pt x="3" y="11"/>
                    <a:pt x="2" y="12"/>
                    <a:pt x="1" y="13"/>
                  </a:cubicBezTo>
                  <a:cubicBezTo>
                    <a:pt x="3" y="15"/>
                    <a:pt x="7" y="15"/>
                    <a:pt x="8" y="18"/>
                  </a:cubicBezTo>
                  <a:cubicBezTo>
                    <a:pt x="4" y="17"/>
                    <a:pt x="4" y="21"/>
                    <a:pt x="0" y="20"/>
                  </a:cubicBezTo>
                  <a:cubicBezTo>
                    <a:pt x="0" y="22"/>
                    <a:pt x="0" y="23"/>
                    <a:pt x="0" y="25"/>
                  </a:cubicBezTo>
                  <a:cubicBezTo>
                    <a:pt x="16" y="29"/>
                    <a:pt x="23" y="4"/>
                    <a:pt x="5" y="0"/>
                  </a:cubicBezTo>
                  <a:cubicBezTo>
                    <a:pt x="5" y="3"/>
                    <a:pt x="2" y="2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7" name="Freeform 745"/>
            <p:cNvSpPr>
              <a:spLocks noEditPoints="1"/>
            </p:cNvSpPr>
            <p:nvPr/>
          </p:nvSpPr>
          <p:spPr bwMode="auto">
            <a:xfrm>
              <a:off x="6655644" y="5060164"/>
              <a:ext cx="116795" cy="172760"/>
            </a:xfrm>
            <a:custGeom>
              <a:avLst/>
              <a:gdLst>
                <a:gd name="T0" fmla="*/ 3 w 31"/>
                <a:gd name="T1" fmla="*/ 4 h 46"/>
                <a:gd name="T2" fmla="*/ 1 w 31"/>
                <a:gd name="T3" fmla="*/ 31 h 46"/>
                <a:gd name="T4" fmla="*/ 3 w 31"/>
                <a:gd name="T5" fmla="*/ 4 h 46"/>
                <a:gd name="T6" fmla="*/ 17 w 31"/>
                <a:gd name="T7" fmla="*/ 25 h 46"/>
                <a:gd name="T8" fmla="*/ 7 w 31"/>
                <a:gd name="T9" fmla="*/ 28 h 46"/>
                <a:gd name="T10" fmla="*/ 7 w 31"/>
                <a:gd name="T11" fmla="*/ 11 h 46"/>
                <a:gd name="T12" fmla="*/ 17 w 31"/>
                <a:gd name="T13" fmla="*/ 2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6">
                  <a:moveTo>
                    <a:pt x="3" y="4"/>
                  </a:moveTo>
                  <a:cubicBezTo>
                    <a:pt x="0" y="11"/>
                    <a:pt x="2" y="22"/>
                    <a:pt x="1" y="31"/>
                  </a:cubicBezTo>
                  <a:cubicBezTo>
                    <a:pt x="27" y="46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8"/>
                    <a:pt x="12" y="29"/>
                    <a:pt x="7" y="28"/>
                  </a:cubicBezTo>
                  <a:cubicBezTo>
                    <a:pt x="7" y="22"/>
                    <a:pt x="7" y="17"/>
                    <a:pt x="7" y="11"/>
                  </a:cubicBezTo>
                  <a:cubicBezTo>
                    <a:pt x="15" y="11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8" name="Freeform 746"/>
            <p:cNvSpPr>
              <a:spLocks/>
            </p:cNvSpPr>
            <p:nvPr/>
          </p:nvSpPr>
          <p:spPr bwMode="auto">
            <a:xfrm>
              <a:off x="8517071" y="5103962"/>
              <a:ext cx="82730" cy="172760"/>
            </a:xfrm>
            <a:custGeom>
              <a:avLst/>
              <a:gdLst>
                <a:gd name="T0" fmla="*/ 22 w 22"/>
                <a:gd name="T1" fmla="*/ 14 h 46"/>
                <a:gd name="T2" fmla="*/ 5 w 22"/>
                <a:gd name="T3" fmla="*/ 3 h 46"/>
                <a:gd name="T4" fmla="*/ 17 w 22"/>
                <a:gd name="T5" fmla="*/ 18 h 46"/>
                <a:gd name="T6" fmla="*/ 2 w 22"/>
                <a:gd name="T7" fmla="*/ 23 h 46"/>
                <a:gd name="T8" fmla="*/ 13 w 22"/>
                <a:gd name="T9" fmla="*/ 36 h 46"/>
                <a:gd name="T10" fmla="*/ 0 w 22"/>
                <a:gd name="T11" fmla="*/ 42 h 46"/>
                <a:gd name="T12" fmla="*/ 21 w 22"/>
                <a:gd name="T13" fmla="*/ 34 h 46"/>
                <a:gd name="T14" fmla="*/ 14 w 22"/>
                <a:gd name="T15" fmla="*/ 26 h 46"/>
                <a:gd name="T16" fmla="*/ 22 w 22"/>
                <a:gd name="T17" fmla="*/ 14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6">
                  <a:moveTo>
                    <a:pt x="22" y="14"/>
                  </a:moveTo>
                  <a:cubicBezTo>
                    <a:pt x="18" y="9"/>
                    <a:pt x="12" y="0"/>
                    <a:pt x="5" y="3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2"/>
                    <a:pt x="8" y="20"/>
                    <a:pt x="2" y="23"/>
                  </a:cubicBezTo>
                  <a:cubicBezTo>
                    <a:pt x="1" y="32"/>
                    <a:pt x="12" y="28"/>
                    <a:pt x="13" y="36"/>
                  </a:cubicBezTo>
                  <a:cubicBezTo>
                    <a:pt x="9" y="38"/>
                    <a:pt x="2" y="37"/>
                    <a:pt x="0" y="42"/>
                  </a:cubicBezTo>
                  <a:cubicBezTo>
                    <a:pt x="5" y="46"/>
                    <a:pt x="19" y="41"/>
                    <a:pt x="21" y="34"/>
                  </a:cubicBezTo>
                  <a:cubicBezTo>
                    <a:pt x="20" y="30"/>
                    <a:pt x="17" y="28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9" name="Freeform 747"/>
            <p:cNvSpPr>
              <a:spLocks/>
            </p:cNvSpPr>
            <p:nvPr/>
          </p:nvSpPr>
          <p:spPr bwMode="auto">
            <a:xfrm>
              <a:off x="6285792" y="5079629"/>
              <a:ext cx="41366" cy="63264"/>
            </a:xfrm>
            <a:custGeom>
              <a:avLst/>
              <a:gdLst>
                <a:gd name="T0" fmla="*/ 8 w 11"/>
                <a:gd name="T1" fmla="*/ 0 h 17"/>
                <a:gd name="T2" fmla="*/ 4 w 11"/>
                <a:gd name="T3" fmla="*/ 0 h 17"/>
                <a:gd name="T4" fmla="*/ 5 w 11"/>
                <a:gd name="T5" fmla="*/ 17 h 17"/>
                <a:gd name="T6" fmla="*/ 8 w 11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7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7"/>
                  </a:cubicBezTo>
                  <a:cubicBezTo>
                    <a:pt x="8" y="10"/>
                    <a:pt x="11" y="7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0" name="Freeform 748"/>
            <p:cNvSpPr>
              <a:spLocks/>
            </p:cNvSpPr>
            <p:nvPr/>
          </p:nvSpPr>
          <p:spPr bwMode="auto">
            <a:xfrm>
              <a:off x="8611967" y="5130727"/>
              <a:ext cx="97329" cy="102196"/>
            </a:xfrm>
            <a:custGeom>
              <a:avLst/>
              <a:gdLst>
                <a:gd name="T0" fmla="*/ 24 w 26"/>
                <a:gd name="T1" fmla="*/ 1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19 h 27"/>
                <a:gd name="T8" fmla="*/ 7 w 26"/>
                <a:gd name="T9" fmla="*/ 9 h 27"/>
                <a:gd name="T10" fmla="*/ 15 w 26"/>
                <a:gd name="T11" fmla="*/ 26 h 27"/>
                <a:gd name="T12" fmla="*/ 26 w 26"/>
                <a:gd name="T13" fmla="*/ 4 h 27"/>
                <a:gd name="T14" fmla="*/ 24 w 26"/>
                <a:gd name="T15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1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5"/>
                    <a:pt x="20" y="7"/>
                  </a:cubicBezTo>
                  <a:cubicBezTo>
                    <a:pt x="18" y="11"/>
                    <a:pt x="19" y="19"/>
                    <a:pt x="12" y="19"/>
                  </a:cubicBezTo>
                  <a:cubicBezTo>
                    <a:pt x="10" y="16"/>
                    <a:pt x="14" y="10"/>
                    <a:pt x="7" y="9"/>
                  </a:cubicBezTo>
                  <a:cubicBezTo>
                    <a:pt x="0" y="18"/>
                    <a:pt x="8" y="27"/>
                    <a:pt x="15" y="26"/>
                  </a:cubicBezTo>
                  <a:cubicBezTo>
                    <a:pt x="23" y="26"/>
                    <a:pt x="24" y="13"/>
                    <a:pt x="26" y="4"/>
                  </a:cubicBezTo>
                  <a:cubicBezTo>
                    <a:pt x="25" y="4"/>
                    <a:pt x="24" y="3"/>
                    <a:pt x="2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1" name="Freeform 749"/>
            <p:cNvSpPr>
              <a:spLocks/>
            </p:cNvSpPr>
            <p:nvPr/>
          </p:nvSpPr>
          <p:spPr bwMode="auto">
            <a:xfrm>
              <a:off x="7446447" y="5111261"/>
              <a:ext cx="41366" cy="94897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6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2" name="Freeform 750"/>
            <p:cNvSpPr>
              <a:spLocks/>
            </p:cNvSpPr>
            <p:nvPr/>
          </p:nvSpPr>
          <p:spPr bwMode="auto">
            <a:xfrm>
              <a:off x="7670305" y="5108828"/>
              <a:ext cx="90031" cy="99763"/>
            </a:xfrm>
            <a:custGeom>
              <a:avLst/>
              <a:gdLst>
                <a:gd name="T0" fmla="*/ 16 w 24"/>
                <a:gd name="T1" fmla="*/ 16 h 27"/>
                <a:gd name="T2" fmla="*/ 18 w 24"/>
                <a:gd name="T3" fmla="*/ 12 h 27"/>
                <a:gd name="T4" fmla="*/ 4 w 24"/>
                <a:gd name="T5" fmla="*/ 4 h 27"/>
                <a:gd name="T6" fmla="*/ 12 w 24"/>
                <a:gd name="T7" fmla="*/ 13 h 27"/>
                <a:gd name="T8" fmla="*/ 1 w 24"/>
                <a:gd name="T9" fmla="*/ 17 h 27"/>
                <a:gd name="T10" fmla="*/ 22 w 24"/>
                <a:gd name="T11" fmla="*/ 22 h 27"/>
                <a:gd name="T12" fmla="*/ 16 w 24"/>
                <a:gd name="T13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7">
                  <a:moveTo>
                    <a:pt x="16" y="16"/>
                  </a:moveTo>
                  <a:cubicBezTo>
                    <a:pt x="18" y="16"/>
                    <a:pt x="17" y="13"/>
                    <a:pt x="18" y="12"/>
                  </a:cubicBezTo>
                  <a:cubicBezTo>
                    <a:pt x="15" y="8"/>
                    <a:pt x="10" y="0"/>
                    <a:pt x="4" y="4"/>
                  </a:cubicBezTo>
                  <a:cubicBezTo>
                    <a:pt x="2" y="11"/>
                    <a:pt x="11" y="8"/>
                    <a:pt x="12" y="13"/>
                  </a:cubicBezTo>
                  <a:cubicBezTo>
                    <a:pt x="8" y="17"/>
                    <a:pt x="5" y="16"/>
                    <a:pt x="1" y="17"/>
                  </a:cubicBezTo>
                  <a:cubicBezTo>
                    <a:pt x="0" y="27"/>
                    <a:pt x="17" y="23"/>
                    <a:pt x="22" y="22"/>
                  </a:cubicBezTo>
                  <a:cubicBezTo>
                    <a:pt x="24" y="16"/>
                    <a:pt x="17" y="19"/>
                    <a:pt x="1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3" name="Freeform 751"/>
            <p:cNvSpPr>
              <a:spLocks noEditPoints="1"/>
            </p:cNvSpPr>
            <p:nvPr/>
          </p:nvSpPr>
          <p:spPr bwMode="auto">
            <a:xfrm>
              <a:off x="11050070" y="5164792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0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29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1"/>
                    <a:pt x="24" y="36"/>
                    <a:pt x="19" y="40"/>
                  </a:cubicBezTo>
                  <a:cubicBezTo>
                    <a:pt x="7" y="39"/>
                    <a:pt x="15" y="26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4" name="Freeform 752"/>
            <p:cNvSpPr>
              <a:spLocks/>
            </p:cNvSpPr>
            <p:nvPr/>
          </p:nvSpPr>
          <p:spPr bwMode="auto">
            <a:xfrm>
              <a:off x="6297959" y="5159925"/>
              <a:ext cx="34065" cy="63264"/>
            </a:xfrm>
            <a:custGeom>
              <a:avLst/>
              <a:gdLst>
                <a:gd name="T0" fmla="*/ 2 w 9"/>
                <a:gd name="T1" fmla="*/ 0 h 17"/>
                <a:gd name="T2" fmla="*/ 6 w 9"/>
                <a:gd name="T3" fmla="*/ 17 h 17"/>
                <a:gd name="T4" fmla="*/ 6 w 9"/>
                <a:gd name="T5" fmla="*/ 0 h 17"/>
                <a:gd name="T6" fmla="*/ 2 w 9"/>
                <a:gd name="T7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7">
                  <a:moveTo>
                    <a:pt x="2" y="0"/>
                  </a:moveTo>
                  <a:cubicBezTo>
                    <a:pt x="3" y="6"/>
                    <a:pt x="0" y="16"/>
                    <a:pt x="6" y="17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5" name="Freeform 753"/>
            <p:cNvSpPr>
              <a:spLocks/>
            </p:cNvSpPr>
            <p:nvPr/>
          </p:nvSpPr>
          <p:spPr bwMode="auto">
            <a:xfrm>
              <a:off x="9660692" y="5215891"/>
              <a:ext cx="167894" cy="192226"/>
            </a:xfrm>
            <a:custGeom>
              <a:avLst/>
              <a:gdLst>
                <a:gd name="T0" fmla="*/ 29 w 45"/>
                <a:gd name="T1" fmla="*/ 20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4 h 51"/>
                <a:gd name="T8" fmla="*/ 29 w 45"/>
                <a:gd name="T9" fmla="*/ 2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0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4"/>
                  </a:cubicBezTo>
                  <a:cubicBezTo>
                    <a:pt x="17" y="29"/>
                    <a:pt x="24" y="24"/>
                    <a:pt x="2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6" name="Freeform 754"/>
            <p:cNvSpPr>
              <a:spLocks noEditPoints="1"/>
            </p:cNvSpPr>
            <p:nvPr/>
          </p:nvSpPr>
          <p:spPr bwMode="auto">
            <a:xfrm>
              <a:off x="9680158" y="5249956"/>
              <a:ext cx="309022" cy="255490"/>
            </a:xfrm>
            <a:custGeom>
              <a:avLst/>
              <a:gdLst>
                <a:gd name="T0" fmla="*/ 50 w 83"/>
                <a:gd name="T1" fmla="*/ 2 h 68"/>
                <a:gd name="T2" fmla="*/ 10 w 83"/>
                <a:gd name="T3" fmla="*/ 28 h 68"/>
                <a:gd name="T4" fmla="*/ 7 w 83"/>
                <a:gd name="T5" fmla="*/ 62 h 68"/>
                <a:gd name="T6" fmla="*/ 54 w 83"/>
                <a:gd name="T7" fmla="*/ 56 h 68"/>
                <a:gd name="T8" fmla="*/ 50 w 83"/>
                <a:gd name="T9" fmla="*/ 2 h 68"/>
                <a:gd name="T10" fmla="*/ 12 w 83"/>
                <a:gd name="T11" fmla="*/ 56 h 68"/>
                <a:gd name="T12" fmla="*/ 65 w 83"/>
                <a:gd name="T13" fmla="*/ 14 h 68"/>
                <a:gd name="T14" fmla="*/ 12 w 83"/>
                <a:gd name="T15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8">
                  <a:moveTo>
                    <a:pt x="50" y="2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2"/>
                    <a:pt x="7" y="62"/>
                  </a:cubicBezTo>
                  <a:cubicBezTo>
                    <a:pt x="19" y="68"/>
                    <a:pt x="41" y="65"/>
                    <a:pt x="54" y="56"/>
                  </a:cubicBezTo>
                  <a:cubicBezTo>
                    <a:pt x="75" y="41"/>
                    <a:pt x="83" y="0"/>
                    <a:pt x="50" y="2"/>
                  </a:cubicBezTo>
                  <a:close/>
                  <a:moveTo>
                    <a:pt x="12" y="56"/>
                  </a:moveTo>
                  <a:cubicBezTo>
                    <a:pt x="6" y="28"/>
                    <a:pt x="39" y="7"/>
                    <a:pt x="65" y="14"/>
                  </a:cubicBezTo>
                  <a:cubicBezTo>
                    <a:pt x="70" y="42"/>
                    <a:pt x="41" y="61"/>
                    <a:pt x="12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7" name="Freeform 755"/>
            <p:cNvSpPr>
              <a:spLocks/>
            </p:cNvSpPr>
            <p:nvPr/>
          </p:nvSpPr>
          <p:spPr bwMode="auto">
            <a:xfrm>
              <a:off x="6300392" y="5249956"/>
              <a:ext cx="31633" cy="48665"/>
            </a:xfrm>
            <a:custGeom>
              <a:avLst/>
              <a:gdLst>
                <a:gd name="T0" fmla="*/ 3 w 8"/>
                <a:gd name="T1" fmla="*/ 1 h 13"/>
                <a:gd name="T2" fmla="*/ 4 w 8"/>
                <a:gd name="T3" fmla="*/ 13 h 13"/>
                <a:gd name="T4" fmla="*/ 3 w 8"/>
                <a:gd name="T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1"/>
                  </a:moveTo>
                  <a:cubicBezTo>
                    <a:pt x="1" y="3"/>
                    <a:pt x="0" y="13"/>
                    <a:pt x="4" y="13"/>
                  </a:cubicBezTo>
                  <a:cubicBezTo>
                    <a:pt x="5" y="12"/>
                    <a:pt x="8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8" name="Freeform 756"/>
            <p:cNvSpPr>
              <a:spLocks noEditPoints="1"/>
            </p:cNvSpPr>
            <p:nvPr/>
          </p:nvSpPr>
          <p:spPr bwMode="auto">
            <a:xfrm>
              <a:off x="7823598" y="5279155"/>
              <a:ext cx="145994" cy="170326"/>
            </a:xfrm>
            <a:custGeom>
              <a:avLst/>
              <a:gdLst>
                <a:gd name="T0" fmla="*/ 3 w 39"/>
                <a:gd name="T1" fmla="*/ 5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3 h 45"/>
                <a:gd name="T8" fmla="*/ 3 w 39"/>
                <a:gd name="T9" fmla="*/ 5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0 h 45"/>
                <a:gd name="T18" fmla="*/ 23 w 39"/>
                <a:gd name="T19" fmla="*/ 36 h 45"/>
                <a:gd name="T20" fmla="*/ 27 w 39"/>
                <a:gd name="T21" fmla="*/ 27 h 45"/>
                <a:gd name="T22" fmla="*/ 18 w 39"/>
                <a:gd name="T23" fmla="*/ 22 h 45"/>
                <a:gd name="T24" fmla="*/ 24 w 39"/>
                <a:gd name="T25" fmla="*/ 11 h 45"/>
                <a:gd name="T26" fmla="*/ 12 w 39"/>
                <a:gd name="T27" fmla="*/ 36 h 45"/>
                <a:gd name="T28" fmla="*/ 10 w 39"/>
                <a:gd name="T29" fmla="*/ 8 h 45"/>
                <a:gd name="T30" fmla="*/ 32 w 39"/>
                <a:gd name="T3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5"/>
                  </a:moveTo>
                  <a:cubicBezTo>
                    <a:pt x="3" y="18"/>
                    <a:pt x="0" y="33"/>
                    <a:pt x="2" y="43"/>
                  </a:cubicBezTo>
                  <a:cubicBezTo>
                    <a:pt x="8" y="45"/>
                    <a:pt x="27" y="41"/>
                    <a:pt x="32" y="42"/>
                  </a:cubicBezTo>
                  <a:cubicBezTo>
                    <a:pt x="37" y="31"/>
                    <a:pt x="36" y="15"/>
                    <a:pt x="39" y="3"/>
                  </a:cubicBezTo>
                  <a:cubicBezTo>
                    <a:pt x="29" y="1"/>
                    <a:pt x="9" y="0"/>
                    <a:pt x="3" y="5"/>
                  </a:cubicBezTo>
                  <a:close/>
                  <a:moveTo>
                    <a:pt x="16" y="32"/>
                  </a:moveTo>
                  <a:cubicBezTo>
                    <a:pt x="16" y="28"/>
                    <a:pt x="19" y="29"/>
                    <a:pt x="22" y="28"/>
                  </a:cubicBezTo>
                  <a:cubicBezTo>
                    <a:pt x="21" y="30"/>
                    <a:pt x="21" y="33"/>
                    <a:pt x="16" y="32"/>
                  </a:cubicBezTo>
                  <a:close/>
                  <a:moveTo>
                    <a:pt x="32" y="10"/>
                  </a:moveTo>
                  <a:cubicBezTo>
                    <a:pt x="29" y="18"/>
                    <a:pt x="34" y="35"/>
                    <a:pt x="23" y="36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3"/>
                    <a:pt x="23" y="22"/>
                    <a:pt x="18" y="22"/>
                  </a:cubicBezTo>
                  <a:cubicBezTo>
                    <a:pt x="19" y="18"/>
                    <a:pt x="24" y="17"/>
                    <a:pt x="24" y="11"/>
                  </a:cubicBezTo>
                  <a:cubicBezTo>
                    <a:pt x="13" y="6"/>
                    <a:pt x="9" y="30"/>
                    <a:pt x="12" y="36"/>
                  </a:cubicBezTo>
                  <a:cubicBezTo>
                    <a:pt x="3" y="35"/>
                    <a:pt x="10" y="17"/>
                    <a:pt x="10" y="8"/>
                  </a:cubicBezTo>
                  <a:cubicBezTo>
                    <a:pt x="20" y="10"/>
                    <a:pt x="26" y="6"/>
                    <a:pt x="3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9" name="Freeform 757"/>
            <p:cNvSpPr>
              <a:spLocks noEditPoints="1"/>
            </p:cNvSpPr>
            <p:nvPr/>
          </p:nvSpPr>
          <p:spPr bwMode="auto">
            <a:xfrm>
              <a:off x="7570541" y="5284021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1"/>
                    <a:pt x="4" y="49"/>
                  </a:cubicBezTo>
                  <a:cubicBezTo>
                    <a:pt x="22" y="47"/>
                    <a:pt x="39" y="43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39"/>
                    <a:pt x="9" y="41"/>
                  </a:cubicBezTo>
                  <a:cubicBezTo>
                    <a:pt x="8" y="27"/>
                    <a:pt x="9" y="22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7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0" name="Freeform 758"/>
            <p:cNvSpPr>
              <a:spLocks noEditPoints="1"/>
            </p:cNvSpPr>
            <p:nvPr/>
          </p:nvSpPr>
          <p:spPr bwMode="auto">
            <a:xfrm>
              <a:off x="7349118" y="5296187"/>
              <a:ext cx="160594" cy="167894"/>
            </a:xfrm>
            <a:custGeom>
              <a:avLst/>
              <a:gdLst>
                <a:gd name="T0" fmla="*/ 39 w 43"/>
                <a:gd name="T1" fmla="*/ 45 h 45"/>
                <a:gd name="T2" fmla="*/ 43 w 43"/>
                <a:gd name="T3" fmla="*/ 1 h 45"/>
                <a:gd name="T4" fmla="*/ 3 w 43"/>
                <a:gd name="T5" fmla="*/ 6 h 45"/>
                <a:gd name="T6" fmla="*/ 3 w 43"/>
                <a:gd name="T7" fmla="*/ 42 h 45"/>
                <a:gd name="T8" fmla="*/ 39 w 43"/>
                <a:gd name="T9" fmla="*/ 45 h 45"/>
                <a:gd name="T10" fmla="*/ 9 w 43"/>
                <a:gd name="T11" fmla="*/ 9 h 45"/>
                <a:gd name="T12" fmla="*/ 36 w 43"/>
                <a:gd name="T13" fmla="*/ 8 h 45"/>
                <a:gd name="T14" fmla="*/ 35 w 43"/>
                <a:gd name="T15" fmla="*/ 37 h 45"/>
                <a:gd name="T16" fmla="*/ 8 w 43"/>
                <a:gd name="T17" fmla="*/ 36 h 45"/>
                <a:gd name="T18" fmla="*/ 9 w 43"/>
                <a:gd name="T19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5">
                  <a:moveTo>
                    <a:pt x="39" y="45"/>
                  </a:moveTo>
                  <a:cubicBezTo>
                    <a:pt x="42" y="33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4"/>
                    <a:pt x="27" y="44"/>
                    <a:pt x="39" y="45"/>
                  </a:cubicBezTo>
                  <a:close/>
                  <a:moveTo>
                    <a:pt x="9" y="9"/>
                  </a:moveTo>
                  <a:cubicBezTo>
                    <a:pt x="14" y="12"/>
                    <a:pt x="28" y="4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6"/>
                  </a:cubicBezTo>
                  <a:cubicBezTo>
                    <a:pt x="7" y="26"/>
                    <a:pt x="8" y="17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1" name="Freeform 759"/>
            <p:cNvSpPr>
              <a:spLocks/>
            </p:cNvSpPr>
            <p:nvPr/>
          </p:nvSpPr>
          <p:spPr bwMode="auto">
            <a:xfrm>
              <a:off x="7648405" y="5325385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0 h 28"/>
                <a:gd name="T6" fmla="*/ 8 w 22"/>
                <a:gd name="T7" fmla="*/ 20 h 28"/>
                <a:gd name="T8" fmla="*/ 2 w 22"/>
                <a:gd name="T9" fmla="*/ 24 h 28"/>
                <a:gd name="T10" fmla="*/ 15 w 22"/>
                <a:gd name="T11" fmla="*/ 25 h 28"/>
                <a:gd name="T12" fmla="*/ 16 w 22"/>
                <a:gd name="T13" fmla="*/ 20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3"/>
                    <a:pt x="3" y="8"/>
                    <a:pt x="0" y="10"/>
                  </a:cubicBezTo>
                  <a:cubicBezTo>
                    <a:pt x="1" y="16"/>
                    <a:pt x="6" y="17"/>
                    <a:pt x="8" y="20"/>
                  </a:cubicBezTo>
                  <a:cubicBezTo>
                    <a:pt x="6" y="22"/>
                    <a:pt x="1" y="20"/>
                    <a:pt x="2" y="24"/>
                  </a:cubicBezTo>
                  <a:cubicBezTo>
                    <a:pt x="4" y="28"/>
                    <a:pt x="12" y="25"/>
                    <a:pt x="15" y="25"/>
                  </a:cubicBezTo>
                  <a:cubicBezTo>
                    <a:pt x="15" y="23"/>
                    <a:pt x="16" y="22"/>
                    <a:pt x="16" y="20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3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2" name="Freeform 760"/>
            <p:cNvSpPr>
              <a:spLocks noEditPoints="1"/>
            </p:cNvSpPr>
            <p:nvPr/>
          </p:nvSpPr>
          <p:spPr bwMode="auto">
            <a:xfrm>
              <a:off x="11317726" y="5388650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4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2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4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3" name="Freeform 761"/>
            <p:cNvSpPr>
              <a:spLocks/>
            </p:cNvSpPr>
            <p:nvPr/>
          </p:nvSpPr>
          <p:spPr bwMode="auto">
            <a:xfrm>
              <a:off x="7397782" y="5339985"/>
              <a:ext cx="75431" cy="70565"/>
            </a:xfrm>
            <a:custGeom>
              <a:avLst/>
              <a:gdLst>
                <a:gd name="T0" fmla="*/ 20 w 20"/>
                <a:gd name="T1" fmla="*/ 15 h 19"/>
                <a:gd name="T2" fmla="*/ 15 w 20"/>
                <a:gd name="T3" fmla="*/ 5 h 19"/>
                <a:gd name="T4" fmla="*/ 8 w 20"/>
                <a:gd name="T5" fmla="*/ 9 h 19"/>
                <a:gd name="T6" fmla="*/ 12 w 20"/>
                <a:gd name="T7" fmla="*/ 0 h 19"/>
                <a:gd name="T8" fmla="*/ 0 w 20"/>
                <a:gd name="T9" fmla="*/ 13 h 19"/>
                <a:gd name="T10" fmla="*/ 14 w 20"/>
                <a:gd name="T11" fmla="*/ 19 h 19"/>
                <a:gd name="T12" fmla="*/ 20 w 20"/>
                <a:gd name="T13" fmla="*/ 1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19">
                  <a:moveTo>
                    <a:pt x="20" y="15"/>
                  </a:moveTo>
                  <a:cubicBezTo>
                    <a:pt x="19" y="12"/>
                    <a:pt x="16" y="9"/>
                    <a:pt x="15" y="5"/>
                  </a:cubicBezTo>
                  <a:cubicBezTo>
                    <a:pt x="14" y="7"/>
                    <a:pt x="11" y="14"/>
                    <a:pt x="8" y="9"/>
                  </a:cubicBezTo>
                  <a:cubicBezTo>
                    <a:pt x="10" y="6"/>
                    <a:pt x="13" y="5"/>
                    <a:pt x="12" y="0"/>
                  </a:cubicBezTo>
                  <a:cubicBezTo>
                    <a:pt x="5" y="1"/>
                    <a:pt x="2" y="7"/>
                    <a:pt x="0" y="13"/>
                  </a:cubicBezTo>
                  <a:cubicBezTo>
                    <a:pt x="6" y="14"/>
                    <a:pt x="9" y="17"/>
                    <a:pt x="14" y="19"/>
                  </a:cubicBezTo>
                  <a:cubicBezTo>
                    <a:pt x="13" y="15"/>
                    <a:pt x="18" y="16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4" name="Freeform 762"/>
            <p:cNvSpPr>
              <a:spLocks/>
            </p:cNvSpPr>
            <p:nvPr/>
          </p:nvSpPr>
          <p:spPr bwMode="auto">
            <a:xfrm>
              <a:off x="6207929" y="5369184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2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9"/>
                    <a:pt x="17" y="2"/>
                  </a:cubicBezTo>
                  <a:cubicBezTo>
                    <a:pt x="8" y="0"/>
                    <a:pt x="0" y="7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5" name="Freeform 763"/>
            <p:cNvSpPr>
              <a:spLocks/>
            </p:cNvSpPr>
            <p:nvPr/>
          </p:nvSpPr>
          <p:spPr bwMode="auto">
            <a:xfrm>
              <a:off x="6363656" y="5376484"/>
              <a:ext cx="46232" cy="38932"/>
            </a:xfrm>
            <a:custGeom>
              <a:avLst/>
              <a:gdLst>
                <a:gd name="T0" fmla="*/ 12 w 12"/>
                <a:gd name="T1" fmla="*/ 9 h 10"/>
                <a:gd name="T2" fmla="*/ 2 w 12"/>
                <a:gd name="T3" fmla="*/ 0 h 10"/>
                <a:gd name="T4" fmla="*/ 0 w 12"/>
                <a:gd name="T5" fmla="*/ 4 h 10"/>
                <a:gd name="T6" fmla="*/ 12 w 12"/>
                <a:gd name="T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0">
                  <a:moveTo>
                    <a:pt x="12" y="9"/>
                  </a:moveTo>
                  <a:cubicBezTo>
                    <a:pt x="12" y="2"/>
                    <a:pt x="6" y="2"/>
                    <a:pt x="2" y="0"/>
                  </a:cubicBezTo>
                  <a:cubicBezTo>
                    <a:pt x="2" y="2"/>
                    <a:pt x="1" y="3"/>
                    <a:pt x="0" y="4"/>
                  </a:cubicBezTo>
                  <a:cubicBezTo>
                    <a:pt x="4" y="6"/>
                    <a:pt x="5" y="10"/>
                    <a:pt x="1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6" name="Freeform 764"/>
            <p:cNvSpPr>
              <a:spLocks/>
            </p:cNvSpPr>
            <p:nvPr/>
          </p:nvSpPr>
          <p:spPr bwMode="auto">
            <a:xfrm>
              <a:off x="8256714" y="5432448"/>
              <a:ext cx="138695" cy="53531"/>
            </a:xfrm>
            <a:custGeom>
              <a:avLst/>
              <a:gdLst>
                <a:gd name="T0" fmla="*/ 37 w 37"/>
                <a:gd name="T1" fmla="*/ 5 h 14"/>
                <a:gd name="T2" fmla="*/ 0 w 37"/>
                <a:gd name="T3" fmla="*/ 0 h 14"/>
                <a:gd name="T4" fmla="*/ 37 w 37"/>
                <a:gd name="T5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5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2"/>
                    <a:pt x="31" y="14"/>
                    <a:pt x="37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7" name="Freeform 765"/>
            <p:cNvSpPr>
              <a:spLocks noEditPoints="1"/>
            </p:cNvSpPr>
            <p:nvPr/>
          </p:nvSpPr>
          <p:spPr bwMode="auto">
            <a:xfrm>
              <a:off x="8677665" y="5449481"/>
              <a:ext cx="111929" cy="175193"/>
            </a:xfrm>
            <a:custGeom>
              <a:avLst/>
              <a:gdLst>
                <a:gd name="T0" fmla="*/ 26 w 30"/>
                <a:gd name="T1" fmla="*/ 8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8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2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8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7"/>
                    <a:pt x="22" y="25"/>
                    <a:pt x="22" y="21"/>
                  </a:cubicBezTo>
                  <a:cubicBezTo>
                    <a:pt x="22" y="19"/>
                    <a:pt x="30" y="13"/>
                    <a:pt x="26" y="8"/>
                  </a:cubicBezTo>
                  <a:close/>
                  <a:moveTo>
                    <a:pt x="8" y="36"/>
                  </a:moveTo>
                  <a:cubicBezTo>
                    <a:pt x="8" y="32"/>
                    <a:pt x="8" y="28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1" y="12"/>
                  </a:cubicBezTo>
                  <a:cubicBezTo>
                    <a:pt x="20" y="18"/>
                    <a:pt x="16" y="19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8" name="Freeform 766"/>
            <p:cNvSpPr>
              <a:spLocks noEditPoints="1"/>
            </p:cNvSpPr>
            <p:nvPr/>
          </p:nvSpPr>
          <p:spPr bwMode="auto">
            <a:xfrm>
              <a:off x="10359030" y="6464139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0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9"/>
                    <a:pt x="6" y="28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3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4"/>
                    <a:pt x="10" y="8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9" name="Freeform 767"/>
            <p:cNvSpPr>
              <a:spLocks/>
            </p:cNvSpPr>
            <p:nvPr/>
          </p:nvSpPr>
          <p:spPr bwMode="auto">
            <a:xfrm>
              <a:off x="9032917" y="5466513"/>
              <a:ext cx="97329" cy="158161"/>
            </a:xfrm>
            <a:custGeom>
              <a:avLst/>
              <a:gdLst>
                <a:gd name="T0" fmla="*/ 21 w 26"/>
                <a:gd name="T1" fmla="*/ 32 h 42"/>
                <a:gd name="T2" fmla="*/ 25 w 26"/>
                <a:gd name="T3" fmla="*/ 0 h 42"/>
                <a:gd name="T4" fmla="*/ 3 w 26"/>
                <a:gd name="T5" fmla="*/ 17 h 42"/>
                <a:gd name="T6" fmla="*/ 16 w 26"/>
                <a:gd name="T7" fmla="*/ 11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2"/>
                  </a:move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6" y="11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1"/>
                    <a:pt x="25" y="41"/>
                  </a:cubicBezTo>
                  <a:cubicBezTo>
                    <a:pt x="26" y="35"/>
                    <a:pt x="23" y="34"/>
                    <a:pt x="2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0" name="Freeform 768"/>
            <p:cNvSpPr>
              <a:spLocks/>
            </p:cNvSpPr>
            <p:nvPr/>
          </p:nvSpPr>
          <p:spPr bwMode="auto">
            <a:xfrm>
              <a:off x="11690012" y="5787700"/>
              <a:ext cx="102196" cy="158161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0 h 42"/>
                <a:gd name="T8" fmla="*/ 3 w 27"/>
                <a:gd name="T9" fmla="*/ 17 h 42"/>
                <a:gd name="T10" fmla="*/ 17 w 27"/>
                <a:gd name="T11" fmla="*/ 11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1"/>
                    <a:pt x="25" y="41"/>
                  </a:cubicBezTo>
                  <a:cubicBezTo>
                    <a:pt x="27" y="35"/>
                    <a:pt x="24" y="34"/>
                    <a:pt x="21" y="33"/>
                  </a:cubicBezTo>
                  <a:cubicBezTo>
                    <a:pt x="21" y="26"/>
                    <a:pt x="22" y="12"/>
                    <a:pt x="25" y="0"/>
                  </a:cubicBezTo>
                  <a:cubicBezTo>
                    <a:pt x="17" y="0"/>
                    <a:pt x="7" y="8"/>
                    <a:pt x="3" y="17"/>
                  </a:cubicBezTo>
                  <a:cubicBezTo>
                    <a:pt x="9" y="21"/>
                    <a:pt x="11" y="12"/>
                    <a:pt x="17" y="11"/>
                  </a:cubicBezTo>
                  <a:cubicBezTo>
                    <a:pt x="15" y="18"/>
                    <a:pt x="17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1" name="Freeform 769"/>
            <p:cNvSpPr>
              <a:spLocks/>
            </p:cNvSpPr>
            <p:nvPr/>
          </p:nvSpPr>
          <p:spPr bwMode="auto">
            <a:xfrm>
              <a:off x="6424488" y="5415416"/>
              <a:ext cx="58398" cy="43798"/>
            </a:xfrm>
            <a:custGeom>
              <a:avLst/>
              <a:gdLst>
                <a:gd name="T0" fmla="*/ 16 w 16"/>
                <a:gd name="T1" fmla="*/ 10 h 12"/>
                <a:gd name="T2" fmla="*/ 4 w 16"/>
                <a:gd name="T3" fmla="*/ 0 h 12"/>
                <a:gd name="T4" fmla="*/ 16 w 16"/>
                <a:gd name="T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10"/>
                  </a:moveTo>
                  <a:cubicBezTo>
                    <a:pt x="15" y="3"/>
                    <a:pt x="8" y="4"/>
                    <a:pt x="4" y="0"/>
                  </a:cubicBezTo>
                  <a:cubicBezTo>
                    <a:pt x="0" y="7"/>
                    <a:pt x="11" y="12"/>
                    <a:pt x="1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2" name="Freeform 770"/>
            <p:cNvSpPr>
              <a:spLocks noEditPoints="1"/>
            </p:cNvSpPr>
            <p:nvPr/>
          </p:nvSpPr>
          <p:spPr bwMode="auto">
            <a:xfrm>
              <a:off x="8521938" y="5464081"/>
              <a:ext cx="116795" cy="153295"/>
            </a:xfrm>
            <a:custGeom>
              <a:avLst/>
              <a:gdLst>
                <a:gd name="T0" fmla="*/ 24 w 31"/>
                <a:gd name="T1" fmla="*/ 40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7 h 41"/>
                <a:gd name="T12" fmla="*/ 20 w 31"/>
                <a:gd name="T13" fmla="*/ 25 h 41"/>
                <a:gd name="T14" fmla="*/ 24 w 31"/>
                <a:gd name="T15" fmla="*/ 40 h 41"/>
                <a:gd name="T16" fmla="*/ 12 w 31"/>
                <a:gd name="T17" fmla="*/ 19 h 41"/>
                <a:gd name="T18" fmla="*/ 14 w 31"/>
                <a:gd name="T19" fmla="*/ 9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0"/>
                  </a:moveTo>
                  <a:cubicBezTo>
                    <a:pt x="31" y="29"/>
                    <a:pt x="22" y="10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39"/>
                    <a:pt x="8" y="32"/>
                    <a:pt x="9" y="27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8"/>
                    <a:pt x="19" y="39"/>
                    <a:pt x="24" y="40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3"/>
                    <a:pt x="14" y="9"/>
                  </a:cubicBezTo>
                  <a:cubicBezTo>
                    <a:pt x="17" y="11"/>
                    <a:pt x="17" y="16"/>
                    <a:pt x="19" y="19"/>
                  </a:cubicBezTo>
                  <a:cubicBezTo>
                    <a:pt x="16" y="22"/>
                    <a:pt x="16" y="18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3" name="Freeform 771"/>
            <p:cNvSpPr>
              <a:spLocks noEditPoints="1"/>
            </p:cNvSpPr>
            <p:nvPr/>
          </p:nvSpPr>
          <p:spPr bwMode="auto">
            <a:xfrm>
              <a:off x="10376064" y="6267048"/>
              <a:ext cx="111929" cy="155727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0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5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29"/>
                    <a:pt x="21" y="11"/>
                    <a:pt x="18" y="0"/>
                  </a:cubicBezTo>
                  <a:cubicBezTo>
                    <a:pt x="16" y="0"/>
                    <a:pt x="14" y="0"/>
                    <a:pt x="11" y="0"/>
                  </a:cubicBezTo>
                  <a:cubicBezTo>
                    <a:pt x="9" y="8"/>
                    <a:pt x="3" y="20"/>
                    <a:pt x="2" y="31"/>
                  </a:cubicBezTo>
                  <a:cubicBezTo>
                    <a:pt x="2" y="33"/>
                    <a:pt x="0" y="40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6"/>
                    <a:pt x="18" y="20"/>
                  </a:cubicBezTo>
                  <a:cubicBezTo>
                    <a:pt x="16" y="22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4" name="Freeform 772"/>
            <p:cNvSpPr>
              <a:spLocks/>
            </p:cNvSpPr>
            <p:nvPr/>
          </p:nvSpPr>
          <p:spPr bwMode="auto">
            <a:xfrm>
              <a:off x="8782293" y="5541944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6 h 56"/>
                <a:gd name="T4" fmla="*/ 39 w 39"/>
                <a:gd name="T5" fmla="*/ 37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4"/>
                    <a:pt x="21" y="6"/>
                  </a:cubicBezTo>
                  <a:cubicBezTo>
                    <a:pt x="0" y="18"/>
                    <a:pt x="19" y="56"/>
                    <a:pt x="39" y="37"/>
                  </a:cubicBezTo>
                  <a:cubicBezTo>
                    <a:pt x="13" y="42"/>
                    <a:pt x="13" y="5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5" name="Freeform 773"/>
            <p:cNvSpPr>
              <a:spLocks/>
            </p:cNvSpPr>
            <p:nvPr/>
          </p:nvSpPr>
          <p:spPr bwMode="auto">
            <a:xfrm>
              <a:off x="6103300" y="5422715"/>
              <a:ext cx="70565" cy="36499"/>
            </a:xfrm>
            <a:custGeom>
              <a:avLst/>
              <a:gdLst>
                <a:gd name="T0" fmla="*/ 19 w 19"/>
                <a:gd name="T1" fmla="*/ 1 h 10"/>
                <a:gd name="T2" fmla="*/ 0 w 19"/>
                <a:gd name="T3" fmla="*/ 9 h 10"/>
                <a:gd name="T4" fmla="*/ 0 w 19"/>
                <a:gd name="T5" fmla="*/ 10 h 10"/>
                <a:gd name="T6" fmla="*/ 19 w 19"/>
                <a:gd name="T7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19" y="1"/>
                  </a:moveTo>
                  <a:cubicBezTo>
                    <a:pt x="11" y="0"/>
                    <a:pt x="3" y="2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8"/>
                    <a:pt x="17" y="8"/>
                    <a:pt x="1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6" name="Freeform 774"/>
            <p:cNvSpPr>
              <a:spLocks/>
            </p:cNvSpPr>
            <p:nvPr/>
          </p:nvSpPr>
          <p:spPr bwMode="auto">
            <a:xfrm>
              <a:off x="9164312" y="5473813"/>
              <a:ext cx="111929" cy="187360"/>
            </a:xfrm>
            <a:custGeom>
              <a:avLst/>
              <a:gdLst>
                <a:gd name="T0" fmla="*/ 28 w 30"/>
                <a:gd name="T1" fmla="*/ 40 h 50"/>
                <a:gd name="T2" fmla="*/ 18 w 30"/>
                <a:gd name="T3" fmla="*/ 34 h 50"/>
                <a:gd name="T4" fmla="*/ 2 w 30"/>
                <a:gd name="T5" fmla="*/ 8 h 50"/>
                <a:gd name="T6" fmla="*/ 3 w 30"/>
                <a:gd name="T7" fmla="*/ 18 h 50"/>
                <a:gd name="T8" fmla="*/ 12 w 30"/>
                <a:gd name="T9" fmla="*/ 14 h 50"/>
                <a:gd name="T10" fmla="*/ 2 w 30"/>
                <a:gd name="T11" fmla="*/ 38 h 50"/>
                <a:gd name="T12" fmla="*/ 17 w 30"/>
                <a:gd name="T13" fmla="*/ 44 h 50"/>
                <a:gd name="T14" fmla="*/ 28 w 30"/>
                <a:gd name="T15" fmla="*/ 4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0">
                  <a:moveTo>
                    <a:pt x="28" y="40"/>
                  </a:moveTo>
                  <a:cubicBezTo>
                    <a:pt x="26" y="36"/>
                    <a:pt x="19" y="38"/>
                    <a:pt x="18" y="34"/>
                  </a:cubicBezTo>
                  <a:cubicBezTo>
                    <a:pt x="30" y="24"/>
                    <a:pt x="18" y="0"/>
                    <a:pt x="2" y="8"/>
                  </a:cubicBezTo>
                  <a:cubicBezTo>
                    <a:pt x="0" y="13"/>
                    <a:pt x="1" y="15"/>
                    <a:pt x="3" y="18"/>
                  </a:cubicBezTo>
                  <a:cubicBezTo>
                    <a:pt x="8" y="19"/>
                    <a:pt x="7" y="13"/>
                    <a:pt x="12" y="14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0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7" name="Freeform 775"/>
            <p:cNvSpPr>
              <a:spLocks/>
            </p:cNvSpPr>
            <p:nvPr/>
          </p:nvSpPr>
          <p:spPr bwMode="auto">
            <a:xfrm>
              <a:off x="9295707" y="5500578"/>
              <a:ext cx="94897" cy="204392"/>
            </a:xfrm>
            <a:custGeom>
              <a:avLst/>
              <a:gdLst>
                <a:gd name="T0" fmla="*/ 26 w 26"/>
                <a:gd name="T1" fmla="*/ 19 h 55"/>
                <a:gd name="T2" fmla="*/ 4 w 26"/>
                <a:gd name="T3" fmla="*/ 2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0 h 55"/>
                <a:gd name="T10" fmla="*/ 15 w 26"/>
                <a:gd name="T11" fmla="*/ 44 h 55"/>
                <a:gd name="T12" fmla="*/ 0 w 26"/>
                <a:gd name="T13" fmla="*/ 41 h 55"/>
                <a:gd name="T14" fmla="*/ 26 w 26"/>
                <a:gd name="T15" fmla="*/ 39 h 55"/>
                <a:gd name="T16" fmla="*/ 20 w 26"/>
                <a:gd name="T17" fmla="*/ 26 h 55"/>
                <a:gd name="T18" fmla="*/ 26 w 26"/>
                <a:gd name="T19" fmla="*/ 1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19"/>
                  </a:moveTo>
                  <a:cubicBezTo>
                    <a:pt x="23" y="10"/>
                    <a:pt x="14" y="0"/>
                    <a:pt x="4" y="2"/>
                  </a:cubicBezTo>
                  <a:cubicBezTo>
                    <a:pt x="5" y="12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0"/>
                    <a:pt x="19" y="40"/>
                  </a:cubicBezTo>
                  <a:cubicBezTo>
                    <a:pt x="18" y="42"/>
                    <a:pt x="17" y="44"/>
                    <a:pt x="15" y="44"/>
                  </a:cubicBezTo>
                  <a:cubicBezTo>
                    <a:pt x="7" y="46"/>
                    <a:pt x="7" y="41"/>
                    <a:pt x="0" y="41"/>
                  </a:cubicBezTo>
                  <a:cubicBezTo>
                    <a:pt x="2" y="55"/>
                    <a:pt x="26" y="53"/>
                    <a:pt x="26" y="39"/>
                  </a:cubicBezTo>
                  <a:cubicBezTo>
                    <a:pt x="26" y="33"/>
                    <a:pt x="21" y="32"/>
                    <a:pt x="20" y="26"/>
                  </a:cubicBezTo>
                  <a:cubicBezTo>
                    <a:pt x="24" y="26"/>
                    <a:pt x="26" y="24"/>
                    <a:pt x="2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8" name="Freeform 776"/>
            <p:cNvSpPr>
              <a:spLocks/>
            </p:cNvSpPr>
            <p:nvPr/>
          </p:nvSpPr>
          <p:spPr bwMode="auto">
            <a:xfrm>
              <a:off x="6499917" y="5459214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1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9" name="Freeform 777"/>
            <p:cNvSpPr>
              <a:spLocks/>
            </p:cNvSpPr>
            <p:nvPr/>
          </p:nvSpPr>
          <p:spPr bwMode="auto">
            <a:xfrm>
              <a:off x="8268881" y="5507879"/>
              <a:ext cx="111929" cy="41366"/>
            </a:xfrm>
            <a:custGeom>
              <a:avLst/>
              <a:gdLst>
                <a:gd name="T0" fmla="*/ 0 w 30"/>
                <a:gd name="T1" fmla="*/ 4 h 11"/>
                <a:gd name="T2" fmla="*/ 30 w 30"/>
                <a:gd name="T3" fmla="*/ 2 h 11"/>
                <a:gd name="T4" fmla="*/ 0 w 30"/>
                <a:gd name="T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1">
                  <a:moveTo>
                    <a:pt x="0" y="4"/>
                  </a:moveTo>
                  <a:cubicBezTo>
                    <a:pt x="3" y="11"/>
                    <a:pt x="29" y="10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0" name="Freeform 778"/>
            <p:cNvSpPr>
              <a:spLocks noEditPoints="1"/>
            </p:cNvSpPr>
            <p:nvPr/>
          </p:nvSpPr>
          <p:spPr bwMode="auto">
            <a:xfrm>
              <a:off x="7346684" y="5520044"/>
              <a:ext cx="145994" cy="192226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7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5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2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1"/>
                    <a:pt x="28" y="51"/>
                    <a:pt x="37" y="47"/>
                  </a:cubicBezTo>
                  <a:cubicBezTo>
                    <a:pt x="38" y="36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5"/>
                  </a:cubicBezTo>
                  <a:cubicBezTo>
                    <a:pt x="6" y="38"/>
                    <a:pt x="11" y="18"/>
                    <a:pt x="9" y="7"/>
                  </a:cubicBezTo>
                  <a:cubicBezTo>
                    <a:pt x="17" y="10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1" name="Freeform 779"/>
            <p:cNvSpPr>
              <a:spLocks noEditPoints="1"/>
            </p:cNvSpPr>
            <p:nvPr/>
          </p:nvSpPr>
          <p:spPr bwMode="auto">
            <a:xfrm>
              <a:off x="7534044" y="5527345"/>
              <a:ext cx="245758" cy="189792"/>
            </a:xfrm>
            <a:custGeom>
              <a:avLst/>
              <a:gdLst>
                <a:gd name="T0" fmla="*/ 62 w 66"/>
                <a:gd name="T1" fmla="*/ 1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1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8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1"/>
                  </a:moveTo>
                  <a:cubicBezTo>
                    <a:pt x="50" y="2"/>
                    <a:pt x="22" y="3"/>
                    <a:pt x="3" y="0"/>
                  </a:cubicBezTo>
                  <a:cubicBezTo>
                    <a:pt x="0" y="20"/>
                    <a:pt x="0" y="31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1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0"/>
                    <a:pt x="7" y="10"/>
                  </a:cubicBezTo>
                  <a:cubicBezTo>
                    <a:pt x="29" y="6"/>
                    <a:pt x="30" y="9"/>
                    <a:pt x="55" y="8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2" name="Freeform 780"/>
            <p:cNvSpPr>
              <a:spLocks noEditPoints="1"/>
            </p:cNvSpPr>
            <p:nvPr/>
          </p:nvSpPr>
          <p:spPr bwMode="auto">
            <a:xfrm>
              <a:off x="7806566" y="5534644"/>
              <a:ext cx="158161" cy="177627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8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3 h 48"/>
                <a:gd name="T28" fmla="*/ 24 w 43"/>
                <a:gd name="T29" fmla="*/ 27 h 48"/>
                <a:gd name="T30" fmla="*/ 21 w 43"/>
                <a:gd name="T31" fmla="*/ 40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7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7"/>
                    <a:pt x="37" y="48"/>
                  </a:cubicBezTo>
                  <a:cubicBezTo>
                    <a:pt x="41" y="33"/>
                    <a:pt x="43" y="23"/>
                    <a:pt x="43" y="2"/>
                  </a:cubicBezTo>
                  <a:cubicBezTo>
                    <a:pt x="26" y="0"/>
                    <a:pt x="20" y="3"/>
                    <a:pt x="2" y="0"/>
                  </a:cubicBezTo>
                  <a:close/>
                  <a:moveTo>
                    <a:pt x="25" y="21"/>
                  </a:moveTo>
                  <a:cubicBezTo>
                    <a:pt x="22" y="21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8"/>
                    <a:pt x="25" y="18"/>
                  </a:cubicBezTo>
                  <a:cubicBezTo>
                    <a:pt x="25" y="19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9"/>
                    <a:pt x="15" y="14"/>
                    <a:pt x="12" y="17"/>
                  </a:cubicBezTo>
                  <a:cubicBezTo>
                    <a:pt x="12" y="19"/>
                    <a:pt x="12" y="21"/>
                    <a:pt x="12" y="23"/>
                  </a:cubicBezTo>
                  <a:cubicBezTo>
                    <a:pt x="13" y="28"/>
                    <a:pt x="20" y="28"/>
                    <a:pt x="24" y="27"/>
                  </a:cubicBezTo>
                  <a:cubicBezTo>
                    <a:pt x="24" y="32"/>
                    <a:pt x="21" y="35"/>
                    <a:pt x="21" y="40"/>
                  </a:cubicBezTo>
                  <a:cubicBezTo>
                    <a:pt x="16" y="40"/>
                    <a:pt x="9" y="41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8"/>
                    <a:pt x="36" y="7"/>
                  </a:cubicBezTo>
                  <a:cubicBezTo>
                    <a:pt x="37" y="19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3" name="Freeform 781"/>
            <p:cNvSpPr>
              <a:spLocks/>
            </p:cNvSpPr>
            <p:nvPr/>
          </p:nvSpPr>
          <p:spPr bwMode="auto">
            <a:xfrm>
              <a:off x="6628880" y="5512745"/>
              <a:ext cx="90031" cy="197093"/>
            </a:xfrm>
            <a:custGeom>
              <a:avLst/>
              <a:gdLst>
                <a:gd name="T0" fmla="*/ 24 w 24"/>
                <a:gd name="T1" fmla="*/ 10 h 53"/>
                <a:gd name="T2" fmla="*/ 24 w 24"/>
                <a:gd name="T3" fmla="*/ 32 h 53"/>
                <a:gd name="T4" fmla="*/ 12 w 24"/>
                <a:gd name="T5" fmla="*/ 20 h 53"/>
                <a:gd name="T6" fmla="*/ 24 w 24"/>
                <a:gd name="T7" fmla="*/ 1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3">
                  <a:moveTo>
                    <a:pt x="24" y="10"/>
                  </a:moveTo>
                  <a:cubicBezTo>
                    <a:pt x="0" y="0"/>
                    <a:pt x="3" y="53"/>
                    <a:pt x="24" y="32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8"/>
                    <a:pt x="24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4" name="Freeform 782"/>
            <p:cNvSpPr>
              <a:spLocks noEditPoints="1"/>
            </p:cNvSpPr>
            <p:nvPr/>
          </p:nvSpPr>
          <p:spPr bwMode="auto">
            <a:xfrm>
              <a:off x="7604607" y="5568709"/>
              <a:ext cx="87597" cy="114363"/>
            </a:xfrm>
            <a:custGeom>
              <a:avLst/>
              <a:gdLst>
                <a:gd name="T0" fmla="*/ 4 w 24"/>
                <a:gd name="T1" fmla="*/ 8 h 31"/>
                <a:gd name="T2" fmla="*/ 7 w 24"/>
                <a:gd name="T3" fmla="*/ 16 h 31"/>
                <a:gd name="T4" fmla="*/ 5 w 24"/>
                <a:gd name="T5" fmla="*/ 31 h 31"/>
                <a:gd name="T6" fmla="*/ 20 w 24"/>
                <a:gd name="T7" fmla="*/ 26 h 31"/>
                <a:gd name="T8" fmla="*/ 18 w 24"/>
                <a:gd name="T9" fmla="*/ 18 h 31"/>
                <a:gd name="T10" fmla="*/ 24 w 24"/>
                <a:gd name="T11" fmla="*/ 7 h 31"/>
                <a:gd name="T12" fmla="*/ 4 w 24"/>
                <a:gd name="T13" fmla="*/ 8 h 31"/>
                <a:gd name="T14" fmla="*/ 7 w 24"/>
                <a:gd name="T15" fmla="*/ 24 h 31"/>
                <a:gd name="T16" fmla="*/ 11 w 24"/>
                <a:gd name="T17" fmla="*/ 19 h 31"/>
                <a:gd name="T18" fmla="*/ 15 w 24"/>
                <a:gd name="T19" fmla="*/ 24 h 31"/>
                <a:gd name="T20" fmla="*/ 7 w 24"/>
                <a:gd name="T21" fmla="*/ 24 h 31"/>
                <a:gd name="T22" fmla="*/ 11 w 24"/>
                <a:gd name="T23" fmla="*/ 10 h 31"/>
                <a:gd name="T24" fmla="*/ 19 w 24"/>
                <a:gd name="T25" fmla="*/ 9 h 31"/>
                <a:gd name="T26" fmla="*/ 11 w 24"/>
                <a:gd name="T27" fmla="*/ 1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1">
                  <a:moveTo>
                    <a:pt x="4" y="8"/>
                  </a:moveTo>
                  <a:cubicBezTo>
                    <a:pt x="4" y="12"/>
                    <a:pt x="7" y="12"/>
                    <a:pt x="7" y="16"/>
                  </a:cubicBezTo>
                  <a:cubicBezTo>
                    <a:pt x="0" y="18"/>
                    <a:pt x="2" y="26"/>
                    <a:pt x="5" y="31"/>
                  </a:cubicBezTo>
                  <a:cubicBezTo>
                    <a:pt x="14" y="30"/>
                    <a:pt x="15" y="30"/>
                    <a:pt x="20" y="26"/>
                  </a:cubicBezTo>
                  <a:cubicBezTo>
                    <a:pt x="21" y="21"/>
                    <a:pt x="19" y="20"/>
                    <a:pt x="18" y="18"/>
                  </a:cubicBezTo>
                  <a:cubicBezTo>
                    <a:pt x="22" y="16"/>
                    <a:pt x="24" y="12"/>
                    <a:pt x="24" y="7"/>
                  </a:cubicBezTo>
                  <a:cubicBezTo>
                    <a:pt x="19" y="0"/>
                    <a:pt x="10" y="3"/>
                    <a:pt x="4" y="8"/>
                  </a:cubicBezTo>
                  <a:close/>
                  <a:moveTo>
                    <a:pt x="7" y="24"/>
                  </a:moveTo>
                  <a:cubicBezTo>
                    <a:pt x="6" y="20"/>
                    <a:pt x="11" y="22"/>
                    <a:pt x="11" y="19"/>
                  </a:cubicBezTo>
                  <a:cubicBezTo>
                    <a:pt x="13" y="20"/>
                    <a:pt x="15" y="21"/>
                    <a:pt x="15" y="24"/>
                  </a:cubicBezTo>
                  <a:cubicBezTo>
                    <a:pt x="12" y="25"/>
                    <a:pt x="9" y="27"/>
                    <a:pt x="7" y="24"/>
                  </a:cubicBezTo>
                  <a:close/>
                  <a:moveTo>
                    <a:pt x="11" y="10"/>
                  </a:moveTo>
                  <a:cubicBezTo>
                    <a:pt x="13" y="7"/>
                    <a:pt x="15" y="8"/>
                    <a:pt x="19" y="9"/>
                  </a:cubicBezTo>
                  <a:cubicBezTo>
                    <a:pt x="19" y="13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5" name="Freeform 783"/>
            <p:cNvSpPr>
              <a:spLocks/>
            </p:cNvSpPr>
            <p:nvPr/>
          </p:nvSpPr>
          <p:spPr bwMode="auto">
            <a:xfrm>
              <a:off x="7388049" y="5571143"/>
              <a:ext cx="55965" cy="97329"/>
            </a:xfrm>
            <a:custGeom>
              <a:avLst/>
              <a:gdLst>
                <a:gd name="T0" fmla="*/ 2 w 15"/>
                <a:gd name="T1" fmla="*/ 1 h 26"/>
                <a:gd name="T2" fmla="*/ 9 w 15"/>
                <a:gd name="T3" fmla="*/ 9 h 26"/>
                <a:gd name="T4" fmla="*/ 11 w 15"/>
                <a:gd name="T5" fmla="*/ 26 h 26"/>
                <a:gd name="T6" fmla="*/ 15 w 15"/>
                <a:gd name="T7" fmla="*/ 3 h 26"/>
                <a:gd name="T8" fmla="*/ 2 w 15"/>
                <a:gd name="T9" fmla="*/ 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2" y="1"/>
                  </a:moveTo>
                  <a:cubicBezTo>
                    <a:pt x="0" y="8"/>
                    <a:pt x="6" y="7"/>
                    <a:pt x="9" y="9"/>
                  </a:cubicBezTo>
                  <a:cubicBezTo>
                    <a:pt x="7" y="13"/>
                    <a:pt x="2" y="25"/>
                    <a:pt x="11" y="26"/>
                  </a:cubicBezTo>
                  <a:cubicBezTo>
                    <a:pt x="10" y="16"/>
                    <a:pt x="15" y="11"/>
                    <a:pt x="15" y="3"/>
                  </a:cubicBezTo>
                  <a:cubicBezTo>
                    <a:pt x="9" y="4"/>
                    <a:pt x="8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6" name="Freeform 784"/>
            <p:cNvSpPr>
              <a:spLocks noEditPoints="1"/>
            </p:cNvSpPr>
            <p:nvPr/>
          </p:nvSpPr>
          <p:spPr bwMode="auto">
            <a:xfrm>
              <a:off x="9242176" y="5653873"/>
              <a:ext cx="1116856" cy="1133887"/>
            </a:xfrm>
            <a:custGeom>
              <a:avLst/>
              <a:gdLst>
                <a:gd name="T0" fmla="*/ 289 w 299"/>
                <a:gd name="T1" fmla="*/ 218 h 304"/>
                <a:gd name="T2" fmla="*/ 268 w 299"/>
                <a:gd name="T3" fmla="*/ 160 h 304"/>
                <a:gd name="T4" fmla="*/ 269 w 299"/>
                <a:gd name="T5" fmla="*/ 89 h 304"/>
                <a:gd name="T6" fmla="*/ 264 w 299"/>
                <a:gd name="T7" fmla="*/ 0 h 304"/>
                <a:gd name="T8" fmla="*/ 62 w 299"/>
                <a:gd name="T9" fmla="*/ 14 h 304"/>
                <a:gd name="T10" fmla="*/ 17 w 299"/>
                <a:gd name="T11" fmla="*/ 229 h 304"/>
                <a:gd name="T12" fmla="*/ 0 w 299"/>
                <a:gd name="T13" fmla="*/ 263 h 304"/>
                <a:gd name="T14" fmla="*/ 76 w 299"/>
                <a:gd name="T15" fmla="*/ 299 h 304"/>
                <a:gd name="T16" fmla="*/ 285 w 299"/>
                <a:gd name="T17" fmla="*/ 279 h 304"/>
                <a:gd name="T18" fmla="*/ 226 w 299"/>
                <a:gd name="T19" fmla="*/ 284 h 304"/>
                <a:gd name="T20" fmla="*/ 235 w 299"/>
                <a:gd name="T21" fmla="*/ 264 h 304"/>
                <a:gd name="T22" fmla="*/ 254 w 299"/>
                <a:gd name="T23" fmla="*/ 280 h 304"/>
                <a:gd name="T24" fmla="*/ 244 w 299"/>
                <a:gd name="T25" fmla="*/ 263 h 304"/>
                <a:gd name="T26" fmla="*/ 254 w 299"/>
                <a:gd name="T27" fmla="*/ 280 h 304"/>
                <a:gd name="T28" fmla="*/ 260 w 299"/>
                <a:gd name="T29" fmla="*/ 281 h 304"/>
                <a:gd name="T30" fmla="*/ 267 w 299"/>
                <a:gd name="T31" fmla="*/ 261 h 304"/>
                <a:gd name="T32" fmla="*/ 275 w 299"/>
                <a:gd name="T33" fmla="*/ 274 h 304"/>
                <a:gd name="T34" fmla="*/ 285 w 299"/>
                <a:gd name="T35" fmla="*/ 259 h 304"/>
                <a:gd name="T36" fmla="*/ 69 w 299"/>
                <a:gd name="T37" fmla="*/ 20 h 304"/>
                <a:gd name="T38" fmla="*/ 261 w 299"/>
                <a:gd name="T39" fmla="*/ 76 h 304"/>
                <a:gd name="T40" fmla="*/ 200 w 299"/>
                <a:gd name="T41" fmla="*/ 162 h 304"/>
                <a:gd name="T42" fmla="*/ 69 w 299"/>
                <a:gd name="T43" fmla="*/ 20 h 304"/>
                <a:gd name="T44" fmla="*/ 8 w 299"/>
                <a:gd name="T45" fmla="*/ 266 h 304"/>
                <a:gd name="T46" fmla="*/ 15 w 299"/>
                <a:gd name="T47" fmla="*/ 290 h 304"/>
                <a:gd name="T48" fmla="*/ 21 w 299"/>
                <a:gd name="T49" fmla="*/ 269 h 304"/>
                <a:gd name="T50" fmla="*/ 26 w 299"/>
                <a:gd name="T51" fmla="*/ 290 h 304"/>
                <a:gd name="T52" fmla="*/ 32 w 299"/>
                <a:gd name="T53" fmla="*/ 272 h 304"/>
                <a:gd name="T54" fmla="*/ 40 w 299"/>
                <a:gd name="T55" fmla="*/ 291 h 304"/>
                <a:gd name="T56" fmla="*/ 47 w 299"/>
                <a:gd name="T57" fmla="*/ 273 h 304"/>
                <a:gd name="T58" fmla="*/ 54 w 299"/>
                <a:gd name="T59" fmla="*/ 291 h 304"/>
                <a:gd name="T60" fmla="*/ 70 w 299"/>
                <a:gd name="T61" fmla="*/ 292 h 304"/>
                <a:gd name="T62" fmla="*/ 59 w 299"/>
                <a:gd name="T63" fmla="*/ 273 h 304"/>
                <a:gd name="T64" fmla="*/ 70 w 299"/>
                <a:gd name="T65" fmla="*/ 292 h 304"/>
                <a:gd name="T66" fmla="*/ 56 w 299"/>
                <a:gd name="T67" fmla="*/ 167 h 304"/>
                <a:gd name="T68" fmla="*/ 285 w 299"/>
                <a:gd name="T69" fmla="*/ 226 h 304"/>
                <a:gd name="T70" fmla="*/ 233 w 299"/>
                <a:gd name="T71" fmla="*/ 257 h 304"/>
                <a:gd name="T72" fmla="*/ 10 w 299"/>
                <a:gd name="T73" fmla="*/ 258 h 304"/>
                <a:gd name="T74" fmla="*/ 77 w 299"/>
                <a:gd name="T75" fmla="*/ 292 h 304"/>
                <a:gd name="T76" fmla="*/ 87 w 299"/>
                <a:gd name="T77" fmla="*/ 274 h 304"/>
                <a:gd name="T78" fmla="*/ 105 w 299"/>
                <a:gd name="T79" fmla="*/ 291 h 304"/>
                <a:gd name="T80" fmla="*/ 94 w 299"/>
                <a:gd name="T81" fmla="*/ 273 h 304"/>
                <a:gd name="T82" fmla="*/ 105 w 299"/>
                <a:gd name="T83" fmla="*/ 291 h 304"/>
                <a:gd name="T84" fmla="*/ 112 w 299"/>
                <a:gd name="T85" fmla="*/ 292 h 304"/>
                <a:gd name="T86" fmla="*/ 121 w 299"/>
                <a:gd name="T87" fmla="*/ 275 h 304"/>
                <a:gd name="T88" fmla="*/ 138 w 299"/>
                <a:gd name="T89" fmla="*/ 291 h 304"/>
                <a:gd name="T90" fmla="*/ 127 w 299"/>
                <a:gd name="T91" fmla="*/ 272 h 304"/>
                <a:gd name="T92" fmla="*/ 138 w 299"/>
                <a:gd name="T93" fmla="*/ 291 h 304"/>
                <a:gd name="T94" fmla="*/ 145 w 299"/>
                <a:gd name="T95" fmla="*/ 291 h 304"/>
                <a:gd name="T96" fmla="*/ 154 w 299"/>
                <a:gd name="T97" fmla="*/ 273 h 304"/>
                <a:gd name="T98" fmla="*/ 160 w 299"/>
                <a:gd name="T99" fmla="*/ 292 h 304"/>
                <a:gd name="T100" fmla="*/ 170 w 299"/>
                <a:gd name="T101" fmla="*/ 272 h 304"/>
                <a:gd name="T102" fmla="*/ 160 w 299"/>
                <a:gd name="T103" fmla="*/ 292 h 304"/>
                <a:gd name="T104" fmla="*/ 179 w 299"/>
                <a:gd name="T105" fmla="*/ 291 h 304"/>
                <a:gd name="T106" fmla="*/ 186 w 299"/>
                <a:gd name="T107" fmla="*/ 290 h 304"/>
                <a:gd name="T108" fmla="*/ 192 w 299"/>
                <a:gd name="T109" fmla="*/ 269 h 304"/>
                <a:gd name="T110" fmla="*/ 193 w 299"/>
                <a:gd name="T111" fmla="*/ 288 h 304"/>
                <a:gd name="T112" fmla="*/ 207 w 299"/>
                <a:gd name="T113" fmla="*/ 268 h 304"/>
                <a:gd name="T114" fmla="*/ 221 w 299"/>
                <a:gd name="T115" fmla="*/ 285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4">
                  <a:moveTo>
                    <a:pt x="285" y="279"/>
                  </a:moveTo>
                  <a:cubicBezTo>
                    <a:pt x="299" y="264"/>
                    <a:pt x="293" y="235"/>
                    <a:pt x="289" y="218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1"/>
                    <a:pt x="268" y="160"/>
                  </a:cubicBezTo>
                  <a:cubicBezTo>
                    <a:pt x="266" y="150"/>
                    <a:pt x="269" y="139"/>
                    <a:pt x="269" y="129"/>
                  </a:cubicBezTo>
                  <a:cubicBezTo>
                    <a:pt x="269" y="116"/>
                    <a:pt x="270" y="103"/>
                    <a:pt x="269" y="89"/>
                  </a:cubicBezTo>
                  <a:cubicBezTo>
                    <a:pt x="268" y="60"/>
                    <a:pt x="274" y="26"/>
                    <a:pt x="267" y="2"/>
                  </a:cubicBezTo>
                  <a:cubicBezTo>
                    <a:pt x="265" y="2"/>
                    <a:pt x="265" y="1"/>
                    <a:pt x="264" y="0"/>
                  </a:cubicBezTo>
                  <a:cubicBezTo>
                    <a:pt x="231" y="2"/>
                    <a:pt x="195" y="3"/>
                    <a:pt x="160" y="6"/>
                  </a:cubicBezTo>
                  <a:cubicBezTo>
                    <a:pt x="127" y="10"/>
                    <a:pt x="93" y="12"/>
                    <a:pt x="62" y="14"/>
                  </a:cubicBezTo>
                  <a:cubicBezTo>
                    <a:pt x="57" y="63"/>
                    <a:pt x="51" y="113"/>
                    <a:pt x="52" y="162"/>
                  </a:cubicBezTo>
                  <a:cubicBezTo>
                    <a:pt x="39" y="186"/>
                    <a:pt x="28" y="209"/>
                    <a:pt x="17" y="229"/>
                  </a:cubicBezTo>
                  <a:cubicBezTo>
                    <a:pt x="12" y="237"/>
                    <a:pt x="7" y="243"/>
                    <a:pt x="4" y="252"/>
                  </a:cubicBezTo>
                  <a:cubicBezTo>
                    <a:pt x="3" y="256"/>
                    <a:pt x="4" y="260"/>
                    <a:pt x="0" y="263"/>
                  </a:cubicBezTo>
                  <a:cubicBezTo>
                    <a:pt x="3" y="271"/>
                    <a:pt x="2" y="284"/>
                    <a:pt x="4" y="293"/>
                  </a:cubicBezTo>
                  <a:cubicBezTo>
                    <a:pt x="25" y="304"/>
                    <a:pt x="53" y="299"/>
                    <a:pt x="76" y="299"/>
                  </a:cubicBezTo>
                  <a:cubicBezTo>
                    <a:pt x="126" y="299"/>
                    <a:pt x="167" y="300"/>
                    <a:pt x="218" y="293"/>
                  </a:cubicBezTo>
                  <a:cubicBezTo>
                    <a:pt x="239" y="291"/>
                    <a:pt x="274" y="289"/>
                    <a:pt x="285" y="279"/>
                  </a:cubicBezTo>
                  <a:close/>
                  <a:moveTo>
                    <a:pt x="237" y="283"/>
                  </a:moveTo>
                  <a:cubicBezTo>
                    <a:pt x="232" y="282"/>
                    <a:pt x="232" y="285"/>
                    <a:pt x="226" y="284"/>
                  </a:cubicBezTo>
                  <a:cubicBezTo>
                    <a:pt x="226" y="277"/>
                    <a:pt x="230" y="274"/>
                    <a:pt x="226" y="267"/>
                  </a:cubicBezTo>
                  <a:cubicBezTo>
                    <a:pt x="226" y="263"/>
                    <a:pt x="235" y="268"/>
                    <a:pt x="235" y="264"/>
                  </a:cubicBezTo>
                  <a:cubicBezTo>
                    <a:pt x="241" y="266"/>
                    <a:pt x="236" y="277"/>
                    <a:pt x="237" y="283"/>
                  </a:cubicBezTo>
                  <a:close/>
                  <a:moveTo>
                    <a:pt x="254" y="280"/>
                  </a:moveTo>
                  <a:cubicBezTo>
                    <a:pt x="248" y="281"/>
                    <a:pt x="250" y="281"/>
                    <a:pt x="243" y="282"/>
                  </a:cubicBezTo>
                  <a:cubicBezTo>
                    <a:pt x="243" y="273"/>
                    <a:pt x="244" y="269"/>
                    <a:pt x="244" y="263"/>
                  </a:cubicBezTo>
                  <a:cubicBezTo>
                    <a:pt x="247" y="263"/>
                    <a:pt x="250" y="263"/>
                    <a:pt x="253" y="264"/>
                  </a:cubicBezTo>
                  <a:cubicBezTo>
                    <a:pt x="254" y="269"/>
                    <a:pt x="255" y="274"/>
                    <a:pt x="254" y="280"/>
                  </a:cubicBezTo>
                  <a:close/>
                  <a:moveTo>
                    <a:pt x="269" y="278"/>
                  </a:moveTo>
                  <a:cubicBezTo>
                    <a:pt x="265" y="278"/>
                    <a:pt x="265" y="282"/>
                    <a:pt x="260" y="281"/>
                  </a:cubicBezTo>
                  <a:cubicBezTo>
                    <a:pt x="263" y="273"/>
                    <a:pt x="259" y="271"/>
                    <a:pt x="260" y="262"/>
                  </a:cubicBezTo>
                  <a:cubicBezTo>
                    <a:pt x="262" y="262"/>
                    <a:pt x="267" y="264"/>
                    <a:pt x="267" y="261"/>
                  </a:cubicBezTo>
                  <a:cubicBezTo>
                    <a:pt x="270" y="265"/>
                    <a:pt x="270" y="271"/>
                    <a:pt x="269" y="278"/>
                  </a:cubicBezTo>
                  <a:close/>
                  <a:moveTo>
                    <a:pt x="275" y="274"/>
                  </a:moveTo>
                  <a:cubicBezTo>
                    <a:pt x="275" y="269"/>
                    <a:pt x="277" y="267"/>
                    <a:pt x="274" y="263"/>
                  </a:cubicBezTo>
                  <a:cubicBezTo>
                    <a:pt x="276" y="260"/>
                    <a:pt x="283" y="262"/>
                    <a:pt x="285" y="259"/>
                  </a:cubicBezTo>
                  <a:cubicBezTo>
                    <a:pt x="287" y="264"/>
                    <a:pt x="281" y="273"/>
                    <a:pt x="275" y="274"/>
                  </a:cubicBezTo>
                  <a:close/>
                  <a:moveTo>
                    <a:pt x="69" y="20"/>
                  </a:moveTo>
                  <a:cubicBezTo>
                    <a:pt x="127" y="21"/>
                    <a:pt x="192" y="7"/>
                    <a:pt x="261" y="10"/>
                  </a:cubicBezTo>
                  <a:cubicBezTo>
                    <a:pt x="267" y="32"/>
                    <a:pt x="261" y="56"/>
                    <a:pt x="261" y="76"/>
                  </a:cubicBezTo>
                  <a:cubicBezTo>
                    <a:pt x="262" y="100"/>
                    <a:pt x="264" y="126"/>
                    <a:pt x="262" y="157"/>
                  </a:cubicBezTo>
                  <a:cubicBezTo>
                    <a:pt x="244" y="161"/>
                    <a:pt x="222" y="160"/>
                    <a:pt x="200" y="162"/>
                  </a:cubicBezTo>
                  <a:cubicBezTo>
                    <a:pt x="152" y="167"/>
                    <a:pt x="104" y="170"/>
                    <a:pt x="59" y="160"/>
                  </a:cubicBezTo>
                  <a:cubicBezTo>
                    <a:pt x="57" y="117"/>
                    <a:pt x="63" y="67"/>
                    <a:pt x="69" y="20"/>
                  </a:cubicBezTo>
                  <a:close/>
                  <a:moveTo>
                    <a:pt x="15" y="290"/>
                  </a:moveTo>
                  <a:cubicBezTo>
                    <a:pt x="8" y="287"/>
                    <a:pt x="9" y="276"/>
                    <a:pt x="8" y="266"/>
                  </a:cubicBezTo>
                  <a:cubicBezTo>
                    <a:pt x="10" y="267"/>
                    <a:pt x="12" y="268"/>
                    <a:pt x="14" y="268"/>
                  </a:cubicBezTo>
                  <a:cubicBezTo>
                    <a:pt x="14" y="276"/>
                    <a:pt x="16" y="281"/>
                    <a:pt x="15" y="290"/>
                  </a:cubicBezTo>
                  <a:close/>
                  <a:moveTo>
                    <a:pt x="26" y="290"/>
                  </a:moveTo>
                  <a:cubicBezTo>
                    <a:pt x="18" y="290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1"/>
                  </a:cubicBezTo>
                  <a:cubicBezTo>
                    <a:pt x="24" y="275"/>
                    <a:pt x="28" y="289"/>
                    <a:pt x="26" y="290"/>
                  </a:cubicBezTo>
                  <a:close/>
                  <a:moveTo>
                    <a:pt x="40" y="291"/>
                  </a:moveTo>
                  <a:cubicBezTo>
                    <a:pt x="29" y="290"/>
                    <a:pt x="34" y="282"/>
                    <a:pt x="32" y="272"/>
                  </a:cubicBezTo>
                  <a:cubicBezTo>
                    <a:pt x="34" y="270"/>
                    <a:pt x="40" y="271"/>
                    <a:pt x="41" y="273"/>
                  </a:cubicBezTo>
                  <a:cubicBezTo>
                    <a:pt x="40" y="281"/>
                    <a:pt x="40" y="282"/>
                    <a:pt x="40" y="291"/>
                  </a:cubicBezTo>
                  <a:close/>
                  <a:moveTo>
                    <a:pt x="47" y="291"/>
                  </a:moveTo>
                  <a:cubicBezTo>
                    <a:pt x="47" y="285"/>
                    <a:pt x="47" y="279"/>
                    <a:pt x="47" y="273"/>
                  </a:cubicBezTo>
                  <a:cubicBezTo>
                    <a:pt x="48" y="273"/>
                    <a:pt x="49" y="273"/>
                    <a:pt x="50" y="273"/>
                  </a:cubicBezTo>
                  <a:cubicBezTo>
                    <a:pt x="55" y="275"/>
                    <a:pt x="51" y="286"/>
                    <a:pt x="54" y="291"/>
                  </a:cubicBezTo>
                  <a:cubicBezTo>
                    <a:pt x="51" y="291"/>
                    <a:pt x="49" y="291"/>
                    <a:pt x="47" y="291"/>
                  </a:cubicBezTo>
                  <a:close/>
                  <a:moveTo>
                    <a:pt x="70" y="292"/>
                  </a:moveTo>
                  <a:cubicBezTo>
                    <a:pt x="67" y="292"/>
                    <a:pt x="63" y="292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4"/>
                  </a:cubicBezTo>
                  <a:cubicBezTo>
                    <a:pt x="70" y="280"/>
                    <a:pt x="70" y="286"/>
                    <a:pt x="70" y="292"/>
                  </a:cubicBezTo>
                  <a:close/>
                  <a:moveTo>
                    <a:pt x="10" y="258"/>
                  </a:moveTo>
                  <a:cubicBezTo>
                    <a:pt x="22" y="224"/>
                    <a:pt x="43" y="200"/>
                    <a:pt x="56" y="167"/>
                  </a:cubicBezTo>
                  <a:cubicBezTo>
                    <a:pt x="125" y="185"/>
                    <a:pt x="191" y="168"/>
                    <a:pt x="264" y="168"/>
                  </a:cubicBezTo>
                  <a:cubicBezTo>
                    <a:pt x="273" y="184"/>
                    <a:pt x="279" y="203"/>
                    <a:pt x="285" y="226"/>
                  </a:cubicBezTo>
                  <a:cubicBezTo>
                    <a:pt x="286" y="232"/>
                    <a:pt x="289" y="243"/>
                    <a:pt x="288" y="246"/>
                  </a:cubicBezTo>
                  <a:cubicBezTo>
                    <a:pt x="283" y="257"/>
                    <a:pt x="246" y="256"/>
                    <a:pt x="233" y="257"/>
                  </a:cubicBezTo>
                  <a:cubicBezTo>
                    <a:pt x="191" y="262"/>
                    <a:pt x="137" y="266"/>
                    <a:pt x="85" y="266"/>
                  </a:cubicBezTo>
                  <a:cubicBezTo>
                    <a:pt x="58" y="265"/>
                    <a:pt x="28" y="265"/>
                    <a:pt x="10" y="258"/>
                  </a:cubicBezTo>
                  <a:close/>
                  <a:moveTo>
                    <a:pt x="87" y="292"/>
                  </a:moveTo>
                  <a:cubicBezTo>
                    <a:pt x="84" y="290"/>
                    <a:pt x="82" y="293"/>
                    <a:pt x="77" y="292"/>
                  </a:cubicBezTo>
                  <a:cubicBezTo>
                    <a:pt x="75" y="283"/>
                    <a:pt x="78" y="282"/>
                    <a:pt x="76" y="274"/>
                  </a:cubicBezTo>
                  <a:cubicBezTo>
                    <a:pt x="81" y="271"/>
                    <a:pt x="82" y="274"/>
                    <a:pt x="87" y="274"/>
                  </a:cubicBezTo>
                  <a:cubicBezTo>
                    <a:pt x="87" y="280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1"/>
                  </a:cubicBezTo>
                  <a:cubicBezTo>
                    <a:pt x="92" y="283"/>
                    <a:pt x="92" y="276"/>
                    <a:pt x="94" y="273"/>
                  </a:cubicBezTo>
                  <a:cubicBezTo>
                    <a:pt x="98" y="276"/>
                    <a:pt x="102" y="271"/>
                    <a:pt x="106" y="275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1"/>
                  </a:moveTo>
                  <a:cubicBezTo>
                    <a:pt x="118" y="291"/>
                    <a:pt x="112" y="289"/>
                    <a:pt x="112" y="292"/>
                  </a:cubicBezTo>
                  <a:cubicBezTo>
                    <a:pt x="109" y="287"/>
                    <a:pt x="113" y="283"/>
                    <a:pt x="112" y="273"/>
                  </a:cubicBezTo>
                  <a:cubicBezTo>
                    <a:pt x="115" y="274"/>
                    <a:pt x="119" y="273"/>
                    <a:pt x="121" y="275"/>
                  </a:cubicBezTo>
                  <a:cubicBezTo>
                    <a:pt x="121" y="280"/>
                    <a:pt x="121" y="285"/>
                    <a:pt x="121" y="291"/>
                  </a:cubicBezTo>
                  <a:close/>
                  <a:moveTo>
                    <a:pt x="138" y="291"/>
                  </a:moveTo>
                  <a:cubicBezTo>
                    <a:pt x="134" y="291"/>
                    <a:pt x="130" y="291"/>
                    <a:pt x="127" y="291"/>
                  </a:cubicBezTo>
                  <a:cubicBezTo>
                    <a:pt x="127" y="285"/>
                    <a:pt x="127" y="279"/>
                    <a:pt x="127" y="272"/>
                  </a:cubicBezTo>
                  <a:cubicBezTo>
                    <a:pt x="130" y="273"/>
                    <a:pt x="134" y="273"/>
                    <a:pt x="138" y="273"/>
                  </a:cubicBezTo>
                  <a:cubicBezTo>
                    <a:pt x="137" y="282"/>
                    <a:pt x="140" y="287"/>
                    <a:pt x="138" y="291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2"/>
                    <a:pt x="143" y="273"/>
                  </a:cubicBezTo>
                  <a:cubicBezTo>
                    <a:pt x="149" y="274"/>
                    <a:pt x="151" y="270"/>
                    <a:pt x="154" y="273"/>
                  </a:cubicBezTo>
                  <a:cubicBezTo>
                    <a:pt x="152" y="278"/>
                    <a:pt x="153" y="285"/>
                    <a:pt x="153" y="291"/>
                  </a:cubicBezTo>
                  <a:close/>
                  <a:moveTo>
                    <a:pt x="160" y="292"/>
                  </a:moveTo>
                  <a:cubicBezTo>
                    <a:pt x="160" y="285"/>
                    <a:pt x="160" y="279"/>
                    <a:pt x="160" y="272"/>
                  </a:cubicBezTo>
                  <a:cubicBezTo>
                    <a:pt x="163" y="272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1"/>
                  </a:cubicBezTo>
                  <a:cubicBezTo>
                    <a:pt x="166" y="290"/>
                    <a:pt x="163" y="291"/>
                    <a:pt x="160" y="292"/>
                  </a:cubicBezTo>
                  <a:close/>
                  <a:moveTo>
                    <a:pt x="186" y="290"/>
                  </a:moveTo>
                  <a:cubicBezTo>
                    <a:pt x="184" y="290"/>
                    <a:pt x="179" y="288"/>
                    <a:pt x="179" y="291"/>
                  </a:cubicBezTo>
                  <a:cubicBezTo>
                    <a:pt x="176" y="287"/>
                    <a:pt x="176" y="279"/>
                    <a:pt x="176" y="271"/>
                  </a:cubicBezTo>
                  <a:cubicBezTo>
                    <a:pt x="189" y="266"/>
                    <a:pt x="186" y="279"/>
                    <a:pt x="186" y="290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9"/>
                  </a:cubicBezTo>
                  <a:cubicBezTo>
                    <a:pt x="204" y="264"/>
                    <a:pt x="202" y="277"/>
                    <a:pt x="203" y="287"/>
                  </a:cubicBezTo>
                  <a:cubicBezTo>
                    <a:pt x="198" y="286"/>
                    <a:pt x="196" y="288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80"/>
                    <a:pt x="208" y="273"/>
                    <a:pt x="207" y="268"/>
                  </a:cubicBezTo>
                  <a:cubicBezTo>
                    <a:pt x="212" y="268"/>
                    <a:pt x="215" y="266"/>
                    <a:pt x="221" y="267"/>
                  </a:cubicBezTo>
                  <a:cubicBezTo>
                    <a:pt x="221" y="273"/>
                    <a:pt x="221" y="279"/>
                    <a:pt x="221" y="285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7" name="Freeform 785"/>
            <p:cNvSpPr>
              <a:spLocks noEditPoints="1"/>
            </p:cNvSpPr>
            <p:nvPr/>
          </p:nvSpPr>
          <p:spPr bwMode="auto">
            <a:xfrm>
              <a:off x="7069295" y="5605208"/>
              <a:ext cx="153295" cy="172760"/>
            </a:xfrm>
            <a:custGeom>
              <a:avLst/>
              <a:gdLst>
                <a:gd name="T0" fmla="*/ 24 w 41"/>
                <a:gd name="T1" fmla="*/ 0 h 46"/>
                <a:gd name="T2" fmla="*/ 0 w 41"/>
                <a:gd name="T3" fmla="*/ 36 h 46"/>
                <a:gd name="T4" fmla="*/ 40 w 41"/>
                <a:gd name="T5" fmla="*/ 39 h 46"/>
                <a:gd name="T6" fmla="*/ 30 w 41"/>
                <a:gd name="T7" fmla="*/ 0 h 46"/>
                <a:gd name="T8" fmla="*/ 24 w 41"/>
                <a:gd name="T9" fmla="*/ 0 h 46"/>
                <a:gd name="T10" fmla="*/ 11 w 41"/>
                <a:gd name="T11" fmla="*/ 33 h 46"/>
                <a:gd name="T12" fmla="*/ 24 w 41"/>
                <a:gd name="T13" fmla="*/ 11 h 46"/>
                <a:gd name="T14" fmla="*/ 34 w 41"/>
                <a:gd name="T15" fmla="*/ 35 h 46"/>
                <a:gd name="T16" fmla="*/ 11 w 41"/>
                <a:gd name="T17" fmla="*/ 33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6">
                  <a:moveTo>
                    <a:pt x="24" y="0"/>
                  </a:moveTo>
                  <a:cubicBezTo>
                    <a:pt x="19" y="15"/>
                    <a:pt x="7" y="22"/>
                    <a:pt x="0" y="36"/>
                  </a:cubicBezTo>
                  <a:cubicBezTo>
                    <a:pt x="10" y="43"/>
                    <a:pt x="33" y="46"/>
                    <a:pt x="40" y="39"/>
                  </a:cubicBezTo>
                  <a:cubicBezTo>
                    <a:pt x="41" y="22"/>
                    <a:pt x="30" y="12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3"/>
                  </a:moveTo>
                  <a:cubicBezTo>
                    <a:pt x="13" y="23"/>
                    <a:pt x="23" y="22"/>
                    <a:pt x="24" y="11"/>
                  </a:cubicBezTo>
                  <a:cubicBezTo>
                    <a:pt x="30" y="17"/>
                    <a:pt x="31" y="27"/>
                    <a:pt x="34" y="35"/>
                  </a:cubicBezTo>
                  <a:cubicBezTo>
                    <a:pt x="25" y="36"/>
                    <a:pt x="19" y="33"/>
                    <a:pt x="1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8" name="Freeform 786"/>
            <p:cNvSpPr>
              <a:spLocks noEditPoints="1"/>
            </p:cNvSpPr>
            <p:nvPr/>
          </p:nvSpPr>
          <p:spPr bwMode="auto">
            <a:xfrm>
              <a:off x="10463660" y="5729302"/>
              <a:ext cx="968428" cy="1090089"/>
            </a:xfrm>
            <a:custGeom>
              <a:avLst/>
              <a:gdLst>
                <a:gd name="T0" fmla="*/ 30 w 260"/>
                <a:gd name="T1" fmla="*/ 9 h 292"/>
                <a:gd name="T2" fmla="*/ 6 w 260"/>
                <a:gd name="T3" fmla="*/ 230 h 292"/>
                <a:gd name="T4" fmla="*/ 1 w 260"/>
                <a:gd name="T5" fmla="*/ 244 h 292"/>
                <a:gd name="T6" fmla="*/ 22 w 260"/>
                <a:gd name="T7" fmla="*/ 246 h 292"/>
                <a:gd name="T8" fmla="*/ 19 w 260"/>
                <a:gd name="T9" fmla="*/ 270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2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8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7 h 292"/>
                <a:gd name="T32" fmla="*/ 30 w 260"/>
                <a:gd name="T33" fmla="*/ 9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3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5 h 292"/>
                <a:gd name="T56" fmla="*/ 204 w 260"/>
                <a:gd name="T57" fmla="*/ 256 h 292"/>
                <a:gd name="T58" fmla="*/ 116 w 260"/>
                <a:gd name="T59" fmla="*/ 263 h 292"/>
                <a:gd name="T60" fmla="*/ 26 w 260"/>
                <a:gd name="T61" fmla="*/ 266 h 292"/>
                <a:gd name="T62" fmla="*/ 29 w 260"/>
                <a:gd name="T63" fmla="*/ 245 h 292"/>
                <a:gd name="T64" fmla="*/ 189 w 260"/>
                <a:gd name="T65" fmla="*/ 241 h 292"/>
                <a:gd name="T66" fmla="*/ 192 w 260"/>
                <a:gd name="T67" fmla="*/ 180 h 292"/>
                <a:gd name="T68" fmla="*/ 196 w 260"/>
                <a:gd name="T69" fmla="*/ 142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0 h 292"/>
                <a:gd name="T80" fmla="*/ 185 w 260"/>
                <a:gd name="T81" fmla="*/ 234 h 292"/>
                <a:gd name="T82" fmla="*/ 12 w 260"/>
                <a:gd name="T83" fmla="*/ 239 h 292"/>
                <a:gd name="T84" fmla="*/ 25 w 260"/>
                <a:gd name="T85" fmla="*/ 174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9"/>
                  </a:moveTo>
                  <a:cubicBezTo>
                    <a:pt x="23" y="81"/>
                    <a:pt x="27" y="170"/>
                    <a:pt x="6" y="230"/>
                  </a:cubicBezTo>
                  <a:cubicBezTo>
                    <a:pt x="5" y="235"/>
                    <a:pt x="0" y="238"/>
                    <a:pt x="1" y="244"/>
                  </a:cubicBezTo>
                  <a:cubicBezTo>
                    <a:pt x="5" y="249"/>
                    <a:pt x="19" y="244"/>
                    <a:pt x="22" y="246"/>
                  </a:cubicBezTo>
                  <a:cubicBezTo>
                    <a:pt x="19" y="255"/>
                    <a:pt x="20" y="260"/>
                    <a:pt x="19" y="270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89"/>
                    <a:pt x="225" y="272"/>
                  </a:cubicBezTo>
                  <a:cubicBezTo>
                    <a:pt x="239" y="240"/>
                    <a:pt x="247" y="202"/>
                    <a:pt x="254" y="164"/>
                  </a:cubicBezTo>
                  <a:cubicBezTo>
                    <a:pt x="260" y="125"/>
                    <a:pt x="254" y="82"/>
                    <a:pt x="254" y="36"/>
                  </a:cubicBezTo>
                  <a:cubicBezTo>
                    <a:pt x="250" y="31"/>
                    <a:pt x="241" y="33"/>
                    <a:pt x="237" y="30"/>
                  </a:cubicBezTo>
                  <a:cubicBezTo>
                    <a:pt x="235" y="24"/>
                    <a:pt x="240" y="22"/>
                    <a:pt x="237" y="18"/>
                  </a:cubicBezTo>
                  <a:cubicBezTo>
                    <a:pt x="232" y="18"/>
                    <a:pt x="228" y="18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7"/>
                  </a:cubicBezTo>
                  <a:cubicBezTo>
                    <a:pt x="53" y="8"/>
                    <a:pt x="41" y="5"/>
                    <a:pt x="30" y="9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5"/>
                    <a:pt x="247" y="53"/>
                  </a:cubicBezTo>
                  <a:cubicBezTo>
                    <a:pt x="257" y="123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7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1"/>
                    <a:pt x="162" y="271"/>
                    <a:pt x="210" y="263"/>
                  </a:cubicBezTo>
                  <a:cubicBezTo>
                    <a:pt x="219" y="203"/>
                    <a:pt x="229" y="118"/>
                    <a:pt x="235" y="43"/>
                  </a:cubicBezTo>
                  <a:cubicBezTo>
                    <a:pt x="236" y="41"/>
                    <a:pt x="238" y="40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5"/>
                  </a:cubicBezTo>
                  <a:cubicBezTo>
                    <a:pt x="226" y="102"/>
                    <a:pt x="214" y="182"/>
                    <a:pt x="204" y="256"/>
                  </a:cubicBezTo>
                  <a:cubicBezTo>
                    <a:pt x="178" y="263"/>
                    <a:pt x="152" y="262"/>
                    <a:pt x="116" y="263"/>
                  </a:cubicBezTo>
                  <a:cubicBezTo>
                    <a:pt x="82" y="265"/>
                    <a:pt x="50" y="272"/>
                    <a:pt x="26" y="266"/>
                  </a:cubicBezTo>
                  <a:cubicBezTo>
                    <a:pt x="27" y="261"/>
                    <a:pt x="27" y="253"/>
                    <a:pt x="29" y="245"/>
                  </a:cubicBezTo>
                  <a:cubicBezTo>
                    <a:pt x="85" y="239"/>
                    <a:pt x="147" y="258"/>
                    <a:pt x="189" y="241"/>
                  </a:cubicBezTo>
                  <a:cubicBezTo>
                    <a:pt x="198" y="224"/>
                    <a:pt x="191" y="202"/>
                    <a:pt x="192" y="180"/>
                  </a:cubicBezTo>
                  <a:cubicBezTo>
                    <a:pt x="192" y="168"/>
                    <a:pt x="194" y="155"/>
                    <a:pt x="196" y="142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0"/>
                  </a:cubicBezTo>
                  <a:cubicBezTo>
                    <a:pt x="186" y="198"/>
                    <a:pt x="191" y="217"/>
                    <a:pt x="185" y="234"/>
                  </a:cubicBezTo>
                  <a:cubicBezTo>
                    <a:pt x="139" y="249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4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7"/>
                    <a:pt x="158" y="3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9" name="Freeform 787"/>
            <p:cNvSpPr>
              <a:spLocks/>
            </p:cNvSpPr>
            <p:nvPr/>
          </p:nvSpPr>
          <p:spPr bwMode="auto">
            <a:xfrm>
              <a:off x="8327279" y="5712271"/>
              <a:ext cx="111929" cy="116795"/>
            </a:xfrm>
            <a:custGeom>
              <a:avLst/>
              <a:gdLst>
                <a:gd name="T0" fmla="*/ 9 w 30"/>
                <a:gd name="T1" fmla="*/ 20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0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2"/>
                    <a:pt x="30" y="0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0" name="Freeform 788"/>
            <p:cNvSpPr>
              <a:spLocks noEditPoints="1"/>
            </p:cNvSpPr>
            <p:nvPr/>
          </p:nvSpPr>
          <p:spPr bwMode="auto">
            <a:xfrm>
              <a:off x="8310245" y="5695237"/>
              <a:ext cx="905164" cy="992760"/>
            </a:xfrm>
            <a:custGeom>
              <a:avLst/>
              <a:gdLst>
                <a:gd name="T0" fmla="*/ 216 w 243"/>
                <a:gd name="T1" fmla="*/ 220 h 266"/>
                <a:gd name="T2" fmla="*/ 96 w 243"/>
                <a:gd name="T3" fmla="*/ 9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8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3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4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2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7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1 h 266"/>
                <a:gd name="T56" fmla="*/ 66 w 243"/>
                <a:gd name="T57" fmla="*/ 82 h 266"/>
                <a:gd name="T58" fmla="*/ 46 w 243"/>
                <a:gd name="T59" fmla="*/ 101 h 266"/>
                <a:gd name="T60" fmla="*/ 76 w 243"/>
                <a:gd name="T61" fmla="*/ 138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2 h 266"/>
                <a:gd name="T84" fmla="*/ 115 w 243"/>
                <a:gd name="T85" fmla="*/ 121 h 266"/>
                <a:gd name="T86" fmla="*/ 180 w 243"/>
                <a:gd name="T87" fmla="*/ 142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2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0"/>
                  </a:cubicBezTo>
                  <a:cubicBezTo>
                    <a:pt x="243" y="179"/>
                    <a:pt x="238" y="111"/>
                    <a:pt x="215" y="69"/>
                  </a:cubicBezTo>
                  <a:cubicBezTo>
                    <a:pt x="193" y="30"/>
                    <a:pt x="151" y="0"/>
                    <a:pt x="96" y="9"/>
                  </a:cubicBezTo>
                  <a:cubicBezTo>
                    <a:pt x="83" y="14"/>
                    <a:pt x="69" y="22"/>
                    <a:pt x="61" y="31"/>
                  </a:cubicBezTo>
                  <a:cubicBezTo>
                    <a:pt x="31" y="59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5"/>
                    <a:pt x="43" y="228"/>
                  </a:cubicBezTo>
                  <a:cubicBezTo>
                    <a:pt x="45" y="231"/>
                    <a:pt x="46" y="234"/>
                    <a:pt x="48" y="236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49"/>
                  </a:moveTo>
                  <a:cubicBezTo>
                    <a:pt x="159" y="246"/>
                    <a:pt x="158" y="243"/>
                    <a:pt x="159" y="238"/>
                  </a:cubicBezTo>
                  <a:cubicBezTo>
                    <a:pt x="170" y="239"/>
                    <a:pt x="171" y="234"/>
                    <a:pt x="174" y="227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5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5"/>
                  </a:cubicBezTo>
                  <a:cubicBezTo>
                    <a:pt x="215" y="174"/>
                    <a:pt x="209" y="157"/>
                    <a:pt x="226" y="163"/>
                  </a:cubicBezTo>
                  <a:cubicBezTo>
                    <a:pt x="225" y="209"/>
                    <a:pt x="199" y="239"/>
                    <a:pt x="160" y="249"/>
                  </a:cubicBezTo>
                  <a:close/>
                  <a:moveTo>
                    <a:pt x="159" y="32"/>
                  </a:moveTo>
                  <a:cubicBezTo>
                    <a:pt x="160" y="31"/>
                    <a:pt x="160" y="28"/>
                    <a:pt x="160" y="26"/>
                  </a:cubicBezTo>
                  <a:cubicBezTo>
                    <a:pt x="182" y="35"/>
                    <a:pt x="195" y="54"/>
                    <a:pt x="208" y="72"/>
                  </a:cubicBezTo>
                  <a:cubicBezTo>
                    <a:pt x="206" y="74"/>
                    <a:pt x="199" y="68"/>
                    <a:pt x="195" y="67"/>
                  </a:cubicBezTo>
                  <a:cubicBezTo>
                    <a:pt x="192" y="69"/>
                    <a:pt x="189" y="71"/>
                    <a:pt x="187" y="74"/>
                  </a:cubicBezTo>
                  <a:cubicBezTo>
                    <a:pt x="187" y="78"/>
                    <a:pt x="186" y="82"/>
                    <a:pt x="190" y="83"/>
                  </a:cubicBezTo>
                  <a:cubicBezTo>
                    <a:pt x="185" y="86"/>
                    <a:pt x="185" y="93"/>
                    <a:pt x="176" y="92"/>
                  </a:cubicBezTo>
                  <a:cubicBezTo>
                    <a:pt x="178" y="87"/>
                    <a:pt x="179" y="80"/>
                    <a:pt x="175" y="74"/>
                  </a:cubicBezTo>
                  <a:cubicBezTo>
                    <a:pt x="169" y="72"/>
                    <a:pt x="165" y="77"/>
                    <a:pt x="161" y="74"/>
                  </a:cubicBezTo>
                  <a:cubicBezTo>
                    <a:pt x="165" y="69"/>
                    <a:pt x="171" y="66"/>
                    <a:pt x="175" y="61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3"/>
                  </a:cubicBezTo>
                  <a:cubicBezTo>
                    <a:pt x="140" y="60"/>
                    <a:pt x="151" y="57"/>
                    <a:pt x="152" y="52"/>
                  </a:cubicBezTo>
                  <a:cubicBezTo>
                    <a:pt x="153" y="43"/>
                    <a:pt x="146" y="30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6"/>
                    <a:pt x="139" y="39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0"/>
                  </a:cubicBezTo>
                  <a:cubicBezTo>
                    <a:pt x="154" y="70"/>
                    <a:pt x="158" y="51"/>
                    <a:pt x="168" y="60"/>
                  </a:cubicBezTo>
                  <a:cubicBezTo>
                    <a:pt x="166" y="66"/>
                    <a:pt x="157" y="65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5"/>
                    <a:pt x="174" y="99"/>
                  </a:cubicBezTo>
                  <a:cubicBezTo>
                    <a:pt x="187" y="99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8"/>
                    <a:pt x="218" y="94"/>
                    <a:pt x="220" y="102"/>
                  </a:cubicBezTo>
                  <a:cubicBezTo>
                    <a:pt x="210" y="103"/>
                    <a:pt x="216" y="116"/>
                    <a:pt x="212" y="122"/>
                  </a:cubicBezTo>
                  <a:cubicBezTo>
                    <a:pt x="199" y="123"/>
                    <a:pt x="194" y="132"/>
                    <a:pt x="183" y="133"/>
                  </a:cubicBezTo>
                  <a:cubicBezTo>
                    <a:pt x="172" y="133"/>
                    <a:pt x="159" y="121"/>
                    <a:pt x="149" y="119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0"/>
                  </a:cubicBezTo>
                  <a:cubicBezTo>
                    <a:pt x="109" y="71"/>
                    <a:pt x="115" y="60"/>
                    <a:pt x="111" y="47"/>
                  </a:cubicBezTo>
                  <a:cubicBezTo>
                    <a:pt x="127" y="46"/>
                    <a:pt x="134" y="34"/>
                    <a:pt x="138" y="20"/>
                  </a:cubicBezTo>
                  <a:cubicBezTo>
                    <a:pt x="146" y="20"/>
                    <a:pt x="146" y="21"/>
                    <a:pt x="153" y="23"/>
                  </a:cubicBezTo>
                  <a:close/>
                  <a:moveTo>
                    <a:pt x="39" y="212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2"/>
                    <a:pt x="38" y="69"/>
                    <a:pt x="51" y="50"/>
                  </a:cubicBezTo>
                  <a:cubicBezTo>
                    <a:pt x="53" y="50"/>
                    <a:pt x="53" y="51"/>
                    <a:pt x="55" y="51"/>
                  </a:cubicBezTo>
                  <a:cubicBezTo>
                    <a:pt x="58" y="54"/>
                    <a:pt x="52" y="61"/>
                    <a:pt x="55" y="64"/>
                  </a:cubicBezTo>
                  <a:cubicBezTo>
                    <a:pt x="59" y="72"/>
                    <a:pt x="65" y="74"/>
                    <a:pt x="66" y="82"/>
                  </a:cubicBezTo>
                  <a:cubicBezTo>
                    <a:pt x="71" y="94"/>
                    <a:pt x="88" y="93"/>
                    <a:pt x="89" y="108"/>
                  </a:cubicBezTo>
                  <a:cubicBezTo>
                    <a:pt x="75" y="103"/>
                    <a:pt x="61" y="97"/>
                    <a:pt x="46" y="101"/>
                  </a:cubicBezTo>
                  <a:cubicBezTo>
                    <a:pt x="42" y="107"/>
                    <a:pt x="50" y="119"/>
                    <a:pt x="42" y="126"/>
                  </a:cubicBezTo>
                  <a:cubicBezTo>
                    <a:pt x="46" y="141"/>
                    <a:pt x="61" y="144"/>
                    <a:pt x="76" y="138"/>
                  </a:cubicBezTo>
                  <a:cubicBezTo>
                    <a:pt x="79" y="154"/>
                    <a:pt x="89" y="164"/>
                    <a:pt x="108" y="164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8"/>
                    <a:pt x="47" y="171"/>
                  </a:cubicBezTo>
                  <a:cubicBezTo>
                    <a:pt x="52" y="184"/>
                    <a:pt x="56" y="196"/>
                    <a:pt x="55" y="213"/>
                  </a:cubicBezTo>
                  <a:cubicBezTo>
                    <a:pt x="49" y="214"/>
                    <a:pt x="43" y="208"/>
                    <a:pt x="39" y="212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7"/>
                    <a:pt x="49" y="220"/>
                    <a:pt x="52" y="221"/>
                  </a:cubicBezTo>
                  <a:cubicBezTo>
                    <a:pt x="69" y="217"/>
                    <a:pt x="62" y="185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8"/>
                    <a:pt x="116" y="166"/>
                    <a:pt x="114" y="157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3"/>
                    <a:pt x="84" y="135"/>
                    <a:pt x="77" y="131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19"/>
                    <a:pt x="51" y="108"/>
                  </a:cubicBezTo>
                  <a:cubicBezTo>
                    <a:pt x="66" y="103"/>
                    <a:pt x="78" y="113"/>
                    <a:pt x="90" y="115"/>
                  </a:cubicBezTo>
                  <a:cubicBezTo>
                    <a:pt x="104" y="101"/>
                    <a:pt x="83" y="88"/>
                    <a:pt x="73" y="81"/>
                  </a:cubicBezTo>
                  <a:cubicBezTo>
                    <a:pt x="72" y="72"/>
                    <a:pt x="66" y="68"/>
                    <a:pt x="62" y="63"/>
                  </a:cubicBezTo>
                  <a:cubicBezTo>
                    <a:pt x="63" y="54"/>
                    <a:pt x="60" y="48"/>
                    <a:pt x="58" y="43"/>
                  </a:cubicBezTo>
                  <a:cubicBezTo>
                    <a:pt x="74" y="26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1"/>
                  </a:cubicBezTo>
                  <a:cubicBezTo>
                    <a:pt x="100" y="49"/>
                    <a:pt x="106" y="55"/>
                    <a:pt x="105" y="62"/>
                  </a:cubicBezTo>
                  <a:cubicBezTo>
                    <a:pt x="105" y="69"/>
                    <a:pt x="99" y="73"/>
                    <a:pt x="97" y="80"/>
                  </a:cubicBezTo>
                  <a:cubicBezTo>
                    <a:pt x="104" y="93"/>
                    <a:pt x="117" y="100"/>
                    <a:pt x="115" y="121"/>
                  </a:cubicBezTo>
                  <a:cubicBezTo>
                    <a:pt x="119" y="133"/>
                    <a:pt x="132" y="125"/>
                    <a:pt x="142" y="126"/>
                  </a:cubicBezTo>
                  <a:cubicBezTo>
                    <a:pt x="157" y="127"/>
                    <a:pt x="168" y="136"/>
                    <a:pt x="180" y="142"/>
                  </a:cubicBezTo>
                  <a:cubicBezTo>
                    <a:pt x="191" y="137"/>
                    <a:pt x="205" y="129"/>
                    <a:pt x="217" y="129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4"/>
                    <a:pt x="213" y="156"/>
                  </a:cubicBezTo>
                  <a:cubicBezTo>
                    <a:pt x="204" y="162"/>
                    <a:pt x="207" y="169"/>
                    <a:pt x="208" y="182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2"/>
                  </a:cubicBezTo>
                  <a:cubicBezTo>
                    <a:pt x="163" y="192"/>
                    <a:pt x="159" y="200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2"/>
                    <a:pt x="154" y="231"/>
                  </a:cubicBezTo>
                  <a:cubicBezTo>
                    <a:pt x="151" y="237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4"/>
                  </a:cubicBezTo>
                  <a:cubicBezTo>
                    <a:pt x="68" y="227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2"/>
                    <a:pt x="133" y="253"/>
                  </a:cubicBezTo>
                  <a:cubicBezTo>
                    <a:pt x="114" y="253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1" name="Freeform 789"/>
            <p:cNvSpPr>
              <a:spLocks/>
            </p:cNvSpPr>
            <p:nvPr/>
          </p:nvSpPr>
          <p:spPr bwMode="auto">
            <a:xfrm>
              <a:off x="9108347" y="5739035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9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2" name="Freeform 790"/>
            <p:cNvSpPr>
              <a:spLocks/>
            </p:cNvSpPr>
            <p:nvPr/>
          </p:nvSpPr>
          <p:spPr bwMode="auto">
            <a:xfrm>
              <a:off x="9040216" y="5743902"/>
              <a:ext cx="82730" cy="114363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1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8"/>
                    <a:pt x="21" y="21"/>
                    <a:pt x="21" y="16"/>
                  </a:cubicBezTo>
                  <a:cubicBezTo>
                    <a:pt x="16" y="10"/>
                    <a:pt x="11" y="3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2"/>
                    <a:pt x="14" y="14"/>
                    <a:pt x="17" y="21"/>
                  </a:cubicBezTo>
                  <a:cubicBezTo>
                    <a:pt x="17" y="25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3" name="Freeform 791"/>
            <p:cNvSpPr>
              <a:spLocks noEditPoints="1"/>
            </p:cNvSpPr>
            <p:nvPr/>
          </p:nvSpPr>
          <p:spPr bwMode="auto">
            <a:xfrm>
              <a:off x="6276060" y="5709837"/>
              <a:ext cx="92463" cy="155727"/>
            </a:xfrm>
            <a:custGeom>
              <a:avLst/>
              <a:gdLst>
                <a:gd name="T0" fmla="*/ 23 w 25"/>
                <a:gd name="T1" fmla="*/ 7 h 42"/>
                <a:gd name="T2" fmla="*/ 2 w 25"/>
                <a:gd name="T3" fmla="*/ 4 h 42"/>
                <a:gd name="T4" fmla="*/ 1 w 25"/>
                <a:gd name="T5" fmla="*/ 35 h 42"/>
                <a:gd name="T6" fmla="*/ 23 w 25"/>
                <a:gd name="T7" fmla="*/ 36 h 42"/>
                <a:gd name="T8" fmla="*/ 16 w 25"/>
                <a:gd name="T9" fmla="*/ 21 h 42"/>
                <a:gd name="T10" fmla="*/ 23 w 25"/>
                <a:gd name="T11" fmla="*/ 7 h 42"/>
                <a:gd name="T12" fmla="*/ 18 w 25"/>
                <a:gd name="T13" fmla="*/ 10 h 42"/>
                <a:gd name="T14" fmla="*/ 7 w 25"/>
                <a:gd name="T15" fmla="*/ 19 h 42"/>
                <a:gd name="T16" fmla="*/ 18 w 25"/>
                <a:gd name="T17" fmla="*/ 10 h 42"/>
                <a:gd name="T18" fmla="*/ 18 w 25"/>
                <a:gd name="T19" fmla="*/ 32 h 42"/>
                <a:gd name="T20" fmla="*/ 5 w 25"/>
                <a:gd name="T21" fmla="*/ 25 h 42"/>
                <a:gd name="T22" fmla="*/ 18 w 25"/>
                <a:gd name="T23" fmla="*/ 3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2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3"/>
                    <a:pt x="1" y="35"/>
                  </a:cubicBezTo>
                  <a:cubicBezTo>
                    <a:pt x="6" y="41"/>
                    <a:pt x="17" y="42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19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6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39"/>
                    <a:pt x="2" y="34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4" name="Freeform 792"/>
            <p:cNvSpPr>
              <a:spLocks/>
            </p:cNvSpPr>
            <p:nvPr/>
          </p:nvSpPr>
          <p:spPr bwMode="auto">
            <a:xfrm>
              <a:off x="10653453" y="5833932"/>
              <a:ext cx="552345" cy="99763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1 h 27"/>
                <a:gd name="T4" fmla="*/ 83 w 148"/>
                <a:gd name="T5" fmla="*/ 18 h 27"/>
                <a:gd name="T6" fmla="*/ 112 w 148"/>
                <a:gd name="T7" fmla="*/ 14 h 27"/>
                <a:gd name="T8" fmla="*/ 125 w 148"/>
                <a:gd name="T9" fmla="*/ 20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5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1"/>
                    <a:pt x="52" y="21"/>
                  </a:cubicBezTo>
                  <a:cubicBezTo>
                    <a:pt x="63" y="21"/>
                    <a:pt x="71" y="15"/>
                    <a:pt x="83" y="18"/>
                  </a:cubicBezTo>
                  <a:cubicBezTo>
                    <a:pt x="93" y="27"/>
                    <a:pt x="105" y="19"/>
                    <a:pt x="112" y="14"/>
                  </a:cubicBezTo>
                  <a:cubicBezTo>
                    <a:pt x="118" y="15"/>
                    <a:pt x="119" y="20"/>
                    <a:pt x="125" y="20"/>
                  </a:cubicBezTo>
                  <a:cubicBezTo>
                    <a:pt x="132" y="15"/>
                    <a:pt x="144" y="16"/>
                    <a:pt x="148" y="8"/>
                  </a:cubicBezTo>
                  <a:cubicBezTo>
                    <a:pt x="140" y="4"/>
                    <a:pt x="132" y="11"/>
                    <a:pt x="125" y="13"/>
                  </a:cubicBezTo>
                  <a:cubicBezTo>
                    <a:pt x="116" y="0"/>
                    <a:pt x="106" y="12"/>
                    <a:pt x="96" y="15"/>
                  </a:cubicBezTo>
                  <a:cubicBezTo>
                    <a:pt x="85" y="4"/>
                    <a:pt x="64" y="15"/>
                    <a:pt x="46" y="13"/>
                  </a:cubicBezTo>
                  <a:cubicBezTo>
                    <a:pt x="41" y="12"/>
                    <a:pt x="37" y="8"/>
                    <a:pt x="32" y="8"/>
                  </a:cubicBezTo>
                  <a:cubicBezTo>
                    <a:pt x="26" y="8"/>
                    <a:pt x="19" y="12"/>
                    <a:pt x="13" y="12"/>
                  </a:cubicBezTo>
                  <a:cubicBezTo>
                    <a:pt x="7" y="11"/>
                    <a:pt x="5" y="6"/>
                    <a:pt x="0" y="10"/>
                  </a:cubicBezTo>
                  <a:cubicBezTo>
                    <a:pt x="4" y="27"/>
                    <a:pt x="21" y="14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6" name="Freeform 794"/>
            <p:cNvSpPr>
              <a:spLocks noEditPoints="1"/>
            </p:cNvSpPr>
            <p:nvPr/>
          </p:nvSpPr>
          <p:spPr bwMode="auto">
            <a:xfrm>
              <a:off x="11473453" y="5906929"/>
              <a:ext cx="262790" cy="871098"/>
            </a:xfrm>
            <a:custGeom>
              <a:avLst/>
              <a:gdLst>
                <a:gd name="T0" fmla="*/ 66 w 70"/>
                <a:gd name="T1" fmla="*/ 70 h 233"/>
                <a:gd name="T2" fmla="*/ 61 w 70"/>
                <a:gd name="T3" fmla="*/ 61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9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70 h 233"/>
                <a:gd name="T22" fmla="*/ 21 w 70"/>
                <a:gd name="T23" fmla="*/ 37 h 233"/>
                <a:gd name="T24" fmla="*/ 42 w 70"/>
                <a:gd name="T25" fmla="*/ 36 h 233"/>
                <a:gd name="T26" fmla="*/ 55 w 70"/>
                <a:gd name="T27" fmla="*/ 65 h 233"/>
                <a:gd name="T28" fmla="*/ 17 w 70"/>
                <a:gd name="T29" fmla="*/ 68 h 233"/>
                <a:gd name="T30" fmla="*/ 21 w 70"/>
                <a:gd name="T31" fmla="*/ 37 h 233"/>
                <a:gd name="T32" fmla="*/ 32 w 70"/>
                <a:gd name="T33" fmla="*/ 77 h 233"/>
                <a:gd name="T34" fmla="*/ 44 w 70"/>
                <a:gd name="T35" fmla="*/ 75 h 233"/>
                <a:gd name="T36" fmla="*/ 45 w 70"/>
                <a:gd name="T37" fmla="*/ 164 h 233"/>
                <a:gd name="T38" fmla="*/ 41 w 70"/>
                <a:gd name="T39" fmla="*/ 180 h 233"/>
                <a:gd name="T40" fmla="*/ 36 w 70"/>
                <a:gd name="T41" fmla="*/ 173 h 233"/>
                <a:gd name="T42" fmla="*/ 32 w 70"/>
                <a:gd name="T43" fmla="*/ 77 h 233"/>
                <a:gd name="T44" fmla="*/ 17 w 70"/>
                <a:gd name="T45" fmla="*/ 77 h 233"/>
                <a:gd name="T46" fmla="*/ 25 w 70"/>
                <a:gd name="T47" fmla="*/ 77 h 233"/>
                <a:gd name="T48" fmla="*/ 31 w 70"/>
                <a:gd name="T49" fmla="*/ 181 h 233"/>
                <a:gd name="T50" fmla="*/ 14 w 70"/>
                <a:gd name="T51" fmla="*/ 181 h 233"/>
                <a:gd name="T52" fmla="*/ 17 w 70"/>
                <a:gd name="T53" fmla="*/ 77 h 233"/>
                <a:gd name="T54" fmla="*/ 46 w 70"/>
                <a:gd name="T55" fmla="*/ 189 h 233"/>
                <a:gd name="T56" fmla="*/ 61 w 70"/>
                <a:gd name="T57" fmla="*/ 192 h 233"/>
                <a:gd name="T58" fmla="*/ 35 w 70"/>
                <a:gd name="T59" fmla="*/ 195 h 233"/>
                <a:gd name="T60" fmla="*/ 12 w 70"/>
                <a:gd name="T61" fmla="*/ 189 h 233"/>
                <a:gd name="T62" fmla="*/ 46 w 70"/>
                <a:gd name="T63" fmla="*/ 189 h 233"/>
                <a:gd name="T64" fmla="*/ 55 w 70"/>
                <a:gd name="T65" fmla="*/ 223 h 233"/>
                <a:gd name="T66" fmla="*/ 15 w 70"/>
                <a:gd name="T67" fmla="*/ 220 h 233"/>
                <a:gd name="T68" fmla="*/ 12 w 70"/>
                <a:gd name="T69" fmla="*/ 202 h 233"/>
                <a:gd name="T70" fmla="*/ 61 w 70"/>
                <a:gd name="T71" fmla="*/ 205 h 233"/>
                <a:gd name="T72" fmla="*/ 55 w 70"/>
                <a:gd name="T73" fmla="*/ 223 h 233"/>
                <a:gd name="T74" fmla="*/ 61 w 70"/>
                <a:gd name="T75" fmla="*/ 165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5 h 233"/>
                <a:gd name="T86" fmla="*/ 61 w 70"/>
                <a:gd name="T87" fmla="*/ 165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70"/>
                  </a:moveTo>
                  <a:cubicBezTo>
                    <a:pt x="66" y="67"/>
                    <a:pt x="62" y="64"/>
                    <a:pt x="61" y="61"/>
                  </a:cubicBezTo>
                  <a:cubicBezTo>
                    <a:pt x="50" y="41"/>
                    <a:pt x="42" y="18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2"/>
                    <a:pt x="19" y="24"/>
                    <a:pt x="15" y="38"/>
                  </a:cubicBezTo>
                  <a:cubicBezTo>
                    <a:pt x="12" y="50"/>
                    <a:pt x="11" y="66"/>
                    <a:pt x="7" y="72"/>
                  </a:cubicBezTo>
                  <a:cubicBezTo>
                    <a:pt x="14" y="126"/>
                    <a:pt x="0" y="184"/>
                    <a:pt x="7" y="224"/>
                  </a:cubicBezTo>
                  <a:cubicBezTo>
                    <a:pt x="18" y="232"/>
                    <a:pt x="44" y="233"/>
                    <a:pt x="61" y="229"/>
                  </a:cubicBezTo>
                  <a:cubicBezTo>
                    <a:pt x="70" y="211"/>
                    <a:pt x="68" y="184"/>
                    <a:pt x="68" y="156"/>
                  </a:cubicBezTo>
                  <a:cubicBezTo>
                    <a:pt x="68" y="142"/>
                    <a:pt x="68" y="128"/>
                    <a:pt x="68" y="112"/>
                  </a:cubicBezTo>
                  <a:cubicBezTo>
                    <a:pt x="68" y="98"/>
                    <a:pt x="69" y="82"/>
                    <a:pt x="66" y="70"/>
                  </a:cubicBezTo>
                  <a:close/>
                  <a:moveTo>
                    <a:pt x="21" y="37"/>
                  </a:moveTo>
                  <a:cubicBezTo>
                    <a:pt x="25" y="37"/>
                    <a:pt x="37" y="34"/>
                    <a:pt x="42" y="36"/>
                  </a:cubicBezTo>
                  <a:cubicBezTo>
                    <a:pt x="46" y="46"/>
                    <a:pt x="53" y="54"/>
                    <a:pt x="55" y="65"/>
                  </a:cubicBezTo>
                  <a:cubicBezTo>
                    <a:pt x="41" y="68"/>
                    <a:pt x="30" y="72"/>
                    <a:pt x="17" y="68"/>
                  </a:cubicBezTo>
                  <a:cubicBezTo>
                    <a:pt x="16" y="59"/>
                    <a:pt x="19" y="49"/>
                    <a:pt x="21" y="37"/>
                  </a:cubicBezTo>
                  <a:close/>
                  <a:moveTo>
                    <a:pt x="32" y="77"/>
                  </a:moveTo>
                  <a:cubicBezTo>
                    <a:pt x="35" y="76"/>
                    <a:pt x="39" y="75"/>
                    <a:pt x="44" y="75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9"/>
                    <a:pt x="41" y="180"/>
                  </a:cubicBezTo>
                  <a:cubicBezTo>
                    <a:pt x="37" y="179"/>
                    <a:pt x="37" y="174"/>
                    <a:pt x="36" y="173"/>
                  </a:cubicBezTo>
                  <a:cubicBezTo>
                    <a:pt x="31" y="139"/>
                    <a:pt x="41" y="115"/>
                    <a:pt x="32" y="77"/>
                  </a:cubicBezTo>
                  <a:close/>
                  <a:moveTo>
                    <a:pt x="17" y="77"/>
                  </a:moveTo>
                  <a:cubicBezTo>
                    <a:pt x="19" y="77"/>
                    <a:pt x="22" y="77"/>
                    <a:pt x="25" y="77"/>
                  </a:cubicBezTo>
                  <a:cubicBezTo>
                    <a:pt x="33" y="111"/>
                    <a:pt x="28" y="152"/>
                    <a:pt x="31" y="181"/>
                  </a:cubicBezTo>
                  <a:cubicBezTo>
                    <a:pt x="25" y="181"/>
                    <a:pt x="19" y="181"/>
                    <a:pt x="14" y="181"/>
                  </a:cubicBezTo>
                  <a:cubicBezTo>
                    <a:pt x="11" y="155"/>
                    <a:pt x="19" y="113"/>
                    <a:pt x="17" y="77"/>
                  </a:cubicBezTo>
                  <a:close/>
                  <a:moveTo>
                    <a:pt x="46" y="189"/>
                  </a:moveTo>
                  <a:cubicBezTo>
                    <a:pt x="50" y="189"/>
                    <a:pt x="58" y="186"/>
                    <a:pt x="61" y="192"/>
                  </a:cubicBezTo>
                  <a:cubicBezTo>
                    <a:pt x="60" y="199"/>
                    <a:pt x="44" y="196"/>
                    <a:pt x="35" y="195"/>
                  </a:cubicBezTo>
                  <a:cubicBezTo>
                    <a:pt x="26" y="195"/>
                    <a:pt x="13" y="197"/>
                    <a:pt x="12" y="189"/>
                  </a:cubicBezTo>
                  <a:cubicBezTo>
                    <a:pt x="26" y="190"/>
                    <a:pt x="34" y="188"/>
                    <a:pt x="46" y="189"/>
                  </a:cubicBezTo>
                  <a:close/>
                  <a:moveTo>
                    <a:pt x="55" y="223"/>
                  </a:moveTo>
                  <a:cubicBezTo>
                    <a:pt x="42" y="224"/>
                    <a:pt x="30" y="223"/>
                    <a:pt x="15" y="220"/>
                  </a:cubicBezTo>
                  <a:cubicBezTo>
                    <a:pt x="13" y="216"/>
                    <a:pt x="14" y="207"/>
                    <a:pt x="12" y="202"/>
                  </a:cubicBezTo>
                  <a:cubicBezTo>
                    <a:pt x="32" y="202"/>
                    <a:pt x="40" y="205"/>
                    <a:pt x="61" y="205"/>
                  </a:cubicBezTo>
                  <a:cubicBezTo>
                    <a:pt x="62" y="214"/>
                    <a:pt x="58" y="218"/>
                    <a:pt x="55" y="223"/>
                  </a:cubicBezTo>
                  <a:close/>
                  <a:moveTo>
                    <a:pt x="61" y="165"/>
                  </a:moveTo>
                  <a:cubicBezTo>
                    <a:pt x="60" y="170"/>
                    <a:pt x="64" y="180"/>
                    <a:pt x="55" y="180"/>
                  </a:cubicBezTo>
                  <a:cubicBezTo>
                    <a:pt x="49" y="176"/>
                    <a:pt x="52" y="167"/>
                    <a:pt x="52" y="157"/>
                  </a:cubicBezTo>
                  <a:cubicBezTo>
                    <a:pt x="51" y="133"/>
                    <a:pt x="49" y="100"/>
                    <a:pt x="52" y="73"/>
                  </a:cubicBezTo>
                  <a:cubicBezTo>
                    <a:pt x="54" y="74"/>
                    <a:pt x="56" y="74"/>
                    <a:pt x="56" y="72"/>
                  </a:cubicBezTo>
                  <a:cubicBezTo>
                    <a:pt x="58" y="73"/>
                    <a:pt x="59" y="73"/>
                    <a:pt x="59" y="75"/>
                  </a:cubicBezTo>
                  <a:cubicBezTo>
                    <a:pt x="62" y="103"/>
                    <a:pt x="64" y="144"/>
                    <a:pt x="61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7" name="Freeform 795"/>
            <p:cNvSpPr>
              <a:spLocks/>
            </p:cNvSpPr>
            <p:nvPr/>
          </p:nvSpPr>
          <p:spPr bwMode="auto">
            <a:xfrm>
              <a:off x="6103300" y="5821765"/>
              <a:ext cx="824868" cy="1175253"/>
            </a:xfrm>
            <a:custGeom>
              <a:avLst/>
              <a:gdLst>
                <a:gd name="T0" fmla="*/ 60 w 221"/>
                <a:gd name="T1" fmla="*/ 291 h 315"/>
                <a:gd name="T2" fmla="*/ 78 w 221"/>
                <a:gd name="T3" fmla="*/ 308 h 315"/>
                <a:gd name="T4" fmla="*/ 135 w 221"/>
                <a:gd name="T5" fmla="*/ 273 h 315"/>
                <a:gd name="T6" fmla="*/ 194 w 221"/>
                <a:gd name="T7" fmla="*/ 217 h 315"/>
                <a:gd name="T8" fmla="*/ 189 w 221"/>
                <a:gd name="T9" fmla="*/ 149 h 315"/>
                <a:gd name="T10" fmla="*/ 188 w 221"/>
                <a:gd name="T11" fmla="*/ 93 h 315"/>
                <a:gd name="T12" fmla="*/ 161 w 221"/>
                <a:gd name="T13" fmla="*/ 84 h 315"/>
                <a:gd name="T14" fmla="*/ 123 w 221"/>
                <a:gd name="T15" fmla="*/ 26 h 315"/>
                <a:gd name="T16" fmla="*/ 97 w 221"/>
                <a:gd name="T17" fmla="*/ 0 h 315"/>
                <a:gd name="T18" fmla="*/ 89 w 221"/>
                <a:gd name="T19" fmla="*/ 28 h 315"/>
                <a:gd name="T20" fmla="*/ 37 w 221"/>
                <a:gd name="T21" fmla="*/ 54 h 315"/>
                <a:gd name="T22" fmla="*/ 0 w 221"/>
                <a:gd name="T23" fmla="*/ 50 h 315"/>
                <a:gd name="T24" fmla="*/ 0 w 221"/>
                <a:gd name="T25" fmla="*/ 68 h 315"/>
                <a:gd name="T26" fmla="*/ 5 w 221"/>
                <a:gd name="T27" fmla="*/ 58 h 315"/>
                <a:gd name="T28" fmla="*/ 47 w 221"/>
                <a:gd name="T29" fmla="*/ 66 h 315"/>
                <a:gd name="T30" fmla="*/ 44 w 221"/>
                <a:gd name="T31" fmla="*/ 46 h 315"/>
                <a:gd name="T32" fmla="*/ 93 w 221"/>
                <a:gd name="T33" fmla="*/ 42 h 315"/>
                <a:gd name="T34" fmla="*/ 99 w 221"/>
                <a:gd name="T35" fmla="*/ 14 h 315"/>
                <a:gd name="T36" fmla="*/ 122 w 221"/>
                <a:gd name="T37" fmla="*/ 39 h 315"/>
                <a:gd name="T38" fmla="*/ 155 w 221"/>
                <a:gd name="T39" fmla="*/ 49 h 315"/>
                <a:gd name="T40" fmla="*/ 160 w 221"/>
                <a:gd name="T41" fmla="*/ 63 h 315"/>
                <a:gd name="T42" fmla="*/ 156 w 221"/>
                <a:gd name="T43" fmla="*/ 81 h 315"/>
                <a:gd name="T44" fmla="*/ 151 w 221"/>
                <a:gd name="T45" fmla="*/ 92 h 315"/>
                <a:gd name="T46" fmla="*/ 180 w 221"/>
                <a:gd name="T47" fmla="*/ 97 h 315"/>
                <a:gd name="T48" fmla="*/ 184 w 221"/>
                <a:gd name="T49" fmla="*/ 146 h 315"/>
                <a:gd name="T50" fmla="*/ 173 w 221"/>
                <a:gd name="T51" fmla="*/ 154 h 315"/>
                <a:gd name="T52" fmla="*/ 186 w 221"/>
                <a:gd name="T53" fmla="*/ 157 h 315"/>
                <a:gd name="T54" fmla="*/ 202 w 221"/>
                <a:gd name="T55" fmla="*/ 174 h 315"/>
                <a:gd name="T56" fmla="*/ 193 w 221"/>
                <a:gd name="T57" fmla="*/ 208 h 315"/>
                <a:gd name="T58" fmla="*/ 173 w 221"/>
                <a:gd name="T59" fmla="*/ 209 h 315"/>
                <a:gd name="T60" fmla="*/ 190 w 221"/>
                <a:gd name="T61" fmla="*/ 225 h 315"/>
                <a:gd name="T62" fmla="*/ 140 w 221"/>
                <a:gd name="T63" fmla="*/ 266 h 315"/>
                <a:gd name="T64" fmla="*/ 128 w 221"/>
                <a:gd name="T65" fmla="*/ 261 h 315"/>
                <a:gd name="T66" fmla="*/ 110 w 221"/>
                <a:gd name="T67" fmla="*/ 294 h 315"/>
                <a:gd name="T68" fmla="*/ 70 w 221"/>
                <a:gd name="T69" fmla="*/ 292 h 315"/>
                <a:gd name="T70" fmla="*/ 60 w 221"/>
                <a:gd name="T71" fmla="*/ 280 h 315"/>
                <a:gd name="T72" fmla="*/ 0 w 221"/>
                <a:gd name="T73" fmla="*/ 265 h 315"/>
                <a:gd name="T74" fmla="*/ 0 w 221"/>
                <a:gd name="T75" fmla="*/ 281 h 315"/>
                <a:gd name="T76" fmla="*/ 60 w 221"/>
                <a:gd name="T77" fmla="*/ 29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5">
                  <a:moveTo>
                    <a:pt x="60" y="291"/>
                  </a:moveTo>
                  <a:cubicBezTo>
                    <a:pt x="66" y="298"/>
                    <a:pt x="69" y="305"/>
                    <a:pt x="78" y="308"/>
                  </a:cubicBezTo>
                  <a:cubicBezTo>
                    <a:pt x="108" y="315"/>
                    <a:pt x="128" y="291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5"/>
                    <a:pt x="188" y="93"/>
                  </a:cubicBezTo>
                  <a:cubicBezTo>
                    <a:pt x="180" y="87"/>
                    <a:pt x="169" y="87"/>
                    <a:pt x="161" y="84"/>
                  </a:cubicBezTo>
                  <a:cubicBezTo>
                    <a:pt x="177" y="54"/>
                    <a:pt x="157" y="23"/>
                    <a:pt x="123" y="26"/>
                  </a:cubicBezTo>
                  <a:cubicBezTo>
                    <a:pt x="112" y="19"/>
                    <a:pt x="109" y="4"/>
                    <a:pt x="97" y="0"/>
                  </a:cubicBezTo>
                  <a:cubicBezTo>
                    <a:pt x="88" y="6"/>
                    <a:pt x="95" y="20"/>
                    <a:pt x="89" y="28"/>
                  </a:cubicBezTo>
                  <a:cubicBezTo>
                    <a:pt x="68" y="17"/>
                    <a:pt x="31" y="26"/>
                    <a:pt x="37" y="54"/>
                  </a:cubicBezTo>
                  <a:cubicBezTo>
                    <a:pt x="26" y="48"/>
                    <a:pt x="9" y="43"/>
                    <a:pt x="0" y="5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4"/>
                    <a:pt x="3" y="61"/>
                    <a:pt x="5" y="58"/>
                  </a:cubicBezTo>
                  <a:cubicBezTo>
                    <a:pt x="19" y="51"/>
                    <a:pt x="35" y="60"/>
                    <a:pt x="47" y="66"/>
                  </a:cubicBezTo>
                  <a:cubicBezTo>
                    <a:pt x="53" y="58"/>
                    <a:pt x="43" y="54"/>
                    <a:pt x="44" y="46"/>
                  </a:cubicBezTo>
                  <a:cubicBezTo>
                    <a:pt x="47" y="30"/>
                    <a:pt x="82" y="30"/>
                    <a:pt x="93" y="42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19"/>
                    <a:pt x="112" y="32"/>
                    <a:pt x="122" y="39"/>
                  </a:cubicBezTo>
                  <a:cubicBezTo>
                    <a:pt x="135" y="36"/>
                    <a:pt x="146" y="43"/>
                    <a:pt x="155" y="49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69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3"/>
                    <a:pt x="184" y="146"/>
                  </a:cubicBezTo>
                  <a:cubicBezTo>
                    <a:pt x="181" y="150"/>
                    <a:pt x="175" y="150"/>
                    <a:pt x="173" y="154"/>
                  </a:cubicBezTo>
                  <a:cubicBezTo>
                    <a:pt x="176" y="160"/>
                    <a:pt x="179" y="157"/>
                    <a:pt x="186" y="157"/>
                  </a:cubicBezTo>
                  <a:cubicBezTo>
                    <a:pt x="191" y="162"/>
                    <a:pt x="200" y="165"/>
                    <a:pt x="202" y="174"/>
                  </a:cubicBezTo>
                  <a:cubicBezTo>
                    <a:pt x="205" y="186"/>
                    <a:pt x="200" y="204"/>
                    <a:pt x="193" y="208"/>
                  </a:cubicBezTo>
                  <a:cubicBezTo>
                    <a:pt x="186" y="213"/>
                    <a:pt x="182" y="208"/>
                    <a:pt x="173" y="209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6"/>
                    <a:pt x="169" y="278"/>
                    <a:pt x="140" y="266"/>
                  </a:cubicBezTo>
                  <a:cubicBezTo>
                    <a:pt x="136" y="264"/>
                    <a:pt x="133" y="261"/>
                    <a:pt x="128" y="261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1"/>
                    <a:pt x="81" y="301"/>
                    <a:pt x="70" y="292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79"/>
                    <a:pt x="0" y="265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8" name="Freeform 796"/>
            <p:cNvSpPr>
              <a:spLocks/>
            </p:cNvSpPr>
            <p:nvPr/>
          </p:nvSpPr>
          <p:spPr bwMode="auto">
            <a:xfrm>
              <a:off x="6103300" y="6206216"/>
              <a:ext cx="60832" cy="60832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4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4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3" y="14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9" name="Freeform 797"/>
            <p:cNvSpPr>
              <a:spLocks/>
            </p:cNvSpPr>
            <p:nvPr/>
          </p:nvSpPr>
          <p:spPr bwMode="auto">
            <a:xfrm>
              <a:off x="6103300" y="6434941"/>
              <a:ext cx="19466" cy="24332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5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0" name="Freeform 798"/>
            <p:cNvSpPr>
              <a:spLocks/>
            </p:cNvSpPr>
            <p:nvPr/>
          </p:nvSpPr>
          <p:spPr bwMode="auto">
            <a:xfrm>
              <a:off x="6103300" y="6675832"/>
              <a:ext cx="34065" cy="82730"/>
            </a:xfrm>
            <a:custGeom>
              <a:avLst/>
              <a:gdLst>
                <a:gd name="T0" fmla="*/ 0 w 9"/>
                <a:gd name="T1" fmla="*/ 0 h 22"/>
                <a:gd name="T2" fmla="*/ 0 w 9"/>
                <a:gd name="T3" fmla="*/ 22 h 22"/>
                <a:gd name="T4" fmla="*/ 9 w 9"/>
                <a:gd name="T5" fmla="*/ 4 h 22"/>
                <a:gd name="T6" fmla="*/ 0 w 9"/>
                <a:gd name="T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2">
                  <a:moveTo>
                    <a:pt x="0" y="0"/>
                  </a:moveTo>
                  <a:cubicBezTo>
                    <a:pt x="0" y="22"/>
                    <a:pt x="0" y="22"/>
                    <a:pt x="0" y="22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1" name="Freeform 799"/>
            <p:cNvSpPr>
              <a:spLocks/>
            </p:cNvSpPr>
            <p:nvPr/>
          </p:nvSpPr>
          <p:spPr bwMode="auto">
            <a:xfrm>
              <a:off x="10648586" y="5953160"/>
              <a:ext cx="530446" cy="99763"/>
            </a:xfrm>
            <a:custGeom>
              <a:avLst/>
              <a:gdLst>
                <a:gd name="T0" fmla="*/ 40 w 142"/>
                <a:gd name="T1" fmla="*/ 7 h 27"/>
                <a:gd name="T2" fmla="*/ 75 w 142"/>
                <a:gd name="T3" fmla="*/ 11 h 27"/>
                <a:gd name="T4" fmla="*/ 112 w 142"/>
                <a:gd name="T5" fmla="*/ 13 h 27"/>
                <a:gd name="T6" fmla="*/ 142 w 142"/>
                <a:gd name="T7" fmla="*/ 11 h 27"/>
                <a:gd name="T8" fmla="*/ 112 w 142"/>
                <a:gd name="T9" fmla="*/ 5 h 27"/>
                <a:gd name="T10" fmla="*/ 91 w 142"/>
                <a:gd name="T11" fmla="*/ 13 h 27"/>
                <a:gd name="T12" fmla="*/ 77 w 142"/>
                <a:gd name="T13" fmla="*/ 4 h 27"/>
                <a:gd name="T14" fmla="*/ 57 w 142"/>
                <a:gd name="T15" fmla="*/ 9 h 27"/>
                <a:gd name="T16" fmla="*/ 40 w 142"/>
                <a:gd name="T17" fmla="*/ 0 h 27"/>
                <a:gd name="T18" fmla="*/ 15 w 142"/>
                <a:gd name="T19" fmla="*/ 12 h 27"/>
                <a:gd name="T20" fmla="*/ 0 w 142"/>
                <a:gd name="T21" fmla="*/ 9 h 27"/>
                <a:gd name="T22" fmla="*/ 40 w 142"/>
                <a:gd name="T23" fmla="*/ 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7">
                  <a:moveTo>
                    <a:pt x="40" y="7"/>
                  </a:moveTo>
                  <a:cubicBezTo>
                    <a:pt x="47" y="18"/>
                    <a:pt x="65" y="18"/>
                    <a:pt x="75" y="11"/>
                  </a:cubicBezTo>
                  <a:cubicBezTo>
                    <a:pt x="84" y="24"/>
                    <a:pt x="100" y="18"/>
                    <a:pt x="112" y="13"/>
                  </a:cubicBezTo>
                  <a:cubicBezTo>
                    <a:pt x="119" y="21"/>
                    <a:pt x="138" y="24"/>
                    <a:pt x="142" y="11"/>
                  </a:cubicBezTo>
                  <a:cubicBezTo>
                    <a:pt x="130" y="17"/>
                    <a:pt x="120" y="11"/>
                    <a:pt x="112" y="5"/>
                  </a:cubicBezTo>
                  <a:cubicBezTo>
                    <a:pt x="107" y="9"/>
                    <a:pt x="98" y="11"/>
                    <a:pt x="91" y="13"/>
                  </a:cubicBezTo>
                  <a:cubicBezTo>
                    <a:pt x="87" y="10"/>
                    <a:pt x="83" y="5"/>
                    <a:pt x="77" y="4"/>
                  </a:cubicBezTo>
                  <a:cubicBezTo>
                    <a:pt x="70" y="5"/>
                    <a:pt x="64" y="10"/>
                    <a:pt x="57" y="9"/>
                  </a:cubicBezTo>
                  <a:cubicBezTo>
                    <a:pt x="50" y="8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1"/>
                    <a:pt x="5" y="6"/>
                    <a:pt x="0" y="9"/>
                  </a:cubicBezTo>
                  <a:cubicBezTo>
                    <a:pt x="9" y="27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2" name="Freeform 800"/>
            <p:cNvSpPr>
              <a:spLocks/>
            </p:cNvSpPr>
            <p:nvPr/>
          </p:nvSpPr>
          <p:spPr bwMode="auto">
            <a:xfrm>
              <a:off x="6850303" y="5889896"/>
              <a:ext cx="92463" cy="155727"/>
            </a:xfrm>
            <a:custGeom>
              <a:avLst/>
              <a:gdLst>
                <a:gd name="T0" fmla="*/ 16 w 25"/>
                <a:gd name="T1" fmla="*/ 42 h 42"/>
                <a:gd name="T2" fmla="*/ 16 w 25"/>
                <a:gd name="T3" fmla="*/ 16 h 42"/>
                <a:gd name="T4" fmla="*/ 20 w 25"/>
                <a:gd name="T5" fmla="*/ 0 h 42"/>
                <a:gd name="T6" fmla="*/ 16 w 25"/>
                <a:gd name="T7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2">
                  <a:moveTo>
                    <a:pt x="16" y="42"/>
                  </a:moveTo>
                  <a:cubicBezTo>
                    <a:pt x="15" y="34"/>
                    <a:pt x="15" y="29"/>
                    <a:pt x="16" y="16"/>
                  </a:cubicBezTo>
                  <a:cubicBezTo>
                    <a:pt x="18" y="12"/>
                    <a:pt x="25" y="5"/>
                    <a:pt x="20" y="0"/>
                  </a:cubicBezTo>
                  <a:cubicBezTo>
                    <a:pt x="13" y="4"/>
                    <a:pt x="0" y="36"/>
                    <a:pt x="1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3" name="Freeform 801"/>
            <p:cNvSpPr>
              <a:spLocks/>
            </p:cNvSpPr>
            <p:nvPr/>
          </p:nvSpPr>
          <p:spPr bwMode="auto">
            <a:xfrm>
              <a:off x="6816238" y="5904495"/>
              <a:ext cx="55965" cy="126528"/>
            </a:xfrm>
            <a:custGeom>
              <a:avLst/>
              <a:gdLst>
                <a:gd name="T0" fmla="*/ 13 w 15"/>
                <a:gd name="T1" fmla="*/ 2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2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6"/>
                    <a:pt x="3" y="34"/>
                    <a:pt x="15" y="30"/>
                  </a:cubicBezTo>
                  <a:cubicBezTo>
                    <a:pt x="12" y="23"/>
                    <a:pt x="8" y="11"/>
                    <a:pt x="1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4" name="Freeform 802"/>
            <p:cNvSpPr>
              <a:spLocks/>
            </p:cNvSpPr>
            <p:nvPr/>
          </p:nvSpPr>
          <p:spPr bwMode="auto">
            <a:xfrm>
              <a:off x="10653453" y="6094288"/>
              <a:ext cx="476914" cy="77864"/>
            </a:xfrm>
            <a:custGeom>
              <a:avLst/>
              <a:gdLst>
                <a:gd name="T0" fmla="*/ 110 w 128"/>
                <a:gd name="T1" fmla="*/ 14 h 21"/>
                <a:gd name="T2" fmla="*/ 97 w 128"/>
                <a:gd name="T3" fmla="*/ 5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1 h 21"/>
                <a:gd name="T12" fmla="*/ 39 w 128"/>
                <a:gd name="T13" fmla="*/ 9 h 21"/>
                <a:gd name="T14" fmla="*/ 70 w 128"/>
                <a:gd name="T15" fmla="*/ 13 h 21"/>
                <a:gd name="T16" fmla="*/ 81 w 128"/>
                <a:gd name="T17" fmla="*/ 17 h 21"/>
                <a:gd name="T18" fmla="*/ 97 w 128"/>
                <a:gd name="T19" fmla="*/ 13 h 21"/>
                <a:gd name="T20" fmla="*/ 108 w 128"/>
                <a:gd name="T21" fmla="*/ 21 h 21"/>
                <a:gd name="T22" fmla="*/ 128 w 128"/>
                <a:gd name="T23" fmla="*/ 7 h 21"/>
                <a:gd name="T24" fmla="*/ 110 w 128"/>
                <a:gd name="T25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4"/>
                  </a:moveTo>
                  <a:cubicBezTo>
                    <a:pt x="105" y="11"/>
                    <a:pt x="101" y="8"/>
                    <a:pt x="97" y="5"/>
                  </a:cubicBezTo>
                  <a:cubicBezTo>
                    <a:pt x="84" y="16"/>
                    <a:pt x="72" y="1"/>
                    <a:pt x="55" y="9"/>
                  </a:cubicBezTo>
                  <a:cubicBezTo>
                    <a:pt x="48" y="8"/>
                    <a:pt x="46" y="2"/>
                    <a:pt x="39" y="0"/>
                  </a:cubicBezTo>
                  <a:cubicBezTo>
                    <a:pt x="33" y="5"/>
                    <a:pt x="28" y="10"/>
                    <a:pt x="18" y="11"/>
                  </a:cubicBezTo>
                  <a:cubicBezTo>
                    <a:pt x="12" y="8"/>
                    <a:pt x="9" y="1"/>
                    <a:pt x="0" y="1"/>
                  </a:cubicBezTo>
                  <a:cubicBezTo>
                    <a:pt x="5" y="20"/>
                    <a:pt x="28" y="21"/>
                    <a:pt x="39" y="9"/>
                  </a:cubicBezTo>
                  <a:cubicBezTo>
                    <a:pt x="48" y="21"/>
                    <a:pt x="59" y="12"/>
                    <a:pt x="70" y="13"/>
                  </a:cubicBezTo>
                  <a:cubicBezTo>
                    <a:pt x="74" y="13"/>
                    <a:pt x="78" y="17"/>
                    <a:pt x="81" y="17"/>
                  </a:cubicBezTo>
                  <a:cubicBezTo>
                    <a:pt x="88" y="18"/>
                    <a:pt x="91" y="13"/>
                    <a:pt x="97" y="13"/>
                  </a:cubicBezTo>
                  <a:cubicBezTo>
                    <a:pt x="100" y="17"/>
                    <a:pt x="104" y="18"/>
                    <a:pt x="108" y="21"/>
                  </a:cubicBezTo>
                  <a:cubicBezTo>
                    <a:pt x="115" y="16"/>
                    <a:pt x="126" y="16"/>
                    <a:pt x="128" y="7"/>
                  </a:cubicBezTo>
                  <a:cubicBezTo>
                    <a:pt x="124" y="3"/>
                    <a:pt x="116" y="11"/>
                    <a:pt x="11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5" name="Freeform 803"/>
            <p:cNvSpPr>
              <a:spLocks/>
            </p:cNvSpPr>
            <p:nvPr/>
          </p:nvSpPr>
          <p:spPr bwMode="auto">
            <a:xfrm>
              <a:off x="7789533" y="6052923"/>
              <a:ext cx="55965" cy="26766"/>
            </a:xfrm>
            <a:custGeom>
              <a:avLst/>
              <a:gdLst>
                <a:gd name="T0" fmla="*/ 1 w 15"/>
                <a:gd name="T1" fmla="*/ 5 h 7"/>
                <a:gd name="T2" fmla="*/ 15 w 15"/>
                <a:gd name="T3" fmla="*/ 5 h 7"/>
                <a:gd name="T4" fmla="*/ 1 w 15"/>
                <a:gd name="T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7">
                  <a:moveTo>
                    <a:pt x="1" y="5"/>
                  </a:moveTo>
                  <a:cubicBezTo>
                    <a:pt x="4" y="7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6" name="Freeform 804"/>
            <p:cNvSpPr>
              <a:spLocks/>
            </p:cNvSpPr>
            <p:nvPr/>
          </p:nvSpPr>
          <p:spPr bwMode="auto">
            <a:xfrm>
              <a:off x="10633987" y="6213517"/>
              <a:ext cx="486647" cy="111929"/>
            </a:xfrm>
            <a:custGeom>
              <a:avLst/>
              <a:gdLst>
                <a:gd name="T0" fmla="*/ 35 w 130"/>
                <a:gd name="T1" fmla="*/ 12 h 30"/>
                <a:gd name="T2" fmla="*/ 64 w 130"/>
                <a:gd name="T3" fmla="*/ 14 h 30"/>
                <a:gd name="T4" fmla="*/ 98 w 130"/>
                <a:gd name="T5" fmla="*/ 18 h 30"/>
                <a:gd name="T6" fmla="*/ 130 w 130"/>
                <a:gd name="T7" fmla="*/ 16 h 30"/>
                <a:gd name="T8" fmla="*/ 115 w 130"/>
                <a:gd name="T9" fmla="*/ 20 h 30"/>
                <a:gd name="T10" fmla="*/ 101 w 130"/>
                <a:gd name="T11" fmla="*/ 11 h 30"/>
                <a:gd name="T12" fmla="*/ 81 w 130"/>
                <a:gd name="T13" fmla="*/ 16 h 30"/>
                <a:gd name="T14" fmla="*/ 49 w 130"/>
                <a:gd name="T15" fmla="*/ 12 h 30"/>
                <a:gd name="T16" fmla="*/ 33 w 130"/>
                <a:gd name="T17" fmla="*/ 5 h 30"/>
                <a:gd name="T18" fmla="*/ 18 w 130"/>
                <a:gd name="T19" fmla="*/ 12 h 30"/>
                <a:gd name="T20" fmla="*/ 0 w 130"/>
                <a:gd name="T21" fmla="*/ 5 h 30"/>
                <a:gd name="T22" fmla="*/ 35 w 130"/>
                <a:gd name="T23" fmla="*/ 1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2"/>
                  </a:moveTo>
                  <a:cubicBezTo>
                    <a:pt x="41" y="22"/>
                    <a:pt x="55" y="19"/>
                    <a:pt x="64" y="14"/>
                  </a:cubicBezTo>
                  <a:cubicBezTo>
                    <a:pt x="73" y="22"/>
                    <a:pt x="87" y="26"/>
                    <a:pt x="98" y="18"/>
                  </a:cubicBezTo>
                  <a:cubicBezTo>
                    <a:pt x="105" y="28"/>
                    <a:pt x="126" y="30"/>
                    <a:pt x="130" y="16"/>
                  </a:cubicBezTo>
                  <a:cubicBezTo>
                    <a:pt x="125" y="13"/>
                    <a:pt x="121" y="21"/>
                    <a:pt x="115" y="20"/>
                  </a:cubicBezTo>
                  <a:cubicBezTo>
                    <a:pt x="109" y="19"/>
                    <a:pt x="105" y="14"/>
                    <a:pt x="101" y="11"/>
                  </a:cubicBezTo>
                  <a:cubicBezTo>
                    <a:pt x="94" y="13"/>
                    <a:pt x="89" y="16"/>
                    <a:pt x="81" y="16"/>
                  </a:cubicBezTo>
                  <a:cubicBezTo>
                    <a:pt x="73" y="7"/>
                    <a:pt x="60" y="6"/>
                    <a:pt x="49" y="12"/>
                  </a:cubicBezTo>
                  <a:cubicBezTo>
                    <a:pt x="42" y="11"/>
                    <a:pt x="41" y="5"/>
                    <a:pt x="33" y="5"/>
                  </a:cubicBezTo>
                  <a:cubicBezTo>
                    <a:pt x="26" y="5"/>
                    <a:pt x="25" y="12"/>
                    <a:pt x="18" y="12"/>
                  </a:cubicBezTo>
                  <a:cubicBezTo>
                    <a:pt x="10" y="12"/>
                    <a:pt x="8" y="0"/>
                    <a:pt x="0" y="5"/>
                  </a:cubicBezTo>
                  <a:cubicBezTo>
                    <a:pt x="4" y="21"/>
                    <a:pt x="24" y="21"/>
                    <a:pt x="35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7" name="Freeform 805"/>
            <p:cNvSpPr>
              <a:spLocks noEditPoints="1"/>
            </p:cNvSpPr>
            <p:nvPr/>
          </p:nvSpPr>
          <p:spPr bwMode="auto">
            <a:xfrm>
              <a:off x="6200630" y="6130787"/>
              <a:ext cx="138695" cy="228724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3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4 h 61"/>
                <a:gd name="T20" fmla="*/ 21 w 37"/>
                <a:gd name="T21" fmla="*/ 37 h 61"/>
                <a:gd name="T22" fmla="*/ 10 w 37"/>
                <a:gd name="T23" fmla="*/ 48 h 61"/>
                <a:gd name="T24" fmla="*/ 9 w 37"/>
                <a:gd name="T25" fmla="*/ 34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3"/>
                    <a:pt x="5" y="40"/>
                    <a:pt x="0" y="53"/>
                  </a:cubicBezTo>
                  <a:cubicBezTo>
                    <a:pt x="11" y="61"/>
                    <a:pt x="37" y="41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4"/>
                    <a:pt x="23" y="17"/>
                  </a:cubicBezTo>
                  <a:cubicBezTo>
                    <a:pt x="21" y="23"/>
                    <a:pt x="17" y="26"/>
                    <a:pt x="10" y="28"/>
                  </a:cubicBezTo>
                  <a:cubicBezTo>
                    <a:pt x="9" y="21"/>
                    <a:pt x="12" y="18"/>
                    <a:pt x="11" y="13"/>
                  </a:cubicBezTo>
                  <a:close/>
                  <a:moveTo>
                    <a:pt x="9" y="34"/>
                  </a:moveTo>
                  <a:cubicBezTo>
                    <a:pt x="16" y="35"/>
                    <a:pt x="17" y="34"/>
                    <a:pt x="21" y="37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8" name="Freeform 806"/>
            <p:cNvSpPr>
              <a:spLocks noEditPoints="1"/>
            </p:cNvSpPr>
            <p:nvPr/>
          </p:nvSpPr>
          <p:spPr bwMode="auto">
            <a:xfrm>
              <a:off x="6307692" y="6135653"/>
              <a:ext cx="111929" cy="201959"/>
            </a:xfrm>
            <a:custGeom>
              <a:avLst/>
              <a:gdLst>
                <a:gd name="T0" fmla="*/ 6 w 30"/>
                <a:gd name="T1" fmla="*/ 53 h 54"/>
                <a:gd name="T2" fmla="*/ 10 w 30"/>
                <a:gd name="T3" fmla="*/ 34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1 h 54"/>
                <a:gd name="T12" fmla="*/ 5 w 30"/>
                <a:gd name="T13" fmla="*/ 30 h 54"/>
                <a:gd name="T14" fmla="*/ 6 w 30"/>
                <a:gd name="T15" fmla="*/ 53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3"/>
                  </a:moveTo>
                  <a:cubicBezTo>
                    <a:pt x="10" y="49"/>
                    <a:pt x="9" y="41"/>
                    <a:pt x="10" y="34"/>
                  </a:cubicBezTo>
                  <a:cubicBezTo>
                    <a:pt x="13" y="33"/>
                    <a:pt x="15" y="31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5"/>
                    <a:pt x="21" y="2"/>
                  </a:cubicBezTo>
                  <a:cubicBezTo>
                    <a:pt x="16" y="0"/>
                    <a:pt x="16" y="1"/>
                    <a:pt x="11" y="1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49"/>
                    <a:pt x="6" y="53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7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9" name="Freeform 807"/>
            <p:cNvSpPr>
              <a:spLocks/>
            </p:cNvSpPr>
            <p:nvPr/>
          </p:nvSpPr>
          <p:spPr bwMode="auto">
            <a:xfrm>
              <a:off x="6509650" y="6155119"/>
              <a:ext cx="111929" cy="184926"/>
            </a:xfrm>
            <a:custGeom>
              <a:avLst/>
              <a:gdLst>
                <a:gd name="T0" fmla="*/ 1 w 30"/>
                <a:gd name="T1" fmla="*/ 35 h 50"/>
                <a:gd name="T2" fmla="*/ 7 w 30"/>
                <a:gd name="T3" fmla="*/ 50 h 50"/>
                <a:gd name="T4" fmla="*/ 7 w 30"/>
                <a:gd name="T5" fmla="*/ 25 h 50"/>
                <a:gd name="T6" fmla="*/ 30 w 30"/>
                <a:gd name="T7" fmla="*/ 42 h 50"/>
                <a:gd name="T8" fmla="*/ 17 w 30"/>
                <a:gd name="T9" fmla="*/ 21 h 50"/>
                <a:gd name="T10" fmla="*/ 30 w 30"/>
                <a:gd name="T11" fmla="*/ 5 h 50"/>
                <a:gd name="T12" fmla="*/ 6 w 30"/>
                <a:gd name="T13" fmla="*/ 21 h 50"/>
                <a:gd name="T14" fmla="*/ 6 w 30"/>
                <a:gd name="T15" fmla="*/ 0 h 50"/>
                <a:gd name="T16" fmla="*/ 1 w 30"/>
                <a:gd name="T17" fmla="*/ 0 h 50"/>
                <a:gd name="T18" fmla="*/ 1 w 30"/>
                <a:gd name="T19" fmla="*/ 3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50">
                  <a:moveTo>
                    <a:pt x="1" y="35"/>
                  </a:moveTo>
                  <a:cubicBezTo>
                    <a:pt x="1" y="41"/>
                    <a:pt x="1" y="49"/>
                    <a:pt x="7" y="50"/>
                  </a:cubicBezTo>
                  <a:cubicBezTo>
                    <a:pt x="10" y="44"/>
                    <a:pt x="5" y="34"/>
                    <a:pt x="7" y="25"/>
                  </a:cubicBezTo>
                  <a:cubicBezTo>
                    <a:pt x="15" y="30"/>
                    <a:pt x="18" y="41"/>
                    <a:pt x="30" y="42"/>
                  </a:cubicBezTo>
                  <a:cubicBezTo>
                    <a:pt x="30" y="31"/>
                    <a:pt x="19" y="31"/>
                    <a:pt x="17" y="21"/>
                  </a:cubicBezTo>
                  <a:cubicBezTo>
                    <a:pt x="22" y="17"/>
                    <a:pt x="30" y="16"/>
                    <a:pt x="30" y="5"/>
                  </a:cubicBezTo>
                  <a:cubicBezTo>
                    <a:pt x="19" y="7"/>
                    <a:pt x="16" y="18"/>
                    <a:pt x="6" y="21"/>
                  </a:cubicBezTo>
                  <a:cubicBezTo>
                    <a:pt x="9" y="15"/>
                    <a:pt x="4" y="9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0" name="Freeform 809"/>
            <p:cNvSpPr>
              <a:spLocks/>
            </p:cNvSpPr>
            <p:nvPr/>
          </p:nvSpPr>
          <p:spPr bwMode="auto">
            <a:xfrm>
              <a:off x="6402588" y="6135652"/>
              <a:ext cx="85164" cy="194659"/>
            </a:xfrm>
            <a:custGeom>
              <a:avLst/>
              <a:gdLst>
                <a:gd name="T0" fmla="*/ 22 w 23"/>
                <a:gd name="T1" fmla="*/ 39 h 52"/>
                <a:gd name="T2" fmla="*/ 23 w 23"/>
                <a:gd name="T3" fmla="*/ 17 h 52"/>
                <a:gd name="T4" fmla="*/ 2 w 23"/>
                <a:gd name="T5" fmla="*/ 33 h 52"/>
                <a:gd name="T6" fmla="*/ 22 w 23"/>
                <a:gd name="T7" fmla="*/ 3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2">
                  <a:moveTo>
                    <a:pt x="22" y="39"/>
                  </a:moveTo>
                  <a:cubicBezTo>
                    <a:pt x="1" y="41"/>
                    <a:pt x="9" y="12"/>
                    <a:pt x="23" y="17"/>
                  </a:cubicBezTo>
                  <a:cubicBezTo>
                    <a:pt x="16" y="0"/>
                    <a:pt x="0" y="20"/>
                    <a:pt x="2" y="33"/>
                  </a:cubicBezTo>
                  <a:cubicBezTo>
                    <a:pt x="4" y="43"/>
                    <a:pt x="16" y="52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1" name="Freeform 810"/>
            <p:cNvSpPr>
              <a:spLocks noEditPoints="1"/>
            </p:cNvSpPr>
            <p:nvPr/>
          </p:nvSpPr>
          <p:spPr bwMode="auto">
            <a:xfrm>
              <a:off x="9402768" y="6298679"/>
              <a:ext cx="844334" cy="248190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1 h 66"/>
                <a:gd name="T4" fmla="*/ 24 w 226"/>
                <a:gd name="T5" fmla="*/ 0 h 66"/>
                <a:gd name="T6" fmla="*/ 107 w 226"/>
                <a:gd name="T7" fmla="*/ 59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3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4 h 66"/>
                <a:gd name="T30" fmla="*/ 158 w 226"/>
                <a:gd name="T31" fmla="*/ 52 h 66"/>
                <a:gd name="T32" fmla="*/ 181 w 226"/>
                <a:gd name="T33" fmla="*/ 43 h 66"/>
                <a:gd name="T34" fmla="*/ 153 w 226"/>
                <a:gd name="T35" fmla="*/ 11 h 66"/>
                <a:gd name="T36" fmla="*/ 178 w 226"/>
                <a:gd name="T37" fmla="*/ 23 h 66"/>
                <a:gd name="T38" fmla="*/ 153 w 226"/>
                <a:gd name="T39" fmla="*/ 11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4 h 66"/>
                <a:gd name="T48" fmla="*/ 150 w 226"/>
                <a:gd name="T49" fmla="*/ 54 h 66"/>
                <a:gd name="T50" fmla="*/ 122 w 226"/>
                <a:gd name="T51" fmla="*/ 37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4 h 66"/>
                <a:gd name="T66" fmla="*/ 93 w 226"/>
                <a:gd name="T67" fmla="*/ 32 h 66"/>
                <a:gd name="T68" fmla="*/ 116 w 226"/>
                <a:gd name="T69" fmla="*/ 44 h 66"/>
                <a:gd name="T70" fmla="*/ 91 w 226"/>
                <a:gd name="T71" fmla="*/ 53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1 h 66"/>
                <a:gd name="T82" fmla="*/ 60 w 226"/>
                <a:gd name="T83" fmla="*/ 23 h 66"/>
                <a:gd name="T84" fmla="*/ 45 w 226"/>
                <a:gd name="T85" fmla="*/ 11 h 66"/>
                <a:gd name="T86" fmla="*/ 40 w 226"/>
                <a:gd name="T87" fmla="*/ 11 h 66"/>
                <a:gd name="T88" fmla="*/ 24 w 226"/>
                <a:gd name="T89" fmla="*/ 19 h 66"/>
                <a:gd name="T90" fmla="*/ 23 w 226"/>
                <a:gd name="T91" fmla="*/ 51 h 66"/>
                <a:gd name="T92" fmla="*/ 11 w 226"/>
                <a:gd name="T93" fmla="*/ 38 h 66"/>
                <a:gd name="T94" fmla="*/ 23 w 226"/>
                <a:gd name="T95" fmla="*/ 51 h 66"/>
                <a:gd name="T96" fmla="*/ 33 w 226"/>
                <a:gd name="T97" fmla="*/ 26 h 66"/>
                <a:gd name="T98" fmla="*/ 16 w 226"/>
                <a:gd name="T99" fmla="*/ 33 h 66"/>
                <a:gd name="T100" fmla="*/ 34 w 226"/>
                <a:gd name="T101" fmla="*/ 40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59"/>
                  </a:moveTo>
                  <a:cubicBezTo>
                    <a:pt x="149" y="58"/>
                    <a:pt x="188" y="64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1"/>
                  </a:cubicBezTo>
                  <a:cubicBezTo>
                    <a:pt x="166" y="4"/>
                    <a:pt x="119" y="8"/>
                    <a:pt x="80" y="5"/>
                  </a:cubicBezTo>
                  <a:cubicBezTo>
                    <a:pt x="56" y="3"/>
                    <a:pt x="37" y="7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0"/>
                    <a:pt x="107" y="59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0"/>
                    <a:pt x="56" y="30"/>
                  </a:cubicBezTo>
                  <a:cubicBezTo>
                    <a:pt x="53" y="41"/>
                    <a:pt x="45" y="31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5"/>
                    <a:pt x="60" y="43"/>
                  </a:cubicBezTo>
                  <a:cubicBezTo>
                    <a:pt x="72" y="43"/>
                    <a:pt x="74" y="44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3"/>
                  </a:moveTo>
                  <a:cubicBezTo>
                    <a:pt x="192" y="52"/>
                    <a:pt x="191" y="48"/>
                    <a:pt x="189" y="46"/>
                  </a:cubicBezTo>
                  <a:cubicBezTo>
                    <a:pt x="194" y="42"/>
                    <a:pt x="215" y="42"/>
                    <a:pt x="218" y="46"/>
                  </a:cubicBezTo>
                  <a:cubicBezTo>
                    <a:pt x="214" y="54"/>
                    <a:pt x="199" y="50"/>
                    <a:pt x="190" y="53"/>
                  </a:cubicBezTo>
                  <a:close/>
                  <a:moveTo>
                    <a:pt x="213" y="30"/>
                  </a:moveTo>
                  <a:cubicBezTo>
                    <a:pt x="212" y="33"/>
                    <a:pt x="213" y="35"/>
                    <a:pt x="215" y="36"/>
                  </a:cubicBezTo>
                  <a:cubicBezTo>
                    <a:pt x="202" y="39"/>
                    <a:pt x="198" y="36"/>
                    <a:pt x="189" y="38"/>
                  </a:cubicBezTo>
                  <a:cubicBezTo>
                    <a:pt x="187" y="37"/>
                    <a:pt x="189" y="32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4"/>
                  </a:moveTo>
                  <a:cubicBezTo>
                    <a:pt x="202" y="22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9"/>
                  </a:cubicBezTo>
                  <a:cubicBezTo>
                    <a:pt x="196" y="8"/>
                    <a:pt x="207" y="8"/>
                    <a:pt x="208" y="24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2"/>
                  </a:cubicBezTo>
                  <a:cubicBezTo>
                    <a:pt x="157" y="49"/>
                    <a:pt x="155" y="44"/>
                    <a:pt x="157" y="43"/>
                  </a:cubicBezTo>
                  <a:cubicBezTo>
                    <a:pt x="162" y="44"/>
                    <a:pt x="175" y="46"/>
                    <a:pt x="181" y="43"/>
                  </a:cubicBezTo>
                  <a:cubicBezTo>
                    <a:pt x="185" y="46"/>
                    <a:pt x="177" y="52"/>
                    <a:pt x="185" y="52"/>
                  </a:cubicBezTo>
                  <a:close/>
                  <a:moveTo>
                    <a:pt x="153" y="11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3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1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7"/>
                  </a:cubicBezTo>
                  <a:cubicBezTo>
                    <a:pt x="159" y="37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2"/>
                    <a:pt x="135" y="53"/>
                    <a:pt x="122" y="51"/>
                  </a:cubicBezTo>
                  <a:cubicBezTo>
                    <a:pt x="125" y="48"/>
                    <a:pt x="121" y="46"/>
                    <a:pt x="124" y="44"/>
                  </a:cubicBezTo>
                  <a:cubicBezTo>
                    <a:pt x="131" y="44"/>
                    <a:pt x="137" y="43"/>
                    <a:pt x="149" y="44"/>
                  </a:cubicBezTo>
                  <a:cubicBezTo>
                    <a:pt x="150" y="49"/>
                    <a:pt x="149" y="47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1"/>
                    <a:pt x="131" y="35"/>
                    <a:pt x="122" y="37"/>
                  </a:cubicBezTo>
                  <a:cubicBezTo>
                    <a:pt x="122" y="35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6"/>
                  </a:moveTo>
                  <a:cubicBezTo>
                    <a:pt x="128" y="14"/>
                    <a:pt x="136" y="13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3"/>
                    <a:pt x="124" y="26"/>
                  </a:cubicBezTo>
                  <a:cubicBezTo>
                    <a:pt x="121" y="25"/>
                    <a:pt x="123" y="19"/>
                    <a:pt x="122" y="16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2"/>
                    <a:pt x="116" y="25"/>
                  </a:cubicBezTo>
                  <a:cubicBezTo>
                    <a:pt x="111" y="28"/>
                    <a:pt x="101" y="25"/>
                    <a:pt x="95" y="25"/>
                  </a:cubicBezTo>
                  <a:cubicBezTo>
                    <a:pt x="95" y="19"/>
                    <a:pt x="95" y="21"/>
                    <a:pt x="96" y="16"/>
                  </a:cubicBezTo>
                  <a:close/>
                  <a:moveTo>
                    <a:pt x="93" y="32"/>
                  </a:moveTo>
                  <a:cubicBezTo>
                    <a:pt x="100" y="33"/>
                    <a:pt x="111" y="31"/>
                    <a:pt x="116" y="34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4"/>
                    <a:pt x="93" y="32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4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1"/>
                    <a:pt x="99" y="53"/>
                    <a:pt x="91" y="53"/>
                  </a:cubicBezTo>
                  <a:cubicBezTo>
                    <a:pt x="90" y="49"/>
                    <a:pt x="93" y="49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1"/>
                    <a:pt x="82" y="14"/>
                    <a:pt x="89" y="14"/>
                  </a:cubicBezTo>
                  <a:cubicBezTo>
                    <a:pt x="90" y="18"/>
                    <a:pt x="87" y="20"/>
                    <a:pt x="88" y="25"/>
                  </a:cubicBezTo>
                  <a:cubicBezTo>
                    <a:pt x="79" y="23"/>
                    <a:pt x="76" y="25"/>
                    <a:pt x="69" y="23"/>
                  </a:cubicBezTo>
                  <a:cubicBezTo>
                    <a:pt x="68" y="17"/>
                    <a:pt x="73" y="18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3"/>
                    <a:pt x="70" y="34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1"/>
                  </a:moveTo>
                  <a:cubicBezTo>
                    <a:pt x="51" y="11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1"/>
                    <a:pt x="44" y="21"/>
                  </a:cubicBezTo>
                  <a:cubicBezTo>
                    <a:pt x="44" y="18"/>
                    <a:pt x="46" y="16"/>
                    <a:pt x="45" y="11"/>
                  </a:cubicBezTo>
                  <a:close/>
                  <a:moveTo>
                    <a:pt x="27" y="9"/>
                  </a:moveTo>
                  <a:cubicBezTo>
                    <a:pt x="32" y="10"/>
                    <a:pt x="34" y="12"/>
                    <a:pt x="40" y="11"/>
                  </a:cubicBezTo>
                  <a:cubicBezTo>
                    <a:pt x="39" y="14"/>
                    <a:pt x="37" y="16"/>
                    <a:pt x="37" y="20"/>
                  </a:cubicBezTo>
                  <a:cubicBezTo>
                    <a:pt x="32" y="21"/>
                    <a:pt x="25" y="17"/>
                    <a:pt x="24" y="19"/>
                  </a:cubicBezTo>
                  <a:cubicBezTo>
                    <a:pt x="21" y="17"/>
                    <a:pt x="27" y="13"/>
                    <a:pt x="27" y="9"/>
                  </a:cubicBezTo>
                  <a:close/>
                  <a:moveTo>
                    <a:pt x="23" y="51"/>
                  </a:moveTo>
                  <a:cubicBezTo>
                    <a:pt x="17" y="52"/>
                    <a:pt x="14" y="52"/>
                    <a:pt x="8" y="50"/>
                  </a:cubicBezTo>
                  <a:cubicBezTo>
                    <a:pt x="7" y="44"/>
                    <a:pt x="12" y="44"/>
                    <a:pt x="11" y="38"/>
                  </a:cubicBezTo>
                  <a:cubicBezTo>
                    <a:pt x="16" y="39"/>
                    <a:pt x="20" y="41"/>
                    <a:pt x="26" y="40"/>
                  </a:cubicBezTo>
                  <a:cubicBezTo>
                    <a:pt x="27" y="46"/>
                    <a:pt x="23" y="47"/>
                    <a:pt x="23" y="51"/>
                  </a:cubicBezTo>
                  <a:close/>
                  <a:moveTo>
                    <a:pt x="16" y="33"/>
                  </a:moveTo>
                  <a:cubicBezTo>
                    <a:pt x="14" y="23"/>
                    <a:pt x="23" y="23"/>
                    <a:pt x="33" y="26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5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0"/>
                  </a:cubicBezTo>
                  <a:cubicBezTo>
                    <a:pt x="42" y="39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3"/>
                    <a:pt x="36" y="53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2" name="Freeform 811"/>
            <p:cNvSpPr>
              <a:spLocks noEditPoints="1"/>
            </p:cNvSpPr>
            <p:nvPr/>
          </p:nvSpPr>
          <p:spPr bwMode="auto">
            <a:xfrm>
              <a:off x="8687396" y="6267047"/>
              <a:ext cx="214125" cy="240889"/>
            </a:xfrm>
            <a:custGeom>
              <a:avLst/>
              <a:gdLst>
                <a:gd name="T0" fmla="*/ 51 w 58"/>
                <a:gd name="T1" fmla="*/ 44 h 65"/>
                <a:gd name="T2" fmla="*/ 58 w 58"/>
                <a:gd name="T3" fmla="*/ 15 h 65"/>
                <a:gd name="T4" fmla="*/ 19 w 58"/>
                <a:gd name="T5" fmla="*/ 34 h 65"/>
                <a:gd name="T6" fmla="*/ 0 w 58"/>
                <a:gd name="T7" fmla="*/ 50 h 65"/>
                <a:gd name="T8" fmla="*/ 51 w 58"/>
                <a:gd name="T9" fmla="*/ 44 h 65"/>
                <a:gd name="T10" fmla="*/ 26 w 58"/>
                <a:gd name="T11" fmla="*/ 37 h 65"/>
                <a:gd name="T12" fmla="*/ 32 w 58"/>
                <a:gd name="T13" fmla="*/ 22 h 65"/>
                <a:gd name="T14" fmla="*/ 43 w 58"/>
                <a:gd name="T15" fmla="*/ 19 h 65"/>
                <a:gd name="T16" fmla="*/ 43 w 58"/>
                <a:gd name="T17" fmla="*/ 15 h 65"/>
                <a:gd name="T18" fmla="*/ 49 w 58"/>
                <a:gd name="T19" fmla="*/ 18 h 65"/>
                <a:gd name="T20" fmla="*/ 45 w 58"/>
                <a:gd name="T21" fmla="*/ 40 h 65"/>
                <a:gd name="T22" fmla="*/ 7 w 58"/>
                <a:gd name="T23" fmla="*/ 49 h 65"/>
                <a:gd name="T24" fmla="*/ 26 w 58"/>
                <a:gd name="T25" fmla="*/ 37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5">
                  <a:moveTo>
                    <a:pt x="51" y="44"/>
                  </a:moveTo>
                  <a:cubicBezTo>
                    <a:pt x="52" y="33"/>
                    <a:pt x="54" y="26"/>
                    <a:pt x="58" y="15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5"/>
                    <a:pt x="38" y="51"/>
                    <a:pt x="51" y="44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6"/>
                    <a:pt x="43" y="15"/>
                  </a:cubicBezTo>
                  <a:cubicBezTo>
                    <a:pt x="46" y="15"/>
                    <a:pt x="47" y="17"/>
                    <a:pt x="49" y="18"/>
                  </a:cubicBezTo>
                  <a:cubicBezTo>
                    <a:pt x="47" y="24"/>
                    <a:pt x="46" y="32"/>
                    <a:pt x="45" y="40"/>
                  </a:cubicBezTo>
                  <a:cubicBezTo>
                    <a:pt x="33" y="44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3" name="Freeform 812"/>
            <p:cNvSpPr>
              <a:spLocks/>
            </p:cNvSpPr>
            <p:nvPr/>
          </p:nvSpPr>
          <p:spPr bwMode="auto">
            <a:xfrm>
              <a:off x="10633985" y="6344910"/>
              <a:ext cx="489081" cy="99762"/>
            </a:xfrm>
            <a:custGeom>
              <a:avLst/>
              <a:gdLst>
                <a:gd name="T0" fmla="*/ 102 w 131"/>
                <a:gd name="T1" fmla="*/ 9 h 27"/>
                <a:gd name="T2" fmla="*/ 81 w 131"/>
                <a:gd name="T3" fmla="*/ 17 h 27"/>
                <a:gd name="T4" fmla="*/ 46 w 131"/>
                <a:gd name="T5" fmla="*/ 13 h 27"/>
                <a:gd name="T6" fmla="*/ 35 w 131"/>
                <a:gd name="T7" fmla="*/ 2 h 27"/>
                <a:gd name="T8" fmla="*/ 16 w 131"/>
                <a:gd name="T9" fmla="*/ 12 h 27"/>
                <a:gd name="T10" fmla="*/ 1 w 131"/>
                <a:gd name="T11" fmla="*/ 0 h 27"/>
                <a:gd name="T12" fmla="*/ 15 w 131"/>
                <a:gd name="T13" fmla="*/ 19 h 27"/>
                <a:gd name="T14" fmla="*/ 33 w 131"/>
                <a:gd name="T15" fmla="*/ 11 h 27"/>
                <a:gd name="T16" fmla="*/ 65 w 131"/>
                <a:gd name="T17" fmla="*/ 15 h 27"/>
                <a:gd name="T18" fmla="*/ 98 w 131"/>
                <a:gd name="T19" fmla="*/ 16 h 27"/>
                <a:gd name="T20" fmla="*/ 131 w 131"/>
                <a:gd name="T21" fmla="*/ 15 h 27"/>
                <a:gd name="T22" fmla="*/ 102 w 131"/>
                <a:gd name="T23" fmla="*/ 9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9"/>
                  </a:moveTo>
                  <a:cubicBezTo>
                    <a:pt x="94" y="10"/>
                    <a:pt x="89" y="15"/>
                    <a:pt x="81" y="17"/>
                  </a:cubicBezTo>
                  <a:cubicBezTo>
                    <a:pt x="73" y="7"/>
                    <a:pt x="58" y="9"/>
                    <a:pt x="46" y="13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6"/>
                    <a:pt x="23" y="13"/>
                    <a:pt x="16" y="12"/>
                  </a:cubicBezTo>
                  <a:cubicBezTo>
                    <a:pt x="8" y="11"/>
                    <a:pt x="10" y="1"/>
                    <a:pt x="1" y="0"/>
                  </a:cubicBezTo>
                  <a:cubicBezTo>
                    <a:pt x="0" y="8"/>
                    <a:pt x="7" y="18"/>
                    <a:pt x="15" y="19"/>
                  </a:cubicBezTo>
                  <a:cubicBezTo>
                    <a:pt x="23" y="20"/>
                    <a:pt x="26" y="12"/>
                    <a:pt x="33" y="11"/>
                  </a:cubicBezTo>
                  <a:cubicBezTo>
                    <a:pt x="39" y="24"/>
                    <a:pt x="54" y="18"/>
                    <a:pt x="65" y="15"/>
                  </a:cubicBezTo>
                  <a:cubicBezTo>
                    <a:pt x="74" y="26"/>
                    <a:pt x="88" y="24"/>
                    <a:pt x="98" y="16"/>
                  </a:cubicBezTo>
                  <a:cubicBezTo>
                    <a:pt x="105" y="27"/>
                    <a:pt x="125" y="26"/>
                    <a:pt x="131" y="15"/>
                  </a:cubicBezTo>
                  <a:cubicBezTo>
                    <a:pt x="120" y="18"/>
                    <a:pt x="106" y="19"/>
                    <a:pt x="10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4" name="Freeform 813"/>
            <p:cNvSpPr>
              <a:spLocks/>
            </p:cNvSpPr>
            <p:nvPr/>
          </p:nvSpPr>
          <p:spPr bwMode="auto">
            <a:xfrm>
              <a:off x="9193509" y="6332745"/>
              <a:ext cx="60832" cy="133827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1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1"/>
                    <a:pt x="16" y="1"/>
                  </a:cubicBezTo>
                  <a:cubicBezTo>
                    <a:pt x="14" y="1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5" name="Freeform 814"/>
            <p:cNvSpPr>
              <a:spLocks/>
            </p:cNvSpPr>
            <p:nvPr/>
          </p:nvSpPr>
          <p:spPr bwMode="auto">
            <a:xfrm>
              <a:off x="9242174" y="6359509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0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0"/>
                  </a:cubicBezTo>
                  <a:cubicBezTo>
                    <a:pt x="8" y="10"/>
                    <a:pt x="4" y="20"/>
                    <a:pt x="0" y="31"/>
                  </a:cubicBezTo>
                  <a:cubicBezTo>
                    <a:pt x="12" y="28"/>
                    <a:pt x="12" y="12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6" name="Freeform 815"/>
            <p:cNvSpPr>
              <a:spLocks/>
            </p:cNvSpPr>
            <p:nvPr/>
          </p:nvSpPr>
          <p:spPr bwMode="auto">
            <a:xfrm>
              <a:off x="7748167" y="6371676"/>
              <a:ext cx="272522" cy="55964"/>
            </a:xfrm>
            <a:custGeom>
              <a:avLst/>
              <a:gdLst>
                <a:gd name="T0" fmla="*/ 71 w 73"/>
                <a:gd name="T1" fmla="*/ 7 h 15"/>
                <a:gd name="T2" fmla="*/ 44 w 73"/>
                <a:gd name="T3" fmla="*/ 4 h 15"/>
                <a:gd name="T4" fmla="*/ 3 w 73"/>
                <a:gd name="T5" fmla="*/ 0 h 15"/>
                <a:gd name="T6" fmla="*/ 0 w 73"/>
                <a:gd name="T7" fmla="*/ 1 h 15"/>
                <a:gd name="T8" fmla="*/ 0 w 73"/>
                <a:gd name="T9" fmla="*/ 5 h 15"/>
                <a:gd name="T10" fmla="*/ 71 w 73"/>
                <a:gd name="T11" fmla="*/ 13 h 15"/>
                <a:gd name="T12" fmla="*/ 71 w 73"/>
                <a:gd name="T13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5">
                  <a:moveTo>
                    <a:pt x="71" y="7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3"/>
                    <a:pt x="10" y="3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2"/>
                    <a:pt x="0" y="4"/>
                    <a:pt x="0" y="5"/>
                  </a:cubicBezTo>
                  <a:cubicBezTo>
                    <a:pt x="14" y="15"/>
                    <a:pt x="51" y="11"/>
                    <a:pt x="71" y="13"/>
                  </a:cubicBezTo>
                  <a:cubicBezTo>
                    <a:pt x="67" y="12"/>
                    <a:pt x="73" y="10"/>
                    <a:pt x="7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7" name="Freeform 816"/>
            <p:cNvSpPr>
              <a:spLocks/>
            </p:cNvSpPr>
            <p:nvPr/>
          </p:nvSpPr>
          <p:spPr bwMode="auto">
            <a:xfrm>
              <a:off x="10604787" y="6471438"/>
              <a:ext cx="474482" cy="97329"/>
            </a:xfrm>
            <a:custGeom>
              <a:avLst/>
              <a:gdLst>
                <a:gd name="T0" fmla="*/ 38 w 127"/>
                <a:gd name="T1" fmla="*/ 9 h 26"/>
                <a:gd name="T2" fmla="*/ 68 w 127"/>
                <a:gd name="T3" fmla="*/ 13 h 26"/>
                <a:gd name="T4" fmla="*/ 80 w 127"/>
                <a:gd name="T5" fmla="*/ 20 h 26"/>
                <a:gd name="T6" fmla="*/ 97 w 127"/>
                <a:gd name="T7" fmla="*/ 12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5 h 26"/>
                <a:gd name="T16" fmla="*/ 79 w 127"/>
                <a:gd name="T17" fmla="*/ 13 h 26"/>
                <a:gd name="T18" fmla="*/ 72 w 127"/>
                <a:gd name="T19" fmla="*/ 5 h 26"/>
                <a:gd name="T20" fmla="*/ 40 w 127"/>
                <a:gd name="T21" fmla="*/ 2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9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0"/>
                  </a:cubicBezTo>
                  <a:cubicBezTo>
                    <a:pt x="86" y="18"/>
                    <a:pt x="91" y="15"/>
                    <a:pt x="97" y="12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0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5"/>
                  </a:cubicBezTo>
                  <a:cubicBezTo>
                    <a:pt x="93" y="9"/>
                    <a:pt x="86" y="11"/>
                    <a:pt x="79" y="13"/>
                  </a:cubicBezTo>
                  <a:cubicBezTo>
                    <a:pt x="75" y="12"/>
                    <a:pt x="76" y="6"/>
                    <a:pt x="72" y="5"/>
                  </a:cubicBezTo>
                  <a:cubicBezTo>
                    <a:pt x="61" y="11"/>
                    <a:pt x="49" y="13"/>
                    <a:pt x="40" y="2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0"/>
                    <a:pt x="11" y="0"/>
                    <a:pt x="1" y="0"/>
                  </a:cubicBezTo>
                  <a:cubicBezTo>
                    <a:pt x="0" y="16"/>
                    <a:pt x="28" y="26"/>
                    <a:pt x="38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8" name="Freeform 817"/>
            <p:cNvSpPr>
              <a:spLocks/>
            </p:cNvSpPr>
            <p:nvPr/>
          </p:nvSpPr>
          <p:spPr bwMode="auto">
            <a:xfrm>
              <a:off x="8293212" y="6422774"/>
              <a:ext cx="75431" cy="97329"/>
            </a:xfrm>
            <a:custGeom>
              <a:avLst/>
              <a:gdLst>
                <a:gd name="T0" fmla="*/ 20 w 20"/>
                <a:gd name="T1" fmla="*/ 26 h 26"/>
                <a:gd name="T2" fmla="*/ 4 w 20"/>
                <a:gd name="T3" fmla="*/ 0 h 26"/>
                <a:gd name="T4" fmla="*/ 20 w 20"/>
                <a:gd name="T5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6">
                  <a:moveTo>
                    <a:pt x="20" y="26"/>
                  </a:moveTo>
                  <a:cubicBezTo>
                    <a:pt x="15" y="17"/>
                    <a:pt x="12" y="5"/>
                    <a:pt x="4" y="0"/>
                  </a:cubicBezTo>
                  <a:cubicBezTo>
                    <a:pt x="0" y="7"/>
                    <a:pt x="8" y="25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9" name="Freeform 818"/>
            <p:cNvSpPr>
              <a:spLocks/>
            </p:cNvSpPr>
            <p:nvPr/>
          </p:nvSpPr>
          <p:spPr bwMode="auto">
            <a:xfrm>
              <a:off x="6256594" y="6371676"/>
              <a:ext cx="131395" cy="167892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4 h 45"/>
                <a:gd name="T4" fmla="*/ 29 w 35"/>
                <a:gd name="T5" fmla="*/ 4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8"/>
                    <a:pt x="33" y="6"/>
                    <a:pt x="33" y="4"/>
                  </a:cubicBezTo>
                  <a:cubicBezTo>
                    <a:pt x="32" y="4"/>
                    <a:pt x="31" y="4"/>
                    <a:pt x="29" y="4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7"/>
                    <a:pt x="12" y="12"/>
                    <a:pt x="13" y="16"/>
                  </a:cubicBezTo>
                  <a:cubicBezTo>
                    <a:pt x="14" y="25"/>
                    <a:pt x="7" y="38"/>
                    <a:pt x="13" y="45"/>
                  </a:cubicBezTo>
                  <a:cubicBezTo>
                    <a:pt x="21" y="40"/>
                    <a:pt x="16" y="21"/>
                    <a:pt x="21" y="14"/>
                  </a:cubicBezTo>
                  <a:cubicBezTo>
                    <a:pt x="27" y="13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0" name="Freeform 819"/>
            <p:cNvSpPr>
              <a:spLocks noEditPoints="1"/>
            </p:cNvSpPr>
            <p:nvPr/>
          </p:nvSpPr>
          <p:spPr bwMode="auto">
            <a:xfrm>
              <a:off x="6370955" y="6400875"/>
              <a:ext cx="150861" cy="153293"/>
            </a:xfrm>
            <a:custGeom>
              <a:avLst/>
              <a:gdLst>
                <a:gd name="T0" fmla="*/ 14 w 40"/>
                <a:gd name="T1" fmla="*/ 36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6 h 41"/>
                <a:gd name="T8" fmla="*/ 30 w 40"/>
                <a:gd name="T9" fmla="*/ 12 h 41"/>
                <a:gd name="T10" fmla="*/ 15 w 40"/>
                <a:gd name="T11" fmla="*/ 9 h 41"/>
                <a:gd name="T12" fmla="*/ 30 w 40"/>
                <a:gd name="T1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6"/>
                  </a:moveTo>
                  <a:cubicBezTo>
                    <a:pt x="27" y="41"/>
                    <a:pt x="40" y="24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5"/>
                    <a:pt x="0" y="32"/>
                    <a:pt x="14" y="36"/>
                  </a:cubicBezTo>
                  <a:close/>
                  <a:moveTo>
                    <a:pt x="30" y="12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7"/>
                    <a:pt x="3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1" name="Freeform 820"/>
            <p:cNvSpPr>
              <a:spLocks/>
            </p:cNvSpPr>
            <p:nvPr/>
          </p:nvSpPr>
          <p:spPr bwMode="auto">
            <a:xfrm>
              <a:off x="8242115" y="6466572"/>
              <a:ext cx="85164" cy="80296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9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4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2" name="Freeform 821"/>
            <p:cNvSpPr>
              <a:spLocks/>
            </p:cNvSpPr>
            <p:nvPr/>
          </p:nvSpPr>
          <p:spPr bwMode="auto">
            <a:xfrm>
              <a:off x="6548582" y="6422774"/>
              <a:ext cx="141128" cy="77864"/>
            </a:xfrm>
            <a:custGeom>
              <a:avLst/>
              <a:gdLst>
                <a:gd name="T0" fmla="*/ 0 w 38"/>
                <a:gd name="T1" fmla="*/ 15 h 21"/>
                <a:gd name="T2" fmla="*/ 12 w 38"/>
                <a:gd name="T3" fmla="*/ 13 h 21"/>
                <a:gd name="T4" fmla="*/ 25 w 38"/>
                <a:gd name="T5" fmla="*/ 21 h 21"/>
                <a:gd name="T6" fmla="*/ 38 w 38"/>
                <a:gd name="T7" fmla="*/ 5 h 21"/>
                <a:gd name="T8" fmla="*/ 24 w 38"/>
                <a:gd name="T9" fmla="*/ 13 h 21"/>
                <a:gd name="T10" fmla="*/ 0 w 38"/>
                <a:gd name="T11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1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4"/>
                    <a:pt x="18" y="21"/>
                    <a:pt x="25" y="21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6"/>
                    <a:pt x="31" y="12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3" name="Freeform 822"/>
            <p:cNvSpPr>
              <a:spLocks noEditPoints="1"/>
            </p:cNvSpPr>
            <p:nvPr/>
          </p:nvSpPr>
          <p:spPr bwMode="auto">
            <a:xfrm>
              <a:off x="9704489" y="6534702"/>
              <a:ext cx="172761" cy="104628"/>
            </a:xfrm>
            <a:custGeom>
              <a:avLst/>
              <a:gdLst>
                <a:gd name="T0" fmla="*/ 0 w 46"/>
                <a:gd name="T1" fmla="*/ 17 h 28"/>
                <a:gd name="T2" fmla="*/ 15 w 46"/>
                <a:gd name="T3" fmla="*/ 26 h 28"/>
                <a:gd name="T4" fmla="*/ 46 w 46"/>
                <a:gd name="T5" fmla="*/ 11 h 28"/>
                <a:gd name="T6" fmla="*/ 0 w 46"/>
                <a:gd name="T7" fmla="*/ 17 h 28"/>
                <a:gd name="T8" fmla="*/ 10 w 46"/>
                <a:gd name="T9" fmla="*/ 18 h 28"/>
                <a:gd name="T10" fmla="*/ 39 w 46"/>
                <a:gd name="T11" fmla="*/ 14 h 28"/>
                <a:gd name="T12" fmla="*/ 10 w 46"/>
                <a:gd name="T13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8">
                  <a:moveTo>
                    <a:pt x="0" y="17"/>
                  </a:moveTo>
                  <a:cubicBezTo>
                    <a:pt x="1" y="24"/>
                    <a:pt x="8" y="25"/>
                    <a:pt x="15" y="26"/>
                  </a:cubicBezTo>
                  <a:cubicBezTo>
                    <a:pt x="30" y="28"/>
                    <a:pt x="45" y="23"/>
                    <a:pt x="46" y="11"/>
                  </a:cubicBezTo>
                  <a:cubicBezTo>
                    <a:pt x="35" y="0"/>
                    <a:pt x="3" y="3"/>
                    <a:pt x="0" y="17"/>
                  </a:cubicBezTo>
                  <a:close/>
                  <a:moveTo>
                    <a:pt x="10" y="18"/>
                  </a:moveTo>
                  <a:cubicBezTo>
                    <a:pt x="12" y="7"/>
                    <a:pt x="30" y="11"/>
                    <a:pt x="39" y="14"/>
                  </a:cubicBezTo>
                  <a:cubicBezTo>
                    <a:pt x="33" y="21"/>
                    <a:pt x="20" y="20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4" name="Freeform 823"/>
            <p:cNvSpPr>
              <a:spLocks noEditPoints="1"/>
            </p:cNvSpPr>
            <p:nvPr/>
          </p:nvSpPr>
          <p:spPr bwMode="auto">
            <a:xfrm>
              <a:off x="8310245" y="6580935"/>
              <a:ext cx="192226" cy="177625"/>
            </a:xfrm>
            <a:custGeom>
              <a:avLst/>
              <a:gdLst>
                <a:gd name="T0" fmla="*/ 1 w 52"/>
                <a:gd name="T1" fmla="*/ 20 h 48"/>
                <a:gd name="T2" fmla="*/ 13 w 52"/>
                <a:gd name="T3" fmla="*/ 39 h 48"/>
                <a:gd name="T4" fmla="*/ 25 w 52"/>
                <a:gd name="T5" fmla="*/ 36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0 h 48"/>
                <a:gd name="T12" fmla="*/ 29 w 52"/>
                <a:gd name="T13" fmla="*/ 21 h 48"/>
                <a:gd name="T14" fmla="*/ 44 w 52"/>
                <a:gd name="T15" fmla="*/ 24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0 h 48"/>
                <a:gd name="T24" fmla="*/ 8 w 52"/>
                <a:gd name="T25" fmla="*/ 18 h 48"/>
                <a:gd name="T26" fmla="*/ 21 w 52"/>
                <a:gd name="T27" fmla="*/ 19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0"/>
                  </a:moveTo>
                  <a:cubicBezTo>
                    <a:pt x="0" y="28"/>
                    <a:pt x="6" y="36"/>
                    <a:pt x="13" y="39"/>
                  </a:cubicBezTo>
                  <a:cubicBezTo>
                    <a:pt x="19" y="41"/>
                    <a:pt x="24" y="36"/>
                    <a:pt x="25" y="36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0"/>
                  </a:cubicBezTo>
                  <a:close/>
                  <a:moveTo>
                    <a:pt x="29" y="21"/>
                  </a:moveTo>
                  <a:cubicBezTo>
                    <a:pt x="35" y="21"/>
                    <a:pt x="38" y="24"/>
                    <a:pt x="44" y="24"/>
                  </a:cubicBezTo>
                  <a:cubicBezTo>
                    <a:pt x="43" y="31"/>
                    <a:pt x="41" y="35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29"/>
                    <a:pt x="10" y="30"/>
                  </a:cubicBezTo>
                  <a:cubicBezTo>
                    <a:pt x="8" y="27"/>
                    <a:pt x="7" y="23"/>
                    <a:pt x="8" y="18"/>
                  </a:cubicBezTo>
                  <a:cubicBezTo>
                    <a:pt x="14" y="17"/>
                    <a:pt x="16" y="20"/>
                    <a:pt x="21" y="19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5" name="Freeform 824"/>
            <p:cNvSpPr>
              <a:spLocks/>
            </p:cNvSpPr>
            <p:nvPr/>
          </p:nvSpPr>
          <p:spPr bwMode="auto">
            <a:xfrm>
              <a:off x="6314991" y="6563901"/>
              <a:ext cx="131395" cy="167892"/>
            </a:xfrm>
            <a:custGeom>
              <a:avLst/>
              <a:gdLst>
                <a:gd name="T0" fmla="*/ 29 w 35"/>
                <a:gd name="T1" fmla="*/ 2 h 45"/>
                <a:gd name="T2" fmla="*/ 28 w 35"/>
                <a:gd name="T3" fmla="*/ 20 h 45"/>
                <a:gd name="T4" fmla="*/ 13 w 35"/>
                <a:gd name="T5" fmla="*/ 22 h 45"/>
                <a:gd name="T6" fmla="*/ 13 w 35"/>
                <a:gd name="T7" fmla="*/ 0 h 45"/>
                <a:gd name="T8" fmla="*/ 9 w 35"/>
                <a:gd name="T9" fmla="*/ 0 h 45"/>
                <a:gd name="T10" fmla="*/ 11 w 35"/>
                <a:gd name="T11" fmla="*/ 45 h 45"/>
                <a:gd name="T12" fmla="*/ 11 w 35"/>
                <a:gd name="T13" fmla="*/ 28 h 45"/>
                <a:gd name="T14" fmla="*/ 28 w 35"/>
                <a:gd name="T15" fmla="*/ 27 h 45"/>
                <a:gd name="T16" fmla="*/ 32 w 35"/>
                <a:gd name="T17" fmla="*/ 42 h 45"/>
                <a:gd name="T18" fmla="*/ 34 w 35"/>
                <a:gd name="T19" fmla="*/ 23 h 45"/>
                <a:gd name="T20" fmla="*/ 29 w 35"/>
                <a:gd name="T21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5">
                  <a:moveTo>
                    <a:pt x="29" y="2"/>
                  </a:moveTo>
                  <a:cubicBezTo>
                    <a:pt x="23" y="5"/>
                    <a:pt x="29" y="13"/>
                    <a:pt x="28" y="20"/>
                  </a:cubicBezTo>
                  <a:cubicBezTo>
                    <a:pt x="25" y="21"/>
                    <a:pt x="19" y="21"/>
                    <a:pt x="13" y="22"/>
                  </a:cubicBezTo>
                  <a:cubicBezTo>
                    <a:pt x="10" y="16"/>
                    <a:pt x="15" y="9"/>
                    <a:pt x="13" y="0"/>
                  </a:cubicBezTo>
                  <a:cubicBezTo>
                    <a:pt x="12" y="0"/>
                    <a:pt x="11" y="0"/>
                    <a:pt x="9" y="0"/>
                  </a:cubicBezTo>
                  <a:cubicBezTo>
                    <a:pt x="9" y="11"/>
                    <a:pt x="0" y="36"/>
                    <a:pt x="11" y="45"/>
                  </a:cubicBezTo>
                  <a:cubicBezTo>
                    <a:pt x="13" y="41"/>
                    <a:pt x="9" y="35"/>
                    <a:pt x="11" y="28"/>
                  </a:cubicBezTo>
                  <a:cubicBezTo>
                    <a:pt x="17" y="31"/>
                    <a:pt x="22" y="27"/>
                    <a:pt x="28" y="27"/>
                  </a:cubicBezTo>
                  <a:cubicBezTo>
                    <a:pt x="29" y="35"/>
                    <a:pt x="25" y="41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6" name="Freeform 825"/>
            <p:cNvSpPr>
              <a:spLocks/>
            </p:cNvSpPr>
            <p:nvPr/>
          </p:nvSpPr>
          <p:spPr bwMode="auto">
            <a:xfrm>
              <a:off x="6641045" y="6571202"/>
              <a:ext cx="75431" cy="145994"/>
            </a:xfrm>
            <a:custGeom>
              <a:avLst/>
              <a:gdLst>
                <a:gd name="T0" fmla="*/ 7 w 20"/>
                <a:gd name="T1" fmla="*/ 29 h 39"/>
                <a:gd name="T2" fmla="*/ 7 w 20"/>
                <a:gd name="T3" fmla="*/ 1 h 39"/>
                <a:gd name="T4" fmla="*/ 1 w 20"/>
                <a:gd name="T5" fmla="*/ 0 h 39"/>
                <a:gd name="T6" fmla="*/ 0 w 20"/>
                <a:gd name="T7" fmla="*/ 36 h 39"/>
                <a:gd name="T8" fmla="*/ 20 w 20"/>
                <a:gd name="T9" fmla="*/ 33 h 39"/>
                <a:gd name="T10" fmla="*/ 7 w 20"/>
                <a:gd name="T11" fmla="*/ 2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9">
                  <a:moveTo>
                    <a:pt x="7" y="29"/>
                  </a:moveTo>
                  <a:cubicBezTo>
                    <a:pt x="9" y="20"/>
                    <a:pt x="10" y="8"/>
                    <a:pt x="7" y="1"/>
                  </a:cubicBezTo>
                  <a:cubicBezTo>
                    <a:pt x="5" y="1"/>
                    <a:pt x="3" y="1"/>
                    <a:pt x="1" y="0"/>
                  </a:cubicBezTo>
                  <a:cubicBezTo>
                    <a:pt x="4" y="16"/>
                    <a:pt x="1" y="22"/>
                    <a:pt x="0" y="36"/>
                  </a:cubicBezTo>
                  <a:cubicBezTo>
                    <a:pt x="6" y="39"/>
                    <a:pt x="18" y="38"/>
                    <a:pt x="20" y="33"/>
                  </a:cubicBezTo>
                  <a:cubicBezTo>
                    <a:pt x="17" y="27"/>
                    <a:pt x="10" y="32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7" name="Freeform 826"/>
            <p:cNvSpPr>
              <a:spLocks/>
            </p:cNvSpPr>
            <p:nvPr/>
          </p:nvSpPr>
          <p:spPr bwMode="auto">
            <a:xfrm>
              <a:off x="6147097" y="6561469"/>
              <a:ext cx="97329" cy="177625"/>
            </a:xfrm>
            <a:custGeom>
              <a:avLst/>
              <a:gdLst>
                <a:gd name="T0" fmla="*/ 3 w 26"/>
                <a:gd name="T1" fmla="*/ 37 h 48"/>
                <a:gd name="T2" fmla="*/ 23 w 26"/>
                <a:gd name="T3" fmla="*/ 36 h 48"/>
                <a:gd name="T4" fmla="*/ 10 w 26"/>
                <a:gd name="T5" fmla="*/ 9 h 48"/>
                <a:gd name="T6" fmla="*/ 15 w 26"/>
                <a:gd name="T7" fmla="*/ 7 h 48"/>
                <a:gd name="T8" fmla="*/ 23 w 26"/>
                <a:gd name="T9" fmla="*/ 12 h 48"/>
                <a:gd name="T10" fmla="*/ 20 w 26"/>
                <a:gd name="T11" fmla="*/ 1 h 48"/>
                <a:gd name="T12" fmla="*/ 4 w 26"/>
                <a:gd name="T13" fmla="*/ 5 h 48"/>
                <a:gd name="T14" fmla="*/ 16 w 26"/>
                <a:gd name="T15" fmla="*/ 37 h 48"/>
                <a:gd name="T16" fmla="*/ 3 w 26"/>
                <a:gd name="T17" fmla="*/ 37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8">
                  <a:moveTo>
                    <a:pt x="3" y="37"/>
                  </a:moveTo>
                  <a:cubicBezTo>
                    <a:pt x="9" y="48"/>
                    <a:pt x="22" y="44"/>
                    <a:pt x="23" y="36"/>
                  </a:cubicBezTo>
                  <a:cubicBezTo>
                    <a:pt x="24" y="26"/>
                    <a:pt x="7" y="20"/>
                    <a:pt x="10" y="9"/>
                  </a:cubicBezTo>
                  <a:cubicBezTo>
                    <a:pt x="12" y="9"/>
                    <a:pt x="13" y="7"/>
                    <a:pt x="15" y="7"/>
                  </a:cubicBezTo>
                  <a:cubicBezTo>
                    <a:pt x="18" y="8"/>
                    <a:pt x="18" y="13"/>
                    <a:pt x="23" y="12"/>
                  </a:cubicBezTo>
                  <a:cubicBezTo>
                    <a:pt x="26" y="8"/>
                    <a:pt x="22" y="4"/>
                    <a:pt x="20" y="1"/>
                  </a:cubicBezTo>
                  <a:cubicBezTo>
                    <a:pt x="13" y="0"/>
                    <a:pt x="8" y="2"/>
                    <a:pt x="4" y="5"/>
                  </a:cubicBezTo>
                  <a:cubicBezTo>
                    <a:pt x="0" y="21"/>
                    <a:pt x="13" y="25"/>
                    <a:pt x="16" y="37"/>
                  </a:cubicBezTo>
                  <a:cubicBezTo>
                    <a:pt x="11" y="38"/>
                    <a:pt x="10" y="36"/>
                    <a:pt x="3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8" name="Freeform 827"/>
            <p:cNvSpPr>
              <a:spLocks/>
            </p:cNvSpPr>
            <p:nvPr/>
          </p:nvSpPr>
          <p:spPr bwMode="auto">
            <a:xfrm>
              <a:off x="6222528" y="6568768"/>
              <a:ext cx="102196" cy="167892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1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2"/>
                    <a:pt x="15" y="4"/>
                  </a:cubicBezTo>
                  <a:cubicBezTo>
                    <a:pt x="3" y="9"/>
                    <a:pt x="0" y="45"/>
                    <a:pt x="21" y="41"/>
                  </a:cubicBezTo>
                  <a:cubicBezTo>
                    <a:pt x="22" y="38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7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9" name="Freeform 828"/>
            <p:cNvSpPr>
              <a:spLocks noEditPoints="1"/>
            </p:cNvSpPr>
            <p:nvPr/>
          </p:nvSpPr>
          <p:spPr bwMode="auto">
            <a:xfrm>
              <a:off x="6446386" y="6563901"/>
              <a:ext cx="194659" cy="145994"/>
            </a:xfrm>
            <a:custGeom>
              <a:avLst/>
              <a:gdLst>
                <a:gd name="T0" fmla="*/ 28 w 52"/>
                <a:gd name="T1" fmla="*/ 10 h 39"/>
                <a:gd name="T2" fmla="*/ 24 w 52"/>
                <a:gd name="T3" fmla="*/ 21 h 39"/>
                <a:gd name="T4" fmla="*/ 20 w 52"/>
                <a:gd name="T5" fmla="*/ 10 h 39"/>
                <a:gd name="T6" fmla="*/ 7 w 52"/>
                <a:gd name="T7" fmla="*/ 9 h 39"/>
                <a:gd name="T8" fmla="*/ 15 w 52"/>
                <a:gd name="T9" fmla="*/ 38 h 39"/>
                <a:gd name="T10" fmla="*/ 26 w 52"/>
                <a:gd name="T11" fmla="*/ 22 h 39"/>
                <a:gd name="T12" fmla="*/ 38 w 52"/>
                <a:gd name="T13" fmla="*/ 38 h 39"/>
                <a:gd name="T14" fmla="*/ 28 w 52"/>
                <a:gd name="T15" fmla="*/ 10 h 39"/>
                <a:gd name="T16" fmla="*/ 15 w 52"/>
                <a:gd name="T17" fmla="*/ 32 h 39"/>
                <a:gd name="T18" fmla="*/ 18 w 52"/>
                <a:gd name="T19" fmla="*/ 15 h 39"/>
                <a:gd name="T20" fmla="*/ 15 w 52"/>
                <a:gd name="T21" fmla="*/ 32 h 39"/>
                <a:gd name="T22" fmla="*/ 36 w 52"/>
                <a:gd name="T23" fmla="*/ 31 h 39"/>
                <a:gd name="T24" fmla="*/ 31 w 52"/>
                <a:gd name="T25" fmla="*/ 29 h 39"/>
                <a:gd name="T26" fmla="*/ 36 w 52"/>
                <a:gd name="T27" fmla="*/ 14 h 39"/>
                <a:gd name="T28" fmla="*/ 36 w 52"/>
                <a:gd name="T29" fmla="*/ 3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9">
                  <a:moveTo>
                    <a:pt x="28" y="10"/>
                  </a:moveTo>
                  <a:cubicBezTo>
                    <a:pt x="26" y="13"/>
                    <a:pt x="27" y="18"/>
                    <a:pt x="24" y="21"/>
                  </a:cubicBezTo>
                  <a:cubicBezTo>
                    <a:pt x="25" y="15"/>
                    <a:pt x="22" y="13"/>
                    <a:pt x="20" y="10"/>
                  </a:cubicBezTo>
                  <a:cubicBezTo>
                    <a:pt x="17" y="8"/>
                    <a:pt x="10" y="7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6"/>
                    <a:pt x="26" y="22"/>
                  </a:cubicBezTo>
                  <a:cubicBezTo>
                    <a:pt x="22" y="33"/>
                    <a:pt x="31" y="39"/>
                    <a:pt x="38" y="38"/>
                  </a:cubicBezTo>
                  <a:cubicBezTo>
                    <a:pt x="51" y="35"/>
                    <a:pt x="52" y="0"/>
                    <a:pt x="28" y="10"/>
                  </a:cubicBezTo>
                  <a:close/>
                  <a:moveTo>
                    <a:pt x="15" y="32"/>
                  </a:moveTo>
                  <a:cubicBezTo>
                    <a:pt x="7" y="31"/>
                    <a:pt x="8" y="12"/>
                    <a:pt x="18" y="15"/>
                  </a:cubicBezTo>
                  <a:cubicBezTo>
                    <a:pt x="21" y="22"/>
                    <a:pt x="17" y="26"/>
                    <a:pt x="15" y="32"/>
                  </a:cubicBezTo>
                  <a:close/>
                  <a:moveTo>
                    <a:pt x="36" y="31"/>
                  </a:moveTo>
                  <a:cubicBezTo>
                    <a:pt x="34" y="31"/>
                    <a:pt x="33" y="29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7"/>
                    <a:pt x="42" y="27"/>
                    <a:pt x="36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0" name="Freeform 829"/>
            <p:cNvSpPr>
              <a:spLocks noEditPoints="1"/>
            </p:cNvSpPr>
            <p:nvPr/>
          </p:nvSpPr>
          <p:spPr bwMode="auto">
            <a:xfrm>
              <a:off x="9969713" y="6751261"/>
              <a:ext cx="1725165" cy="382017"/>
            </a:xfrm>
            <a:custGeom>
              <a:avLst/>
              <a:gdLst>
                <a:gd name="T0" fmla="*/ 374 w 462"/>
                <a:gd name="T1" fmla="*/ 95 h 102"/>
                <a:gd name="T2" fmla="*/ 451 w 462"/>
                <a:gd name="T3" fmla="*/ 82 h 102"/>
                <a:gd name="T4" fmla="*/ 459 w 462"/>
                <a:gd name="T5" fmla="*/ 28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7 h 102"/>
                <a:gd name="T12" fmla="*/ 120 w 462"/>
                <a:gd name="T13" fmla="*/ 29 h 102"/>
                <a:gd name="T14" fmla="*/ 90 w 462"/>
                <a:gd name="T15" fmla="*/ 1 h 102"/>
                <a:gd name="T16" fmla="*/ 87 w 462"/>
                <a:gd name="T17" fmla="*/ 1 h 102"/>
                <a:gd name="T18" fmla="*/ 77 w 462"/>
                <a:gd name="T19" fmla="*/ 29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7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5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89 h 102"/>
                <a:gd name="T38" fmla="*/ 11 w 462"/>
                <a:gd name="T39" fmla="*/ 86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4 h 102"/>
                <a:gd name="T46" fmla="*/ 115 w 462"/>
                <a:gd name="T47" fmla="*/ 36 h 102"/>
                <a:gd name="T48" fmla="*/ 245 w 462"/>
                <a:gd name="T49" fmla="*/ 44 h 102"/>
                <a:gd name="T50" fmla="*/ 297 w 462"/>
                <a:gd name="T51" fmla="*/ 39 h 102"/>
                <a:gd name="T52" fmla="*/ 452 w 462"/>
                <a:gd name="T53" fmla="*/ 32 h 102"/>
                <a:gd name="T54" fmla="*/ 445 w 462"/>
                <a:gd name="T55" fmla="*/ 76 h 102"/>
                <a:gd name="T56" fmla="*/ 390 w 462"/>
                <a:gd name="T57" fmla="*/ 84 h 102"/>
                <a:gd name="T58" fmla="*/ 338 w 462"/>
                <a:gd name="T59" fmla="*/ 88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5"/>
                  </a:moveTo>
                  <a:cubicBezTo>
                    <a:pt x="397" y="94"/>
                    <a:pt x="437" y="94"/>
                    <a:pt x="451" y="82"/>
                  </a:cubicBezTo>
                  <a:cubicBezTo>
                    <a:pt x="462" y="72"/>
                    <a:pt x="462" y="47"/>
                    <a:pt x="459" y="28"/>
                  </a:cubicBezTo>
                  <a:cubicBezTo>
                    <a:pt x="447" y="22"/>
                    <a:pt x="432" y="26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7"/>
                  </a:cubicBezTo>
                  <a:cubicBezTo>
                    <a:pt x="200" y="39"/>
                    <a:pt x="157" y="27"/>
                    <a:pt x="120" y="29"/>
                  </a:cubicBezTo>
                  <a:cubicBezTo>
                    <a:pt x="108" y="22"/>
                    <a:pt x="100" y="11"/>
                    <a:pt x="90" y="1"/>
                  </a:cubicBezTo>
                  <a:cubicBezTo>
                    <a:pt x="89" y="0"/>
                    <a:pt x="88" y="1"/>
                    <a:pt x="87" y="1"/>
                  </a:cubicBezTo>
                  <a:cubicBezTo>
                    <a:pt x="82" y="9"/>
                    <a:pt x="83" y="23"/>
                    <a:pt x="77" y="29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8"/>
                    <a:pt x="0" y="73"/>
                    <a:pt x="4" y="92"/>
                  </a:cubicBezTo>
                  <a:cubicBezTo>
                    <a:pt x="14" y="102"/>
                    <a:pt x="39" y="98"/>
                    <a:pt x="47" y="97"/>
                  </a:cubicBezTo>
                  <a:cubicBezTo>
                    <a:pt x="74" y="96"/>
                    <a:pt x="114" y="100"/>
                    <a:pt x="144" y="101"/>
                  </a:cubicBezTo>
                  <a:cubicBezTo>
                    <a:pt x="191" y="102"/>
                    <a:pt x="243" y="95"/>
                    <a:pt x="297" y="96"/>
                  </a:cubicBezTo>
                  <a:cubicBezTo>
                    <a:pt x="313" y="96"/>
                    <a:pt x="347" y="97"/>
                    <a:pt x="374" y="95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1"/>
                    <a:pt x="116" y="90"/>
                  </a:cubicBezTo>
                  <a:cubicBezTo>
                    <a:pt x="95" y="88"/>
                    <a:pt x="77" y="89"/>
                    <a:pt x="61" y="89"/>
                  </a:cubicBezTo>
                  <a:cubicBezTo>
                    <a:pt x="44" y="89"/>
                    <a:pt x="27" y="93"/>
                    <a:pt x="11" y="86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4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5"/>
                    <a:pt x="204" y="46"/>
                    <a:pt x="245" y="44"/>
                  </a:cubicBezTo>
                  <a:cubicBezTo>
                    <a:pt x="263" y="44"/>
                    <a:pt x="280" y="39"/>
                    <a:pt x="297" y="39"/>
                  </a:cubicBezTo>
                  <a:cubicBezTo>
                    <a:pt x="350" y="37"/>
                    <a:pt x="398" y="35"/>
                    <a:pt x="452" y="32"/>
                  </a:cubicBezTo>
                  <a:cubicBezTo>
                    <a:pt x="456" y="48"/>
                    <a:pt x="454" y="68"/>
                    <a:pt x="445" y="76"/>
                  </a:cubicBezTo>
                  <a:cubicBezTo>
                    <a:pt x="436" y="85"/>
                    <a:pt x="411" y="83"/>
                    <a:pt x="390" y="84"/>
                  </a:cubicBezTo>
                  <a:cubicBezTo>
                    <a:pt x="373" y="86"/>
                    <a:pt x="352" y="88"/>
                    <a:pt x="338" y="88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1" name="Freeform 830"/>
            <p:cNvSpPr>
              <a:spLocks noEditPoints="1"/>
            </p:cNvSpPr>
            <p:nvPr/>
          </p:nvSpPr>
          <p:spPr bwMode="auto">
            <a:xfrm>
              <a:off x="8478138" y="6724495"/>
              <a:ext cx="764036" cy="223858"/>
            </a:xfrm>
            <a:custGeom>
              <a:avLst/>
              <a:gdLst>
                <a:gd name="T0" fmla="*/ 77 w 205"/>
                <a:gd name="T1" fmla="*/ 59 h 60"/>
                <a:gd name="T2" fmla="*/ 104 w 205"/>
                <a:gd name="T3" fmla="*/ 55 h 60"/>
                <a:gd name="T4" fmla="*/ 157 w 205"/>
                <a:gd name="T5" fmla="*/ 53 h 60"/>
                <a:gd name="T6" fmla="*/ 190 w 205"/>
                <a:gd name="T7" fmla="*/ 36 h 60"/>
                <a:gd name="T8" fmla="*/ 205 w 205"/>
                <a:gd name="T9" fmla="*/ 19 h 60"/>
                <a:gd name="T10" fmla="*/ 145 w 205"/>
                <a:gd name="T11" fmla="*/ 1 h 60"/>
                <a:gd name="T12" fmla="*/ 108 w 205"/>
                <a:gd name="T13" fmla="*/ 4 h 60"/>
                <a:gd name="T14" fmla="*/ 10 w 205"/>
                <a:gd name="T15" fmla="*/ 27 h 60"/>
                <a:gd name="T16" fmla="*/ 77 w 205"/>
                <a:gd name="T17" fmla="*/ 59 h 60"/>
                <a:gd name="T18" fmla="*/ 153 w 205"/>
                <a:gd name="T19" fmla="*/ 44 h 60"/>
                <a:gd name="T20" fmla="*/ 78 w 205"/>
                <a:gd name="T21" fmla="*/ 50 h 60"/>
                <a:gd name="T22" fmla="*/ 77 w 205"/>
                <a:gd name="T23" fmla="*/ 32 h 60"/>
                <a:gd name="T24" fmla="*/ 160 w 205"/>
                <a:gd name="T25" fmla="*/ 36 h 60"/>
                <a:gd name="T26" fmla="*/ 153 w 205"/>
                <a:gd name="T27" fmla="*/ 44 h 60"/>
                <a:gd name="T28" fmla="*/ 155 w 205"/>
                <a:gd name="T29" fmla="*/ 12 h 60"/>
                <a:gd name="T30" fmla="*/ 179 w 205"/>
                <a:gd name="T31" fmla="*/ 16 h 60"/>
                <a:gd name="T32" fmla="*/ 182 w 205"/>
                <a:gd name="T33" fmla="*/ 30 h 60"/>
                <a:gd name="T34" fmla="*/ 171 w 205"/>
                <a:gd name="T35" fmla="*/ 37 h 60"/>
                <a:gd name="T36" fmla="*/ 150 w 205"/>
                <a:gd name="T37" fmla="*/ 28 h 60"/>
                <a:gd name="T38" fmla="*/ 155 w 205"/>
                <a:gd name="T39" fmla="*/ 12 h 60"/>
                <a:gd name="T40" fmla="*/ 75 w 205"/>
                <a:gd name="T41" fmla="*/ 11 h 60"/>
                <a:gd name="T42" fmla="*/ 149 w 205"/>
                <a:gd name="T43" fmla="*/ 12 h 60"/>
                <a:gd name="T44" fmla="*/ 115 w 205"/>
                <a:gd name="T45" fmla="*/ 22 h 60"/>
                <a:gd name="T46" fmla="*/ 75 w 205"/>
                <a:gd name="T47" fmla="*/ 25 h 60"/>
                <a:gd name="T48" fmla="*/ 75 w 205"/>
                <a:gd name="T49" fmla="*/ 11 h 60"/>
                <a:gd name="T50" fmla="*/ 16 w 205"/>
                <a:gd name="T51" fmla="*/ 39 h 60"/>
                <a:gd name="T52" fmla="*/ 48 w 205"/>
                <a:gd name="T53" fmla="*/ 13 h 60"/>
                <a:gd name="T54" fmla="*/ 51 w 205"/>
                <a:gd name="T55" fmla="*/ 50 h 60"/>
                <a:gd name="T56" fmla="*/ 16 w 205"/>
                <a:gd name="T57" fmla="*/ 39 h 60"/>
                <a:gd name="T58" fmla="*/ 58 w 205"/>
                <a:gd name="T59" fmla="*/ 51 h 60"/>
                <a:gd name="T60" fmla="*/ 56 w 205"/>
                <a:gd name="T61" fmla="*/ 12 h 60"/>
                <a:gd name="T62" fmla="*/ 67 w 205"/>
                <a:gd name="T63" fmla="*/ 12 h 60"/>
                <a:gd name="T64" fmla="*/ 71 w 205"/>
                <a:gd name="T65" fmla="*/ 50 h 60"/>
                <a:gd name="T66" fmla="*/ 58 w 205"/>
                <a:gd name="T67" fmla="*/ 51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60">
                  <a:moveTo>
                    <a:pt x="77" y="59"/>
                  </a:moveTo>
                  <a:cubicBezTo>
                    <a:pt x="88" y="59"/>
                    <a:pt x="95" y="57"/>
                    <a:pt x="104" y="55"/>
                  </a:cubicBezTo>
                  <a:cubicBezTo>
                    <a:pt x="123" y="53"/>
                    <a:pt x="146" y="53"/>
                    <a:pt x="157" y="53"/>
                  </a:cubicBezTo>
                  <a:cubicBezTo>
                    <a:pt x="167" y="47"/>
                    <a:pt x="178" y="35"/>
                    <a:pt x="190" y="36"/>
                  </a:cubicBezTo>
                  <a:cubicBezTo>
                    <a:pt x="191" y="28"/>
                    <a:pt x="202" y="29"/>
                    <a:pt x="205" y="19"/>
                  </a:cubicBezTo>
                  <a:cubicBezTo>
                    <a:pt x="190" y="13"/>
                    <a:pt x="166" y="2"/>
                    <a:pt x="145" y="1"/>
                  </a:cubicBezTo>
                  <a:cubicBezTo>
                    <a:pt x="137" y="0"/>
                    <a:pt x="119" y="4"/>
                    <a:pt x="108" y="4"/>
                  </a:cubicBezTo>
                  <a:cubicBezTo>
                    <a:pt x="71" y="5"/>
                    <a:pt x="18" y="3"/>
                    <a:pt x="10" y="27"/>
                  </a:cubicBezTo>
                  <a:cubicBezTo>
                    <a:pt x="0" y="60"/>
                    <a:pt x="52" y="59"/>
                    <a:pt x="77" y="59"/>
                  </a:cubicBezTo>
                  <a:close/>
                  <a:moveTo>
                    <a:pt x="153" y="44"/>
                  </a:moveTo>
                  <a:cubicBezTo>
                    <a:pt x="128" y="45"/>
                    <a:pt x="97" y="52"/>
                    <a:pt x="78" y="50"/>
                  </a:cubicBezTo>
                  <a:cubicBezTo>
                    <a:pt x="79" y="43"/>
                    <a:pt x="76" y="40"/>
                    <a:pt x="77" y="32"/>
                  </a:cubicBezTo>
                  <a:cubicBezTo>
                    <a:pt x="105" y="29"/>
                    <a:pt x="134" y="25"/>
                    <a:pt x="160" y="36"/>
                  </a:cubicBezTo>
                  <a:cubicBezTo>
                    <a:pt x="158" y="39"/>
                    <a:pt x="154" y="41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8"/>
                    <a:pt x="170" y="16"/>
                    <a:pt x="179" y="16"/>
                  </a:cubicBezTo>
                  <a:cubicBezTo>
                    <a:pt x="178" y="23"/>
                    <a:pt x="182" y="24"/>
                    <a:pt x="182" y="30"/>
                  </a:cubicBezTo>
                  <a:cubicBezTo>
                    <a:pt x="177" y="31"/>
                    <a:pt x="174" y="33"/>
                    <a:pt x="171" y="37"/>
                  </a:cubicBezTo>
                  <a:cubicBezTo>
                    <a:pt x="173" y="27"/>
                    <a:pt x="157" y="29"/>
                    <a:pt x="150" y="28"/>
                  </a:cubicBezTo>
                  <a:cubicBezTo>
                    <a:pt x="152" y="23"/>
                    <a:pt x="157" y="16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2"/>
                  </a:cubicBezTo>
                  <a:cubicBezTo>
                    <a:pt x="146" y="27"/>
                    <a:pt x="127" y="22"/>
                    <a:pt x="115" y="22"/>
                  </a:cubicBezTo>
                  <a:cubicBezTo>
                    <a:pt x="102" y="23"/>
                    <a:pt x="88" y="25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9"/>
                  </a:moveTo>
                  <a:cubicBezTo>
                    <a:pt x="16" y="19"/>
                    <a:pt x="34" y="18"/>
                    <a:pt x="48" y="13"/>
                  </a:cubicBezTo>
                  <a:cubicBezTo>
                    <a:pt x="49" y="27"/>
                    <a:pt x="48" y="36"/>
                    <a:pt x="51" y="50"/>
                  </a:cubicBezTo>
                  <a:cubicBezTo>
                    <a:pt x="38" y="52"/>
                    <a:pt x="22" y="47"/>
                    <a:pt x="16" y="39"/>
                  </a:cubicBezTo>
                  <a:close/>
                  <a:moveTo>
                    <a:pt x="58" y="51"/>
                  </a:moveTo>
                  <a:cubicBezTo>
                    <a:pt x="57" y="39"/>
                    <a:pt x="56" y="28"/>
                    <a:pt x="56" y="12"/>
                  </a:cubicBezTo>
                  <a:cubicBezTo>
                    <a:pt x="59" y="15"/>
                    <a:pt x="62" y="11"/>
                    <a:pt x="67" y="12"/>
                  </a:cubicBezTo>
                  <a:cubicBezTo>
                    <a:pt x="69" y="25"/>
                    <a:pt x="68" y="37"/>
                    <a:pt x="71" y="50"/>
                  </a:cubicBezTo>
                  <a:cubicBezTo>
                    <a:pt x="69" y="53"/>
                    <a:pt x="62" y="50"/>
                    <a:pt x="5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2" name="Freeform 831"/>
            <p:cNvSpPr>
              <a:spLocks noEditPoints="1"/>
            </p:cNvSpPr>
            <p:nvPr/>
          </p:nvSpPr>
          <p:spPr bwMode="auto">
            <a:xfrm>
              <a:off x="8310245" y="6695296"/>
              <a:ext cx="206826" cy="160594"/>
            </a:xfrm>
            <a:custGeom>
              <a:avLst/>
              <a:gdLst>
                <a:gd name="T0" fmla="*/ 35 w 56"/>
                <a:gd name="T1" fmla="*/ 40 h 43"/>
                <a:gd name="T2" fmla="*/ 1 w 56"/>
                <a:gd name="T3" fmla="*/ 21 h 43"/>
                <a:gd name="T4" fmla="*/ 35 w 56"/>
                <a:gd name="T5" fmla="*/ 40 h 43"/>
                <a:gd name="T6" fmla="*/ 33 w 56"/>
                <a:gd name="T7" fmla="*/ 26 h 43"/>
                <a:gd name="T8" fmla="*/ 32 w 56"/>
                <a:gd name="T9" fmla="*/ 33 h 43"/>
                <a:gd name="T10" fmla="*/ 9 w 56"/>
                <a:gd name="T11" fmla="*/ 21 h 43"/>
                <a:gd name="T12" fmla="*/ 33 w 56"/>
                <a:gd name="T13" fmla="*/ 26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3">
                  <a:moveTo>
                    <a:pt x="35" y="40"/>
                  </a:moveTo>
                  <a:cubicBezTo>
                    <a:pt x="56" y="17"/>
                    <a:pt x="3" y="0"/>
                    <a:pt x="1" y="21"/>
                  </a:cubicBezTo>
                  <a:cubicBezTo>
                    <a:pt x="0" y="34"/>
                    <a:pt x="21" y="43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8"/>
                    <a:pt x="32" y="30"/>
                    <a:pt x="32" y="33"/>
                  </a:cubicBezTo>
                  <a:cubicBezTo>
                    <a:pt x="22" y="37"/>
                    <a:pt x="10" y="31"/>
                    <a:pt x="9" y="21"/>
                  </a:cubicBezTo>
                  <a:cubicBezTo>
                    <a:pt x="17" y="16"/>
                    <a:pt x="27" y="22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3" name="Freeform 832"/>
            <p:cNvSpPr>
              <a:spLocks noEditPoints="1"/>
            </p:cNvSpPr>
            <p:nvPr/>
          </p:nvSpPr>
          <p:spPr bwMode="auto">
            <a:xfrm>
              <a:off x="8536536" y="6819392"/>
              <a:ext cx="1362612" cy="301721"/>
            </a:xfrm>
            <a:custGeom>
              <a:avLst/>
              <a:gdLst>
                <a:gd name="T0" fmla="*/ 350 w 365"/>
                <a:gd name="T1" fmla="*/ 37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2 h 81"/>
                <a:gd name="T10" fmla="*/ 57 w 365"/>
                <a:gd name="T11" fmla="*/ 75 h 81"/>
                <a:gd name="T12" fmla="*/ 312 w 365"/>
                <a:gd name="T13" fmla="*/ 64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7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8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4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7"/>
                  </a:moveTo>
                  <a:cubicBezTo>
                    <a:pt x="344" y="29"/>
                    <a:pt x="329" y="0"/>
                    <a:pt x="327" y="0"/>
                  </a:cubicBezTo>
                  <a:cubicBezTo>
                    <a:pt x="314" y="0"/>
                    <a:pt x="321" y="18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0"/>
                    <a:pt x="4" y="72"/>
                  </a:cubicBezTo>
                  <a:cubicBezTo>
                    <a:pt x="21" y="76"/>
                    <a:pt x="35" y="76"/>
                    <a:pt x="57" y="75"/>
                  </a:cubicBezTo>
                  <a:cubicBezTo>
                    <a:pt x="141" y="74"/>
                    <a:pt x="218" y="73"/>
                    <a:pt x="312" y="64"/>
                  </a:cubicBezTo>
                  <a:cubicBezTo>
                    <a:pt x="313" y="73"/>
                    <a:pt x="311" y="76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49"/>
                    <a:pt x="357" y="46"/>
                    <a:pt x="350" y="37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7"/>
                    <a:pt x="316" y="52"/>
                  </a:cubicBezTo>
                  <a:cubicBezTo>
                    <a:pt x="309" y="50"/>
                    <a:pt x="311" y="58"/>
                    <a:pt x="306" y="58"/>
                  </a:cubicBezTo>
                  <a:cubicBezTo>
                    <a:pt x="213" y="64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7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0"/>
                    <a:pt x="352" y="54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4" name="Freeform 833"/>
            <p:cNvSpPr>
              <a:spLocks noEditPoints="1"/>
            </p:cNvSpPr>
            <p:nvPr/>
          </p:nvSpPr>
          <p:spPr bwMode="auto">
            <a:xfrm>
              <a:off x="6828403" y="6736662"/>
              <a:ext cx="141128" cy="167892"/>
            </a:xfrm>
            <a:custGeom>
              <a:avLst/>
              <a:gdLst>
                <a:gd name="T0" fmla="*/ 12 w 38"/>
                <a:gd name="T1" fmla="*/ 28 h 45"/>
                <a:gd name="T2" fmla="*/ 26 w 38"/>
                <a:gd name="T3" fmla="*/ 28 h 45"/>
                <a:gd name="T4" fmla="*/ 34 w 38"/>
                <a:gd name="T5" fmla="*/ 40 h 45"/>
                <a:gd name="T6" fmla="*/ 30 w 38"/>
                <a:gd name="T7" fmla="*/ 3 h 45"/>
                <a:gd name="T8" fmla="*/ 20 w 38"/>
                <a:gd name="T9" fmla="*/ 1 h 45"/>
                <a:gd name="T10" fmla="*/ 3 w 38"/>
                <a:gd name="T11" fmla="*/ 45 h 45"/>
                <a:gd name="T12" fmla="*/ 12 w 38"/>
                <a:gd name="T13" fmla="*/ 28 h 45"/>
                <a:gd name="T14" fmla="*/ 22 w 38"/>
                <a:gd name="T15" fmla="*/ 11 h 45"/>
                <a:gd name="T16" fmla="*/ 24 w 38"/>
                <a:gd name="T17" fmla="*/ 22 h 45"/>
                <a:gd name="T18" fmla="*/ 18 w 38"/>
                <a:gd name="T19" fmla="*/ 22 h 45"/>
                <a:gd name="T20" fmla="*/ 22 w 38"/>
                <a:gd name="T2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12" y="28"/>
                  </a:moveTo>
                  <a:cubicBezTo>
                    <a:pt x="17" y="28"/>
                    <a:pt x="23" y="30"/>
                    <a:pt x="26" y="28"/>
                  </a:cubicBezTo>
                  <a:cubicBezTo>
                    <a:pt x="29" y="31"/>
                    <a:pt x="28" y="39"/>
                    <a:pt x="34" y="40"/>
                  </a:cubicBezTo>
                  <a:cubicBezTo>
                    <a:pt x="38" y="30"/>
                    <a:pt x="27" y="16"/>
                    <a:pt x="30" y="3"/>
                  </a:cubicBezTo>
                  <a:cubicBezTo>
                    <a:pt x="26" y="0"/>
                    <a:pt x="23" y="3"/>
                    <a:pt x="20" y="1"/>
                  </a:cubicBezTo>
                  <a:cubicBezTo>
                    <a:pt x="13" y="14"/>
                    <a:pt x="0" y="26"/>
                    <a:pt x="3" y="45"/>
                  </a:cubicBezTo>
                  <a:cubicBezTo>
                    <a:pt x="11" y="45"/>
                    <a:pt x="6" y="31"/>
                    <a:pt x="12" y="28"/>
                  </a:cubicBezTo>
                  <a:close/>
                  <a:moveTo>
                    <a:pt x="22" y="11"/>
                  </a:moveTo>
                  <a:cubicBezTo>
                    <a:pt x="24" y="13"/>
                    <a:pt x="24" y="17"/>
                    <a:pt x="24" y="22"/>
                  </a:cubicBezTo>
                  <a:cubicBezTo>
                    <a:pt x="23" y="21"/>
                    <a:pt x="18" y="19"/>
                    <a:pt x="18" y="22"/>
                  </a:cubicBezTo>
                  <a:cubicBezTo>
                    <a:pt x="15" y="19"/>
                    <a:pt x="21" y="14"/>
                    <a:pt x="2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6" name="Freeform 835"/>
            <p:cNvSpPr>
              <a:spLocks/>
            </p:cNvSpPr>
            <p:nvPr/>
          </p:nvSpPr>
          <p:spPr bwMode="auto">
            <a:xfrm>
              <a:off x="9283540" y="6826691"/>
              <a:ext cx="396618" cy="72997"/>
            </a:xfrm>
            <a:custGeom>
              <a:avLst/>
              <a:gdLst>
                <a:gd name="T0" fmla="*/ 23 w 106"/>
                <a:gd name="T1" fmla="*/ 9 h 20"/>
                <a:gd name="T2" fmla="*/ 48 w 106"/>
                <a:gd name="T3" fmla="*/ 15 h 20"/>
                <a:gd name="T4" fmla="*/ 63 w 106"/>
                <a:gd name="T5" fmla="*/ 9 h 20"/>
                <a:gd name="T6" fmla="*/ 106 w 106"/>
                <a:gd name="T7" fmla="*/ 4 h 20"/>
                <a:gd name="T8" fmla="*/ 62 w 106"/>
                <a:gd name="T9" fmla="*/ 0 h 20"/>
                <a:gd name="T10" fmla="*/ 43 w 106"/>
                <a:gd name="T11" fmla="*/ 8 h 20"/>
                <a:gd name="T12" fmla="*/ 29 w 106"/>
                <a:gd name="T13" fmla="*/ 2 h 20"/>
                <a:gd name="T14" fmla="*/ 17 w 106"/>
                <a:gd name="T15" fmla="*/ 3 h 20"/>
                <a:gd name="T16" fmla="*/ 3 w 106"/>
                <a:gd name="T17" fmla="*/ 17 h 20"/>
                <a:gd name="T18" fmla="*/ 23 w 106"/>
                <a:gd name="T19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20">
                  <a:moveTo>
                    <a:pt x="23" y="9"/>
                  </a:moveTo>
                  <a:cubicBezTo>
                    <a:pt x="31" y="9"/>
                    <a:pt x="39" y="16"/>
                    <a:pt x="48" y="15"/>
                  </a:cubicBezTo>
                  <a:cubicBezTo>
                    <a:pt x="54" y="15"/>
                    <a:pt x="57" y="11"/>
                    <a:pt x="63" y="9"/>
                  </a:cubicBezTo>
                  <a:cubicBezTo>
                    <a:pt x="74" y="20"/>
                    <a:pt x="106" y="18"/>
                    <a:pt x="106" y="4"/>
                  </a:cubicBezTo>
                  <a:cubicBezTo>
                    <a:pt x="92" y="12"/>
                    <a:pt x="75" y="8"/>
                    <a:pt x="62" y="0"/>
                  </a:cubicBezTo>
                  <a:cubicBezTo>
                    <a:pt x="55" y="4"/>
                    <a:pt x="52" y="9"/>
                    <a:pt x="43" y="8"/>
                  </a:cubicBezTo>
                  <a:cubicBezTo>
                    <a:pt x="38" y="7"/>
                    <a:pt x="34" y="3"/>
                    <a:pt x="29" y="2"/>
                  </a:cubicBezTo>
                  <a:cubicBezTo>
                    <a:pt x="26" y="2"/>
                    <a:pt x="20" y="2"/>
                    <a:pt x="17" y="3"/>
                  </a:cubicBezTo>
                  <a:cubicBezTo>
                    <a:pt x="11" y="5"/>
                    <a:pt x="0" y="11"/>
                    <a:pt x="3" y="17"/>
                  </a:cubicBezTo>
                  <a:cubicBezTo>
                    <a:pt x="12" y="19"/>
                    <a:pt x="13" y="9"/>
                    <a:pt x="2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5" name="Freeform 844"/>
            <p:cNvSpPr>
              <a:spLocks noEditPoints="1"/>
            </p:cNvSpPr>
            <p:nvPr/>
          </p:nvSpPr>
          <p:spPr bwMode="auto">
            <a:xfrm>
              <a:off x="8305379" y="6853457"/>
              <a:ext cx="131395" cy="141128"/>
            </a:xfrm>
            <a:custGeom>
              <a:avLst/>
              <a:gdLst>
                <a:gd name="T0" fmla="*/ 34 w 35"/>
                <a:gd name="T1" fmla="*/ 26 h 38"/>
                <a:gd name="T2" fmla="*/ 32 w 35"/>
                <a:gd name="T3" fmla="*/ 9 h 38"/>
                <a:gd name="T4" fmla="*/ 1 w 35"/>
                <a:gd name="T5" fmla="*/ 14 h 38"/>
                <a:gd name="T6" fmla="*/ 34 w 35"/>
                <a:gd name="T7" fmla="*/ 26 h 38"/>
                <a:gd name="T8" fmla="*/ 28 w 35"/>
                <a:gd name="T9" fmla="*/ 23 h 38"/>
                <a:gd name="T10" fmla="*/ 7 w 35"/>
                <a:gd name="T11" fmla="*/ 14 h 38"/>
                <a:gd name="T12" fmla="*/ 28 w 35"/>
                <a:gd name="T13" fmla="*/ 2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6"/>
                  </a:moveTo>
                  <a:cubicBezTo>
                    <a:pt x="35" y="19"/>
                    <a:pt x="33" y="15"/>
                    <a:pt x="32" y="9"/>
                  </a:cubicBezTo>
                  <a:cubicBezTo>
                    <a:pt x="21" y="1"/>
                    <a:pt x="1" y="0"/>
                    <a:pt x="1" y="14"/>
                  </a:cubicBezTo>
                  <a:cubicBezTo>
                    <a:pt x="0" y="26"/>
                    <a:pt x="24" y="38"/>
                    <a:pt x="34" y="26"/>
                  </a:cubicBezTo>
                  <a:close/>
                  <a:moveTo>
                    <a:pt x="28" y="23"/>
                  </a:moveTo>
                  <a:cubicBezTo>
                    <a:pt x="20" y="28"/>
                    <a:pt x="11" y="21"/>
                    <a:pt x="7" y="14"/>
                  </a:cubicBezTo>
                  <a:cubicBezTo>
                    <a:pt x="13" y="7"/>
                    <a:pt x="29" y="11"/>
                    <a:pt x="28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9" name="Freeform 858"/>
            <p:cNvSpPr>
              <a:spLocks noEditPoints="1"/>
            </p:cNvSpPr>
            <p:nvPr/>
          </p:nvSpPr>
          <p:spPr bwMode="auto">
            <a:xfrm>
              <a:off x="6375821" y="3286335"/>
              <a:ext cx="279823" cy="357685"/>
            </a:xfrm>
            <a:custGeom>
              <a:avLst/>
              <a:gdLst>
                <a:gd name="T0" fmla="*/ 20 w 75"/>
                <a:gd name="T1" fmla="*/ 94 h 96"/>
                <a:gd name="T2" fmla="*/ 43 w 75"/>
                <a:gd name="T3" fmla="*/ 0 h 96"/>
                <a:gd name="T4" fmla="*/ 41 w 75"/>
                <a:gd name="T5" fmla="*/ 0 h 96"/>
                <a:gd name="T6" fmla="*/ 8 w 75"/>
                <a:gd name="T7" fmla="*/ 78 h 96"/>
                <a:gd name="T8" fmla="*/ 0 w 75"/>
                <a:gd name="T9" fmla="*/ 96 h 96"/>
                <a:gd name="T10" fmla="*/ 20 w 75"/>
                <a:gd name="T11" fmla="*/ 94 h 96"/>
                <a:gd name="T12" fmla="*/ 42 w 75"/>
                <a:gd name="T13" fmla="*/ 9 h 96"/>
                <a:gd name="T14" fmla="*/ 51 w 75"/>
                <a:gd name="T15" fmla="*/ 44 h 96"/>
                <a:gd name="T16" fmla="*/ 45 w 75"/>
                <a:gd name="T17" fmla="*/ 44 h 96"/>
                <a:gd name="T18" fmla="*/ 50 w 75"/>
                <a:gd name="T19" fmla="*/ 45 h 96"/>
                <a:gd name="T20" fmla="*/ 8 w 75"/>
                <a:gd name="T21" fmla="*/ 90 h 96"/>
                <a:gd name="T22" fmla="*/ 42 w 75"/>
                <a:gd name="T23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5" h="96">
                  <a:moveTo>
                    <a:pt x="20" y="94"/>
                  </a:moveTo>
                  <a:cubicBezTo>
                    <a:pt x="48" y="85"/>
                    <a:pt x="75" y="22"/>
                    <a:pt x="43" y="0"/>
                  </a:cubicBezTo>
                  <a:cubicBezTo>
                    <a:pt x="42" y="0"/>
                    <a:pt x="42" y="0"/>
                    <a:pt x="41" y="0"/>
                  </a:cubicBezTo>
                  <a:cubicBezTo>
                    <a:pt x="30" y="26"/>
                    <a:pt x="18" y="51"/>
                    <a:pt x="8" y="78"/>
                  </a:cubicBezTo>
                  <a:cubicBezTo>
                    <a:pt x="2" y="82"/>
                    <a:pt x="0" y="89"/>
                    <a:pt x="0" y="96"/>
                  </a:cubicBezTo>
                  <a:cubicBezTo>
                    <a:pt x="6" y="96"/>
                    <a:pt x="14" y="96"/>
                    <a:pt x="20" y="94"/>
                  </a:cubicBezTo>
                  <a:close/>
                  <a:moveTo>
                    <a:pt x="42" y="9"/>
                  </a:moveTo>
                  <a:cubicBezTo>
                    <a:pt x="53" y="14"/>
                    <a:pt x="53" y="33"/>
                    <a:pt x="51" y="44"/>
                  </a:cubicBezTo>
                  <a:cubicBezTo>
                    <a:pt x="49" y="44"/>
                    <a:pt x="47" y="44"/>
                    <a:pt x="45" y="44"/>
                  </a:cubicBezTo>
                  <a:cubicBezTo>
                    <a:pt x="42" y="48"/>
                    <a:pt x="46" y="45"/>
                    <a:pt x="50" y="45"/>
                  </a:cubicBezTo>
                  <a:cubicBezTo>
                    <a:pt x="43" y="67"/>
                    <a:pt x="32" y="85"/>
                    <a:pt x="8" y="90"/>
                  </a:cubicBezTo>
                  <a:cubicBezTo>
                    <a:pt x="19" y="63"/>
                    <a:pt x="33" y="38"/>
                    <a:pt x="4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0" name="Freeform 859"/>
            <p:cNvSpPr>
              <a:spLocks/>
            </p:cNvSpPr>
            <p:nvPr/>
          </p:nvSpPr>
          <p:spPr bwMode="auto">
            <a:xfrm>
              <a:off x="8920987" y="4551617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7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5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3"/>
                    <a:pt x="18" y="55"/>
                    <a:pt x="12" y="56"/>
                  </a:cubicBezTo>
                  <a:cubicBezTo>
                    <a:pt x="5" y="66"/>
                    <a:pt x="0" y="82"/>
                    <a:pt x="11" y="91"/>
                  </a:cubicBezTo>
                  <a:cubicBezTo>
                    <a:pt x="24" y="92"/>
                    <a:pt x="36" y="86"/>
                    <a:pt x="44" y="77"/>
                  </a:cubicBezTo>
                  <a:cubicBezTo>
                    <a:pt x="43" y="69"/>
                    <a:pt x="42" y="53"/>
                    <a:pt x="48" y="44"/>
                  </a:cubicBezTo>
                  <a:cubicBezTo>
                    <a:pt x="59" y="44"/>
                    <a:pt x="68" y="41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6"/>
                    <a:pt x="60" y="92"/>
                  </a:cubicBezTo>
                  <a:cubicBezTo>
                    <a:pt x="73" y="103"/>
                    <a:pt x="86" y="90"/>
                    <a:pt x="97" y="87"/>
                  </a:cubicBezTo>
                  <a:cubicBezTo>
                    <a:pt x="99" y="62"/>
                    <a:pt x="99" y="36"/>
                    <a:pt x="105" y="15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2" name="Freeform 861"/>
            <p:cNvSpPr>
              <a:spLocks/>
            </p:cNvSpPr>
            <p:nvPr/>
          </p:nvSpPr>
          <p:spPr bwMode="auto">
            <a:xfrm>
              <a:off x="8346743" y="5753635"/>
              <a:ext cx="153295" cy="119228"/>
            </a:xfrm>
            <a:custGeom>
              <a:avLst/>
              <a:gdLst>
                <a:gd name="T0" fmla="*/ 26 w 41"/>
                <a:gd name="T1" fmla="*/ 17 h 32"/>
                <a:gd name="T2" fmla="*/ 41 w 41"/>
                <a:gd name="T3" fmla="*/ 3 h 32"/>
                <a:gd name="T4" fmla="*/ 38 w 41"/>
                <a:gd name="T5" fmla="*/ 0 h 32"/>
                <a:gd name="T6" fmla="*/ 11 w 41"/>
                <a:gd name="T7" fmla="*/ 26 h 32"/>
                <a:gd name="T8" fmla="*/ 13 w 41"/>
                <a:gd name="T9" fmla="*/ 32 h 32"/>
                <a:gd name="T10" fmla="*/ 26 w 41"/>
                <a:gd name="T11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2">
                  <a:moveTo>
                    <a:pt x="26" y="17"/>
                  </a:moveTo>
                  <a:cubicBezTo>
                    <a:pt x="31" y="12"/>
                    <a:pt x="38" y="10"/>
                    <a:pt x="41" y="3"/>
                  </a:cubicBezTo>
                  <a:cubicBezTo>
                    <a:pt x="39" y="3"/>
                    <a:pt x="38" y="3"/>
                    <a:pt x="38" y="0"/>
                  </a:cubicBezTo>
                  <a:cubicBezTo>
                    <a:pt x="25" y="4"/>
                    <a:pt x="21" y="18"/>
                    <a:pt x="11" y="26"/>
                  </a:cubicBezTo>
                  <a:cubicBezTo>
                    <a:pt x="0" y="17"/>
                    <a:pt x="10" y="29"/>
                    <a:pt x="13" y="32"/>
                  </a:cubicBezTo>
                  <a:cubicBezTo>
                    <a:pt x="21" y="31"/>
                    <a:pt x="22" y="22"/>
                    <a:pt x="2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4" name="Freeform 863"/>
            <p:cNvSpPr>
              <a:spLocks noEditPoints="1"/>
            </p:cNvSpPr>
            <p:nvPr/>
          </p:nvSpPr>
          <p:spPr bwMode="auto">
            <a:xfrm>
              <a:off x="10067042" y="2797254"/>
              <a:ext cx="277389" cy="257923"/>
            </a:xfrm>
            <a:custGeom>
              <a:avLst/>
              <a:gdLst>
                <a:gd name="T0" fmla="*/ 43 w 74"/>
                <a:gd name="T1" fmla="*/ 35 h 69"/>
                <a:gd name="T2" fmla="*/ 68 w 74"/>
                <a:gd name="T3" fmla="*/ 40 h 69"/>
                <a:gd name="T4" fmla="*/ 33 w 74"/>
                <a:gd name="T5" fmla="*/ 9 h 69"/>
                <a:gd name="T6" fmla="*/ 26 w 74"/>
                <a:gd name="T7" fmla="*/ 35 h 69"/>
                <a:gd name="T8" fmla="*/ 5 w 74"/>
                <a:gd name="T9" fmla="*/ 35 h 69"/>
                <a:gd name="T10" fmla="*/ 7 w 74"/>
                <a:gd name="T11" fmla="*/ 62 h 69"/>
                <a:gd name="T12" fmla="*/ 43 w 74"/>
                <a:gd name="T13" fmla="*/ 35 h 69"/>
                <a:gd name="T14" fmla="*/ 8 w 74"/>
                <a:gd name="T15" fmla="*/ 51 h 69"/>
                <a:gd name="T16" fmla="*/ 8 w 74"/>
                <a:gd name="T17" fmla="*/ 51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69">
                  <a:moveTo>
                    <a:pt x="43" y="35"/>
                  </a:moveTo>
                  <a:cubicBezTo>
                    <a:pt x="51" y="34"/>
                    <a:pt x="60" y="38"/>
                    <a:pt x="68" y="40"/>
                  </a:cubicBezTo>
                  <a:cubicBezTo>
                    <a:pt x="74" y="14"/>
                    <a:pt x="52" y="0"/>
                    <a:pt x="33" y="9"/>
                  </a:cubicBezTo>
                  <a:cubicBezTo>
                    <a:pt x="31" y="17"/>
                    <a:pt x="31" y="29"/>
                    <a:pt x="26" y="35"/>
                  </a:cubicBezTo>
                  <a:cubicBezTo>
                    <a:pt x="18" y="34"/>
                    <a:pt x="13" y="32"/>
                    <a:pt x="5" y="35"/>
                  </a:cubicBezTo>
                  <a:cubicBezTo>
                    <a:pt x="0" y="42"/>
                    <a:pt x="0" y="57"/>
                    <a:pt x="7" y="62"/>
                  </a:cubicBezTo>
                  <a:cubicBezTo>
                    <a:pt x="29" y="69"/>
                    <a:pt x="36" y="50"/>
                    <a:pt x="43" y="35"/>
                  </a:cubicBezTo>
                  <a:close/>
                  <a:moveTo>
                    <a:pt x="8" y="51"/>
                  </a:moveTo>
                  <a:cubicBezTo>
                    <a:pt x="16" y="55"/>
                    <a:pt x="11" y="60"/>
                    <a:pt x="8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5" name="Freeform 864"/>
            <p:cNvSpPr>
              <a:spLocks/>
            </p:cNvSpPr>
            <p:nvPr/>
          </p:nvSpPr>
          <p:spPr bwMode="auto">
            <a:xfrm>
              <a:off x="10680218" y="2872685"/>
              <a:ext cx="316321" cy="362551"/>
            </a:xfrm>
            <a:custGeom>
              <a:avLst/>
              <a:gdLst>
                <a:gd name="T0" fmla="*/ 4 w 85"/>
                <a:gd name="T1" fmla="*/ 88 h 97"/>
                <a:gd name="T2" fmla="*/ 17 w 85"/>
                <a:gd name="T3" fmla="*/ 97 h 97"/>
                <a:gd name="T4" fmla="*/ 53 w 85"/>
                <a:gd name="T5" fmla="*/ 35 h 97"/>
                <a:gd name="T6" fmla="*/ 79 w 85"/>
                <a:gd name="T7" fmla="*/ 47 h 97"/>
                <a:gd name="T8" fmla="*/ 52 w 85"/>
                <a:gd name="T9" fmla="*/ 1 h 97"/>
                <a:gd name="T10" fmla="*/ 31 w 85"/>
                <a:gd name="T11" fmla="*/ 58 h 97"/>
                <a:gd name="T12" fmla="*/ 4 w 85"/>
                <a:gd name="T13" fmla="*/ 8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97">
                  <a:moveTo>
                    <a:pt x="4" y="88"/>
                  </a:moveTo>
                  <a:cubicBezTo>
                    <a:pt x="6" y="93"/>
                    <a:pt x="13" y="97"/>
                    <a:pt x="17" y="97"/>
                  </a:cubicBezTo>
                  <a:cubicBezTo>
                    <a:pt x="40" y="96"/>
                    <a:pt x="38" y="45"/>
                    <a:pt x="53" y="35"/>
                  </a:cubicBezTo>
                  <a:cubicBezTo>
                    <a:pt x="65" y="35"/>
                    <a:pt x="71" y="48"/>
                    <a:pt x="79" y="47"/>
                  </a:cubicBezTo>
                  <a:cubicBezTo>
                    <a:pt x="85" y="27"/>
                    <a:pt x="71" y="0"/>
                    <a:pt x="52" y="1"/>
                  </a:cubicBezTo>
                  <a:cubicBezTo>
                    <a:pt x="45" y="20"/>
                    <a:pt x="37" y="38"/>
                    <a:pt x="31" y="58"/>
                  </a:cubicBezTo>
                  <a:cubicBezTo>
                    <a:pt x="19" y="54"/>
                    <a:pt x="0" y="74"/>
                    <a:pt x="4" y="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6" name="Freeform 865"/>
            <p:cNvSpPr>
              <a:spLocks/>
            </p:cNvSpPr>
            <p:nvPr/>
          </p:nvSpPr>
          <p:spPr bwMode="auto">
            <a:xfrm>
              <a:off x="6222528" y="2938381"/>
              <a:ext cx="231158" cy="296855"/>
            </a:xfrm>
            <a:custGeom>
              <a:avLst/>
              <a:gdLst>
                <a:gd name="T0" fmla="*/ 30 w 62"/>
                <a:gd name="T1" fmla="*/ 25 h 79"/>
                <a:gd name="T2" fmla="*/ 19 w 62"/>
                <a:gd name="T3" fmla="*/ 20 h 79"/>
                <a:gd name="T4" fmla="*/ 34 w 62"/>
                <a:gd name="T5" fmla="*/ 79 h 79"/>
                <a:gd name="T6" fmla="*/ 62 w 62"/>
                <a:gd name="T7" fmla="*/ 13 h 79"/>
                <a:gd name="T8" fmla="*/ 30 w 62"/>
                <a:gd name="T9" fmla="*/ 2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79">
                  <a:moveTo>
                    <a:pt x="30" y="25"/>
                  </a:moveTo>
                  <a:cubicBezTo>
                    <a:pt x="27" y="23"/>
                    <a:pt x="25" y="19"/>
                    <a:pt x="19" y="20"/>
                  </a:cubicBezTo>
                  <a:cubicBezTo>
                    <a:pt x="0" y="35"/>
                    <a:pt x="11" y="78"/>
                    <a:pt x="34" y="79"/>
                  </a:cubicBezTo>
                  <a:cubicBezTo>
                    <a:pt x="47" y="61"/>
                    <a:pt x="62" y="45"/>
                    <a:pt x="62" y="13"/>
                  </a:cubicBezTo>
                  <a:cubicBezTo>
                    <a:pt x="51" y="0"/>
                    <a:pt x="34" y="11"/>
                    <a:pt x="3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7" name="Freeform 866"/>
            <p:cNvSpPr>
              <a:spLocks noEditPoints="1"/>
            </p:cNvSpPr>
            <p:nvPr/>
          </p:nvSpPr>
          <p:spPr bwMode="auto">
            <a:xfrm>
              <a:off x="9431967" y="2777788"/>
              <a:ext cx="1304215" cy="1683799"/>
            </a:xfrm>
            <a:custGeom>
              <a:avLst/>
              <a:gdLst>
                <a:gd name="T0" fmla="*/ 119 w 349"/>
                <a:gd name="T1" fmla="*/ 275 h 451"/>
                <a:gd name="T2" fmla="*/ 56 w 349"/>
                <a:gd name="T3" fmla="*/ 406 h 451"/>
                <a:gd name="T4" fmla="*/ 34 w 349"/>
                <a:gd name="T5" fmla="*/ 416 h 451"/>
                <a:gd name="T6" fmla="*/ 12 w 349"/>
                <a:gd name="T7" fmla="*/ 445 h 451"/>
                <a:gd name="T8" fmla="*/ 61 w 349"/>
                <a:gd name="T9" fmla="*/ 436 h 451"/>
                <a:gd name="T10" fmla="*/ 117 w 349"/>
                <a:gd name="T11" fmla="*/ 401 h 451"/>
                <a:gd name="T12" fmla="*/ 196 w 349"/>
                <a:gd name="T13" fmla="*/ 331 h 451"/>
                <a:gd name="T14" fmla="*/ 228 w 349"/>
                <a:gd name="T15" fmla="*/ 320 h 451"/>
                <a:gd name="T16" fmla="*/ 264 w 349"/>
                <a:gd name="T17" fmla="*/ 254 h 451"/>
                <a:gd name="T18" fmla="*/ 296 w 349"/>
                <a:gd name="T19" fmla="*/ 179 h 451"/>
                <a:gd name="T20" fmla="*/ 337 w 349"/>
                <a:gd name="T21" fmla="*/ 59 h 451"/>
                <a:gd name="T22" fmla="*/ 333 w 349"/>
                <a:gd name="T23" fmla="*/ 1 h 451"/>
                <a:gd name="T24" fmla="*/ 210 w 349"/>
                <a:gd name="T25" fmla="*/ 118 h 451"/>
                <a:gd name="T26" fmla="*/ 125 w 349"/>
                <a:gd name="T27" fmla="*/ 250 h 451"/>
                <a:gd name="T28" fmla="*/ 131 w 349"/>
                <a:gd name="T29" fmla="*/ 365 h 451"/>
                <a:gd name="T30" fmla="*/ 110 w 349"/>
                <a:gd name="T31" fmla="*/ 346 h 451"/>
                <a:gd name="T32" fmla="*/ 91 w 349"/>
                <a:gd name="T33" fmla="*/ 328 h 451"/>
                <a:gd name="T34" fmla="*/ 124 w 349"/>
                <a:gd name="T35" fmla="*/ 278 h 451"/>
                <a:gd name="T36" fmla="*/ 130 w 349"/>
                <a:gd name="T37" fmla="*/ 307 h 451"/>
                <a:gd name="T38" fmla="*/ 162 w 349"/>
                <a:gd name="T39" fmla="*/ 287 h 451"/>
                <a:gd name="T40" fmla="*/ 166 w 349"/>
                <a:gd name="T41" fmla="*/ 291 h 451"/>
                <a:gd name="T42" fmla="*/ 130 w 349"/>
                <a:gd name="T43" fmla="*/ 390 h 451"/>
                <a:gd name="T44" fmla="*/ 127 w 349"/>
                <a:gd name="T45" fmla="*/ 267 h 451"/>
                <a:gd name="T46" fmla="*/ 213 w 349"/>
                <a:gd name="T47" fmla="*/ 321 h 451"/>
                <a:gd name="T48" fmla="*/ 256 w 349"/>
                <a:gd name="T49" fmla="*/ 72 h 451"/>
                <a:gd name="T50" fmla="*/ 334 w 349"/>
                <a:gd name="T51" fmla="*/ 10 h 451"/>
                <a:gd name="T52" fmla="*/ 333 w 349"/>
                <a:gd name="T53" fmla="*/ 17 h 451"/>
                <a:gd name="T54" fmla="*/ 334 w 349"/>
                <a:gd name="T55" fmla="*/ 49 h 451"/>
                <a:gd name="T56" fmla="*/ 327 w 349"/>
                <a:gd name="T57" fmla="*/ 69 h 451"/>
                <a:gd name="T58" fmla="*/ 324 w 349"/>
                <a:gd name="T59" fmla="*/ 75 h 451"/>
                <a:gd name="T60" fmla="*/ 312 w 349"/>
                <a:gd name="T61" fmla="*/ 62 h 451"/>
                <a:gd name="T62" fmla="*/ 320 w 349"/>
                <a:gd name="T63" fmla="*/ 89 h 451"/>
                <a:gd name="T64" fmla="*/ 303 w 349"/>
                <a:gd name="T65" fmla="*/ 80 h 451"/>
                <a:gd name="T66" fmla="*/ 298 w 349"/>
                <a:gd name="T67" fmla="*/ 89 h 451"/>
                <a:gd name="T68" fmla="*/ 294 w 349"/>
                <a:gd name="T69" fmla="*/ 101 h 451"/>
                <a:gd name="T70" fmla="*/ 303 w 349"/>
                <a:gd name="T71" fmla="*/ 133 h 451"/>
                <a:gd name="T72" fmla="*/ 288 w 349"/>
                <a:gd name="T73" fmla="*/ 118 h 451"/>
                <a:gd name="T74" fmla="*/ 284 w 349"/>
                <a:gd name="T75" fmla="*/ 140 h 451"/>
                <a:gd name="T76" fmla="*/ 287 w 349"/>
                <a:gd name="T77" fmla="*/ 186 h 451"/>
                <a:gd name="T78" fmla="*/ 280 w 349"/>
                <a:gd name="T79" fmla="*/ 202 h 451"/>
                <a:gd name="T80" fmla="*/ 277 w 349"/>
                <a:gd name="T81" fmla="*/ 209 h 451"/>
                <a:gd name="T82" fmla="*/ 263 w 349"/>
                <a:gd name="T83" fmla="*/ 189 h 451"/>
                <a:gd name="T84" fmla="*/ 256 w 349"/>
                <a:gd name="T85" fmla="*/ 200 h 451"/>
                <a:gd name="T86" fmla="*/ 262 w 349"/>
                <a:gd name="T87" fmla="*/ 245 h 451"/>
                <a:gd name="T88" fmla="*/ 252 w 349"/>
                <a:gd name="T89" fmla="*/ 235 h 451"/>
                <a:gd name="T90" fmla="*/ 241 w 349"/>
                <a:gd name="T91" fmla="*/ 227 h 451"/>
                <a:gd name="T92" fmla="*/ 248 w 349"/>
                <a:gd name="T93" fmla="*/ 272 h 451"/>
                <a:gd name="T94" fmla="*/ 242 w 349"/>
                <a:gd name="T95" fmla="*/ 279 h 451"/>
                <a:gd name="T96" fmla="*/ 225 w 349"/>
                <a:gd name="T97" fmla="*/ 259 h 451"/>
                <a:gd name="T98" fmla="*/ 213 w 349"/>
                <a:gd name="T99" fmla="*/ 262 h 451"/>
                <a:gd name="T100" fmla="*/ 221 w 349"/>
                <a:gd name="T101" fmla="*/ 314 h 451"/>
                <a:gd name="T102" fmla="*/ 256 w 349"/>
                <a:gd name="T103" fmla="*/ 72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49" h="451">
                  <a:moveTo>
                    <a:pt x="125" y="250"/>
                  </a:moveTo>
                  <a:cubicBezTo>
                    <a:pt x="120" y="261"/>
                    <a:pt x="120" y="265"/>
                    <a:pt x="119" y="275"/>
                  </a:cubicBezTo>
                  <a:cubicBezTo>
                    <a:pt x="110" y="294"/>
                    <a:pt x="89" y="301"/>
                    <a:pt x="76" y="317"/>
                  </a:cubicBezTo>
                  <a:cubicBezTo>
                    <a:pt x="58" y="337"/>
                    <a:pt x="48" y="376"/>
                    <a:pt x="56" y="406"/>
                  </a:cubicBezTo>
                  <a:cubicBezTo>
                    <a:pt x="58" y="413"/>
                    <a:pt x="65" y="418"/>
                    <a:pt x="65" y="426"/>
                  </a:cubicBezTo>
                  <a:cubicBezTo>
                    <a:pt x="52" y="425"/>
                    <a:pt x="40" y="421"/>
                    <a:pt x="34" y="416"/>
                  </a:cubicBezTo>
                  <a:cubicBezTo>
                    <a:pt x="25" y="407"/>
                    <a:pt x="19" y="399"/>
                    <a:pt x="4" y="408"/>
                  </a:cubicBezTo>
                  <a:cubicBezTo>
                    <a:pt x="4" y="421"/>
                    <a:pt x="0" y="437"/>
                    <a:pt x="12" y="445"/>
                  </a:cubicBezTo>
                  <a:cubicBezTo>
                    <a:pt x="22" y="451"/>
                    <a:pt x="36" y="447"/>
                    <a:pt x="45" y="445"/>
                  </a:cubicBezTo>
                  <a:cubicBezTo>
                    <a:pt x="49" y="441"/>
                    <a:pt x="55" y="438"/>
                    <a:pt x="61" y="436"/>
                  </a:cubicBezTo>
                  <a:cubicBezTo>
                    <a:pt x="65" y="426"/>
                    <a:pt x="74" y="429"/>
                    <a:pt x="78" y="419"/>
                  </a:cubicBezTo>
                  <a:cubicBezTo>
                    <a:pt x="91" y="414"/>
                    <a:pt x="103" y="406"/>
                    <a:pt x="117" y="401"/>
                  </a:cubicBezTo>
                  <a:cubicBezTo>
                    <a:pt x="132" y="397"/>
                    <a:pt x="147" y="396"/>
                    <a:pt x="159" y="388"/>
                  </a:cubicBezTo>
                  <a:cubicBezTo>
                    <a:pt x="176" y="376"/>
                    <a:pt x="192" y="355"/>
                    <a:pt x="196" y="331"/>
                  </a:cubicBezTo>
                  <a:cubicBezTo>
                    <a:pt x="203" y="328"/>
                    <a:pt x="210" y="330"/>
                    <a:pt x="216" y="328"/>
                  </a:cubicBezTo>
                  <a:cubicBezTo>
                    <a:pt x="221" y="326"/>
                    <a:pt x="223" y="318"/>
                    <a:pt x="228" y="320"/>
                  </a:cubicBezTo>
                  <a:cubicBezTo>
                    <a:pt x="228" y="314"/>
                    <a:pt x="232" y="309"/>
                    <a:pt x="235" y="304"/>
                  </a:cubicBezTo>
                  <a:cubicBezTo>
                    <a:pt x="246" y="288"/>
                    <a:pt x="255" y="271"/>
                    <a:pt x="264" y="254"/>
                  </a:cubicBezTo>
                  <a:cubicBezTo>
                    <a:pt x="271" y="242"/>
                    <a:pt x="275" y="229"/>
                    <a:pt x="280" y="216"/>
                  </a:cubicBezTo>
                  <a:cubicBezTo>
                    <a:pt x="285" y="203"/>
                    <a:pt x="292" y="192"/>
                    <a:pt x="296" y="179"/>
                  </a:cubicBezTo>
                  <a:cubicBezTo>
                    <a:pt x="306" y="155"/>
                    <a:pt x="312" y="128"/>
                    <a:pt x="323" y="99"/>
                  </a:cubicBezTo>
                  <a:cubicBezTo>
                    <a:pt x="327" y="88"/>
                    <a:pt x="331" y="76"/>
                    <a:pt x="337" y="59"/>
                  </a:cubicBezTo>
                  <a:cubicBezTo>
                    <a:pt x="342" y="46"/>
                    <a:pt x="349" y="26"/>
                    <a:pt x="347" y="16"/>
                  </a:cubicBezTo>
                  <a:cubicBezTo>
                    <a:pt x="346" y="11"/>
                    <a:pt x="337" y="0"/>
                    <a:pt x="333" y="1"/>
                  </a:cubicBezTo>
                  <a:cubicBezTo>
                    <a:pt x="302" y="13"/>
                    <a:pt x="284" y="31"/>
                    <a:pt x="263" y="55"/>
                  </a:cubicBezTo>
                  <a:cubicBezTo>
                    <a:pt x="247" y="72"/>
                    <a:pt x="228" y="94"/>
                    <a:pt x="210" y="118"/>
                  </a:cubicBezTo>
                  <a:cubicBezTo>
                    <a:pt x="184" y="152"/>
                    <a:pt x="159" y="194"/>
                    <a:pt x="137" y="231"/>
                  </a:cubicBezTo>
                  <a:cubicBezTo>
                    <a:pt x="133" y="238"/>
                    <a:pt x="129" y="243"/>
                    <a:pt x="125" y="250"/>
                  </a:cubicBezTo>
                  <a:close/>
                  <a:moveTo>
                    <a:pt x="130" y="390"/>
                  </a:moveTo>
                  <a:cubicBezTo>
                    <a:pt x="128" y="381"/>
                    <a:pt x="136" y="373"/>
                    <a:pt x="131" y="365"/>
                  </a:cubicBezTo>
                  <a:cubicBezTo>
                    <a:pt x="123" y="365"/>
                    <a:pt x="118" y="368"/>
                    <a:pt x="109" y="368"/>
                  </a:cubicBezTo>
                  <a:cubicBezTo>
                    <a:pt x="108" y="360"/>
                    <a:pt x="114" y="353"/>
                    <a:pt x="110" y="346"/>
                  </a:cubicBezTo>
                  <a:cubicBezTo>
                    <a:pt x="103" y="349"/>
                    <a:pt x="99" y="354"/>
                    <a:pt x="91" y="355"/>
                  </a:cubicBezTo>
                  <a:cubicBezTo>
                    <a:pt x="92" y="345"/>
                    <a:pt x="93" y="338"/>
                    <a:pt x="91" y="328"/>
                  </a:cubicBezTo>
                  <a:cubicBezTo>
                    <a:pt x="83" y="330"/>
                    <a:pt x="79" y="336"/>
                    <a:pt x="70" y="338"/>
                  </a:cubicBezTo>
                  <a:cubicBezTo>
                    <a:pt x="82" y="312"/>
                    <a:pt x="112" y="304"/>
                    <a:pt x="124" y="278"/>
                  </a:cubicBezTo>
                  <a:cubicBezTo>
                    <a:pt x="135" y="274"/>
                    <a:pt x="138" y="280"/>
                    <a:pt x="150" y="281"/>
                  </a:cubicBezTo>
                  <a:cubicBezTo>
                    <a:pt x="146" y="292"/>
                    <a:pt x="136" y="298"/>
                    <a:pt x="130" y="307"/>
                  </a:cubicBezTo>
                  <a:cubicBezTo>
                    <a:pt x="142" y="309"/>
                    <a:pt x="147" y="292"/>
                    <a:pt x="155" y="284"/>
                  </a:cubicBezTo>
                  <a:cubicBezTo>
                    <a:pt x="157" y="284"/>
                    <a:pt x="158" y="287"/>
                    <a:pt x="162" y="287"/>
                  </a:cubicBezTo>
                  <a:cubicBezTo>
                    <a:pt x="163" y="294"/>
                    <a:pt x="149" y="303"/>
                    <a:pt x="152" y="312"/>
                  </a:cubicBezTo>
                  <a:cubicBezTo>
                    <a:pt x="161" y="310"/>
                    <a:pt x="161" y="298"/>
                    <a:pt x="166" y="291"/>
                  </a:cubicBezTo>
                  <a:cubicBezTo>
                    <a:pt x="177" y="295"/>
                    <a:pt x="182" y="306"/>
                    <a:pt x="189" y="314"/>
                  </a:cubicBezTo>
                  <a:cubicBezTo>
                    <a:pt x="192" y="353"/>
                    <a:pt x="166" y="382"/>
                    <a:pt x="130" y="390"/>
                  </a:cubicBezTo>
                  <a:close/>
                  <a:moveTo>
                    <a:pt x="198" y="324"/>
                  </a:moveTo>
                  <a:cubicBezTo>
                    <a:pt x="191" y="287"/>
                    <a:pt x="158" y="274"/>
                    <a:pt x="127" y="267"/>
                  </a:cubicBezTo>
                  <a:cubicBezTo>
                    <a:pt x="127" y="260"/>
                    <a:pt x="130" y="256"/>
                    <a:pt x="132" y="251"/>
                  </a:cubicBezTo>
                  <a:cubicBezTo>
                    <a:pt x="175" y="254"/>
                    <a:pt x="210" y="274"/>
                    <a:pt x="213" y="321"/>
                  </a:cubicBezTo>
                  <a:cubicBezTo>
                    <a:pt x="208" y="322"/>
                    <a:pt x="204" y="324"/>
                    <a:pt x="198" y="324"/>
                  </a:cubicBezTo>
                  <a:close/>
                  <a:moveTo>
                    <a:pt x="256" y="72"/>
                  </a:moveTo>
                  <a:cubicBezTo>
                    <a:pt x="263" y="63"/>
                    <a:pt x="270" y="54"/>
                    <a:pt x="278" y="46"/>
                  </a:cubicBezTo>
                  <a:cubicBezTo>
                    <a:pt x="294" y="32"/>
                    <a:pt x="311" y="17"/>
                    <a:pt x="334" y="10"/>
                  </a:cubicBezTo>
                  <a:cubicBezTo>
                    <a:pt x="339" y="11"/>
                    <a:pt x="342" y="21"/>
                    <a:pt x="340" y="25"/>
                  </a:cubicBezTo>
                  <a:cubicBezTo>
                    <a:pt x="337" y="23"/>
                    <a:pt x="338" y="17"/>
                    <a:pt x="333" y="17"/>
                  </a:cubicBezTo>
                  <a:cubicBezTo>
                    <a:pt x="326" y="20"/>
                    <a:pt x="334" y="28"/>
                    <a:pt x="337" y="31"/>
                  </a:cubicBezTo>
                  <a:cubicBezTo>
                    <a:pt x="337" y="37"/>
                    <a:pt x="336" y="42"/>
                    <a:pt x="334" y="49"/>
                  </a:cubicBezTo>
                  <a:cubicBezTo>
                    <a:pt x="330" y="45"/>
                    <a:pt x="333" y="34"/>
                    <a:pt x="324" y="34"/>
                  </a:cubicBezTo>
                  <a:cubicBezTo>
                    <a:pt x="322" y="44"/>
                    <a:pt x="335" y="56"/>
                    <a:pt x="327" y="69"/>
                  </a:cubicBezTo>
                  <a:cubicBezTo>
                    <a:pt x="321" y="65"/>
                    <a:pt x="324" y="51"/>
                    <a:pt x="315" y="49"/>
                  </a:cubicBezTo>
                  <a:cubicBezTo>
                    <a:pt x="313" y="57"/>
                    <a:pt x="320" y="68"/>
                    <a:pt x="324" y="75"/>
                  </a:cubicBezTo>
                  <a:cubicBezTo>
                    <a:pt x="323" y="80"/>
                    <a:pt x="324" y="84"/>
                    <a:pt x="320" y="85"/>
                  </a:cubicBezTo>
                  <a:cubicBezTo>
                    <a:pt x="319" y="76"/>
                    <a:pt x="318" y="66"/>
                    <a:pt x="312" y="62"/>
                  </a:cubicBezTo>
                  <a:cubicBezTo>
                    <a:pt x="306" y="68"/>
                    <a:pt x="316" y="79"/>
                    <a:pt x="316" y="87"/>
                  </a:cubicBezTo>
                  <a:cubicBezTo>
                    <a:pt x="316" y="89"/>
                    <a:pt x="319" y="89"/>
                    <a:pt x="320" y="89"/>
                  </a:cubicBezTo>
                  <a:cubicBezTo>
                    <a:pt x="320" y="94"/>
                    <a:pt x="316" y="95"/>
                    <a:pt x="316" y="100"/>
                  </a:cubicBezTo>
                  <a:cubicBezTo>
                    <a:pt x="309" y="97"/>
                    <a:pt x="314" y="81"/>
                    <a:pt x="303" y="80"/>
                  </a:cubicBezTo>
                  <a:cubicBezTo>
                    <a:pt x="302" y="91"/>
                    <a:pt x="314" y="104"/>
                    <a:pt x="312" y="114"/>
                  </a:cubicBezTo>
                  <a:cubicBezTo>
                    <a:pt x="304" y="109"/>
                    <a:pt x="308" y="92"/>
                    <a:pt x="298" y="89"/>
                  </a:cubicBezTo>
                  <a:cubicBezTo>
                    <a:pt x="296" y="103"/>
                    <a:pt x="310" y="118"/>
                    <a:pt x="306" y="131"/>
                  </a:cubicBezTo>
                  <a:cubicBezTo>
                    <a:pt x="300" y="128"/>
                    <a:pt x="303" y="106"/>
                    <a:pt x="294" y="101"/>
                  </a:cubicBezTo>
                  <a:cubicBezTo>
                    <a:pt x="288" y="109"/>
                    <a:pt x="299" y="122"/>
                    <a:pt x="299" y="133"/>
                  </a:cubicBezTo>
                  <a:cubicBezTo>
                    <a:pt x="300" y="134"/>
                    <a:pt x="303" y="134"/>
                    <a:pt x="303" y="133"/>
                  </a:cubicBezTo>
                  <a:cubicBezTo>
                    <a:pt x="306" y="135"/>
                    <a:pt x="301" y="142"/>
                    <a:pt x="301" y="145"/>
                  </a:cubicBezTo>
                  <a:cubicBezTo>
                    <a:pt x="295" y="137"/>
                    <a:pt x="299" y="121"/>
                    <a:pt x="288" y="118"/>
                  </a:cubicBezTo>
                  <a:cubicBezTo>
                    <a:pt x="287" y="131"/>
                    <a:pt x="303" y="149"/>
                    <a:pt x="295" y="164"/>
                  </a:cubicBezTo>
                  <a:cubicBezTo>
                    <a:pt x="288" y="159"/>
                    <a:pt x="290" y="145"/>
                    <a:pt x="284" y="140"/>
                  </a:cubicBezTo>
                  <a:cubicBezTo>
                    <a:pt x="276" y="149"/>
                    <a:pt x="291" y="161"/>
                    <a:pt x="291" y="172"/>
                  </a:cubicBezTo>
                  <a:cubicBezTo>
                    <a:pt x="291" y="177"/>
                    <a:pt x="287" y="180"/>
                    <a:pt x="287" y="186"/>
                  </a:cubicBezTo>
                  <a:cubicBezTo>
                    <a:pt x="282" y="178"/>
                    <a:pt x="283" y="165"/>
                    <a:pt x="277" y="159"/>
                  </a:cubicBezTo>
                  <a:cubicBezTo>
                    <a:pt x="269" y="170"/>
                    <a:pt x="288" y="189"/>
                    <a:pt x="280" y="202"/>
                  </a:cubicBezTo>
                  <a:cubicBezTo>
                    <a:pt x="275" y="194"/>
                    <a:pt x="276" y="181"/>
                    <a:pt x="271" y="176"/>
                  </a:cubicBezTo>
                  <a:cubicBezTo>
                    <a:pt x="263" y="180"/>
                    <a:pt x="274" y="201"/>
                    <a:pt x="277" y="209"/>
                  </a:cubicBezTo>
                  <a:cubicBezTo>
                    <a:pt x="276" y="211"/>
                    <a:pt x="275" y="214"/>
                    <a:pt x="274" y="217"/>
                  </a:cubicBezTo>
                  <a:cubicBezTo>
                    <a:pt x="268" y="210"/>
                    <a:pt x="272" y="193"/>
                    <a:pt x="263" y="189"/>
                  </a:cubicBezTo>
                  <a:cubicBezTo>
                    <a:pt x="257" y="199"/>
                    <a:pt x="274" y="221"/>
                    <a:pt x="267" y="233"/>
                  </a:cubicBezTo>
                  <a:cubicBezTo>
                    <a:pt x="263" y="222"/>
                    <a:pt x="263" y="208"/>
                    <a:pt x="256" y="200"/>
                  </a:cubicBezTo>
                  <a:cubicBezTo>
                    <a:pt x="249" y="209"/>
                    <a:pt x="263" y="219"/>
                    <a:pt x="260" y="233"/>
                  </a:cubicBezTo>
                  <a:cubicBezTo>
                    <a:pt x="263" y="239"/>
                    <a:pt x="265" y="239"/>
                    <a:pt x="262" y="245"/>
                  </a:cubicBezTo>
                  <a:cubicBezTo>
                    <a:pt x="257" y="236"/>
                    <a:pt x="255" y="224"/>
                    <a:pt x="250" y="214"/>
                  </a:cubicBezTo>
                  <a:cubicBezTo>
                    <a:pt x="243" y="217"/>
                    <a:pt x="250" y="228"/>
                    <a:pt x="252" y="235"/>
                  </a:cubicBezTo>
                  <a:cubicBezTo>
                    <a:pt x="254" y="244"/>
                    <a:pt x="259" y="252"/>
                    <a:pt x="253" y="259"/>
                  </a:cubicBezTo>
                  <a:cubicBezTo>
                    <a:pt x="247" y="251"/>
                    <a:pt x="251" y="232"/>
                    <a:pt x="241" y="227"/>
                  </a:cubicBezTo>
                  <a:cubicBezTo>
                    <a:pt x="236" y="234"/>
                    <a:pt x="247" y="248"/>
                    <a:pt x="246" y="261"/>
                  </a:cubicBezTo>
                  <a:cubicBezTo>
                    <a:pt x="250" y="266"/>
                    <a:pt x="250" y="266"/>
                    <a:pt x="248" y="272"/>
                  </a:cubicBezTo>
                  <a:cubicBezTo>
                    <a:pt x="241" y="265"/>
                    <a:pt x="243" y="250"/>
                    <a:pt x="237" y="244"/>
                  </a:cubicBezTo>
                  <a:cubicBezTo>
                    <a:pt x="228" y="250"/>
                    <a:pt x="243" y="267"/>
                    <a:pt x="242" y="279"/>
                  </a:cubicBezTo>
                  <a:cubicBezTo>
                    <a:pt x="242" y="284"/>
                    <a:pt x="237" y="286"/>
                    <a:pt x="237" y="292"/>
                  </a:cubicBezTo>
                  <a:cubicBezTo>
                    <a:pt x="232" y="281"/>
                    <a:pt x="232" y="267"/>
                    <a:pt x="225" y="259"/>
                  </a:cubicBezTo>
                  <a:cubicBezTo>
                    <a:pt x="217" y="269"/>
                    <a:pt x="241" y="295"/>
                    <a:pt x="225" y="304"/>
                  </a:cubicBezTo>
                  <a:cubicBezTo>
                    <a:pt x="225" y="290"/>
                    <a:pt x="221" y="274"/>
                    <a:pt x="213" y="262"/>
                  </a:cubicBezTo>
                  <a:cubicBezTo>
                    <a:pt x="208" y="268"/>
                    <a:pt x="216" y="278"/>
                    <a:pt x="218" y="287"/>
                  </a:cubicBezTo>
                  <a:cubicBezTo>
                    <a:pt x="221" y="297"/>
                    <a:pt x="223" y="306"/>
                    <a:pt x="221" y="314"/>
                  </a:cubicBezTo>
                  <a:cubicBezTo>
                    <a:pt x="212" y="272"/>
                    <a:pt x="184" y="248"/>
                    <a:pt x="138" y="243"/>
                  </a:cubicBezTo>
                  <a:cubicBezTo>
                    <a:pt x="169" y="186"/>
                    <a:pt x="212" y="123"/>
                    <a:pt x="25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8" name="Freeform 867"/>
            <p:cNvSpPr>
              <a:spLocks noEditPoints="1"/>
            </p:cNvSpPr>
            <p:nvPr/>
          </p:nvSpPr>
          <p:spPr bwMode="auto">
            <a:xfrm>
              <a:off x="7711669" y="3050310"/>
              <a:ext cx="1360180" cy="291988"/>
            </a:xfrm>
            <a:custGeom>
              <a:avLst/>
              <a:gdLst>
                <a:gd name="T0" fmla="*/ 23 w 364"/>
                <a:gd name="T1" fmla="*/ 75 h 78"/>
                <a:gd name="T2" fmla="*/ 65 w 364"/>
                <a:gd name="T3" fmla="*/ 76 h 78"/>
                <a:gd name="T4" fmla="*/ 207 w 364"/>
                <a:gd name="T5" fmla="*/ 72 h 78"/>
                <a:gd name="T6" fmla="*/ 244 w 364"/>
                <a:gd name="T7" fmla="*/ 65 h 78"/>
                <a:gd name="T8" fmla="*/ 260 w 364"/>
                <a:gd name="T9" fmla="*/ 57 h 78"/>
                <a:gd name="T10" fmla="*/ 294 w 364"/>
                <a:gd name="T11" fmla="*/ 53 h 78"/>
                <a:gd name="T12" fmla="*/ 328 w 364"/>
                <a:gd name="T13" fmla="*/ 44 h 78"/>
                <a:gd name="T14" fmla="*/ 364 w 364"/>
                <a:gd name="T15" fmla="*/ 33 h 78"/>
                <a:gd name="T16" fmla="*/ 342 w 364"/>
                <a:gd name="T17" fmla="*/ 31 h 78"/>
                <a:gd name="T18" fmla="*/ 291 w 364"/>
                <a:gd name="T19" fmla="*/ 16 h 78"/>
                <a:gd name="T20" fmla="*/ 238 w 364"/>
                <a:gd name="T21" fmla="*/ 2 h 78"/>
                <a:gd name="T22" fmla="*/ 10 w 364"/>
                <a:gd name="T23" fmla="*/ 11 h 78"/>
                <a:gd name="T24" fmla="*/ 6 w 364"/>
                <a:gd name="T25" fmla="*/ 52 h 78"/>
                <a:gd name="T26" fmla="*/ 23 w 364"/>
                <a:gd name="T27" fmla="*/ 75 h 78"/>
                <a:gd name="T28" fmla="*/ 240 w 364"/>
                <a:gd name="T29" fmla="*/ 58 h 78"/>
                <a:gd name="T30" fmla="*/ 106 w 364"/>
                <a:gd name="T31" fmla="*/ 70 h 78"/>
                <a:gd name="T32" fmla="*/ 97 w 364"/>
                <a:gd name="T33" fmla="*/ 63 h 78"/>
                <a:gd name="T34" fmla="*/ 215 w 364"/>
                <a:gd name="T35" fmla="*/ 52 h 78"/>
                <a:gd name="T36" fmla="*/ 250 w 364"/>
                <a:gd name="T37" fmla="*/ 47 h 78"/>
                <a:gd name="T38" fmla="*/ 240 w 364"/>
                <a:gd name="T39" fmla="*/ 58 h 78"/>
                <a:gd name="T40" fmla="*/ 92 w 364"/>
                <a:gd name="T41" fmla="*/ 56 h 78"/>
                <a:gd name="T42" fmla="*/ 84 w 364"/>
                <a:gd name="T43" fmla="*/ 35 h 78"/>
                <a:gd name="T44" fmla="*/ 242 w 364"/>
                <a:gd name="T45" fmla="*/ 29 h 78"/>
                <a:gd name="T46" fmla="*/ 245 w 364"/>
                <a:gd name="T47" fmla="*/ 36 h 78"/>
                <a:gd name="T48" fmla="*/ 257 w 364"/>
                <a:gd name="T49" fmla="*/ 40 h 78"/>
                <a:gd name="T50" fmla="*/ 92 w 364"/>
                <a:gd name="T51" fmla="*/ 56 h 78"/>
                <a:gd name="T52" fmla="*/ 260 w 364"/>
                <a:gd name="T53" fmla="*/ 51 h 78"/>
                <a:gd name="T54" fmla="*/ 320 w 364"/>
                <a:gd name="T55" fmla="*/ 39 h 78"/>
                <a:gd name="T56" fmla="*/ 260 w 364"/>
                <a:gd name="T57" fmla="*/ 51 h 78"/>
                <a:gd name="T58" fmla="*/ 256 w 364"/>
                <a:gd name="T59" fmla="*/ 13 h 78"/>
                <a:gd name="T60" fmla="*/ 305 w 364"/>
                <a:gd name="T61" fmla="*/ 28 h 78"/>
                <a:gd name="T62" fmla="*/ 317 w 364"/>
                <a:gd name="T63" fmla="*/ 33 h 78"/>
                <a:gd name="T64" fmla="*/ 257 w 364"/>
                <a:gd name="T65" fmla="*/ 33 h 78"/>
                <a:gd name="T66" fmla="*/ 265 w 364"/>
                <a:gd name="T67" fmla="*/ 26 h 78"/>
                <a:gd name="T68" fmla="*/ 255 w 364"/>
                <a:gd name="T69" fmla="*/ 13 h 78"/>
                <a:gd name="T70" fmla="*/ 256 w 364"/>
                <a:gd name="T71" fmla="*/ 13 h 78"/>
                <a:gd name="T72" fmla="*/ 81 w 364"/>
                <a:gd name="T73" fmla="*/ 14 h 78"/>
                <a:gd name="T74" fmla="*/ 221 w 364"/>
                <a:gd name="T75" fmla="*/ 10 h 78"/>
                <a:gd name="T76" fmla="*/ 256 w 364"/>
                <a:gd name="T77" fmla="*/ 23 h 78"/>
                <a:gd name="T78" fmla="*/ 227 w 364"/>
                <a:gd name="T79" fmla="*/ 22 h 78"/>
                <a:gd name="T80" fmla="*/ 81 w 364"/>
                <a:gd name="T81" fmla="*/ 26 h 78"/>
                <a:gd name="T82" fmla="*/ 81 w 364"/>
                <a:gd name="T83" fmla="*/ 14 h 78"/>
                <a:gd name="T84" fmla="*/ 57 w 364"/>
                <a:gd name="T85" fmla="*/ 14 h 78"/>
                <a:gd name="T86" fmla="*/ 76 w 364"/>
                <a:gd name="T87" fmla="*/ 14 h 78"/>
                <a:gd name="T88" fmla="*/ 95 w 364"/>
                <a:gd name="T89" fmla="*/ 68 h 78"/>
                <a:gd name="T90" fmla="*/ 68 w 364"/>
                <a:gd name="T91" fmla="*/ 69 h 78"/>
                <a:gd name="T92" fmla="*/ 57 w 364"/>
                <a:gd name="T93" fmla="*/ 14 h 78"/>
                <a:gd name="T94" fmla="*/ 14 w 364"/>
                <a:gd name="T95" fmla="*/ 16 h 78"/>
                <a:gd name="T96" fmla="*/ 50 w 364"/>
                <a:gd name="T97" fmla="*/ 14 h 78"/>
                <a:gd name="T98" fmla="*/ 58 w 364"/>
                <a:gd name="T99" fmla="*/ 69 h 78"/>
                <a:gd name="T100" fmla="*/ 29 w 364"/>
                <a:gd name="T101" fmla="*/ 68 h 78"/>
                <a:gd name="T102" fmla="*/ 9 w 364"/>
                <a:gd name="T103" fmla="*/ 45 h 78"/>
                <a:gd name="T104" fmla="*/ 14 w 364"/>
                <a:gd name="T105" fmla="*/ 16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4" h="78">
                  <a:moveTo>
                    <a:pt x="23" y="75"/>
                  </a:moveTo>
                  <a:cubicBezTo>
                    <a:pt x="31" y="78"/>
                    <a:pt x="51" y="76"/>
                    <a:pt x="65" y="76"/>
                  </a:cubicBezTo>
                  <a:cubicBezTo>
                    <a:pt x="100" y="78"/>
                    <a:pt x="165" y="75"/>
                    <a:pt x="207" y="72"/>
                  </a:cubicBezTo>
                  <a:cubicBezTo>
                    <a:pt x="216" y="71"/>
                    <a:pt x="233" y="69"/>
                    <a:pt x="244" y="65"/>
                  </a:cubicBezTo>
                  <a:cubicBezTo>
                    <a:pt x="251" y="62"/>
                    <a:pt x="255" y="58"/>
                    <a:pt x="260" y="57"/>
                  </a:cubicBezTo>
                  <a:cubicBezTo>
                    <a:pt x="269" y="54"/>
                    <a:pt x="282" y="55"/>
                    <a:pt x="294" y="53"/>
                  </a:cubicBezTo>
                  <a:cubicBezTo>
                    <a:pt x="306" y="51"/>
                    <a:pt x="318" y="46"/>
                    <a:pt x="328" y="44"/>
                  </a:cubicBezTo>
                  <a:cubicBezTo>
                    <a:pt x="342" y="43"/>
                    <a:pt x="359" y="50"/>
                    <a:pt x="364" y="33"/>
                  </a:cubicBezTo>
                  <a:cubicBezTo>
                    <a:pt x="356" y="26"/>
                    <a:pt x="350" y="32"/>
                    <a:pt x="342" y="31"/>
                  </a:cubicBezTo>
                  <a:cubicBezTo>
                    <a:pt x="328" y="29"/>
                    <a:pt x="309" y="21"/>
                    <a:pt x="291" y="16"/>
                  </a:cubicBezTo>
                  <a:cubicBezTo>
                    <a:pt x="272" y="11"/>
                    <a:pt x="253" y="1"/>
                    <a:pt x="238" y="2"/>
                  </a:cubicBezTo>
                  <a:cubicBezTo>
                    <a:pt x="159" y="9"/>
                    <a:pt x="81" y="0"/>
                    <a:pt x="10" y="11"/>
                  </a:cubicBezTo>
                  <a:cubicBezTo>
                    <a:pt x="2" y="23"/>
                    <a:pt x="0" y="42"/>
                    <a:pt x="6" y="52"/>
                  </a:cubicBezTo>
                  <a:cubicBezTo>
                    <a:pt x="10" y="59"/>
                    <a:pt x="19" y="72"/>
                    <a:pt x="23" y="75"/>
                  </a:cubicBezTo>
                  <a:close/>
                  <a:moveTo>
                    <a:pt x="240" y="58"/>
                  </a:moveTo>
                  <a:cubicBezTo>
                    <a:pt x="199" y="67"/>
                    <a:pt x="152" y="65"/>
                    <a:pt x="106" y="70"/>
                  </a:cubicBezTo>
                  <a:cubicBezTo>
                    <a:pt x="106" y="64"/>
                    <a:pt x="100" y="65"/>
                    <a:pt x="97" y="63"/>
                  </a:cubicBezTo>
                  <a:cubicBezTo>
                    <a:pt x="140" y="61"/>
                    <a:pt x="172" y="57"/>
                    <a:pt x="215" y="52"/>
                  </a:cubicBezTo>
                  <a:cubicBezTo>
                    <a:pt x="226" y="51"/>
                    <a:pt x="242" y="51"/>
                    <a:pt x="250" y="47"/>
                  </a:cubicBezTo>
                  <a:cubicBezTo>
                    <a:pt x="252" y="50"/>
                    <a:pt x="242" y="54"/>
                    <a:pt x="240" y="58"/>
                  </a:cubicBezTo>
                  <a:close/>
                  <a:moveTo>
                    <a:pt x="92" y="56"/>
                  </a:moveTo>
                  <a:cubicBezTo>
                    <a:pt x="88" y="50"/>
                    <a:pt x="85" y="43"/>
                    <a:pt x="84" y="35"/>
                  </a:cubicBezTo>
                  <a:cubicBezTo>
                    <a:pt x="130" y="44"/>
                    <a:pt x="199" y="31"/>
                    <a:pt x="242" y="29"/>
                  </a:cubicBezTo>
                  <a:cubicBezTo>
                    <a:pt x="248" y="28"/>
                    <a:pt x="241" y="34"/>
                    <a:pt x="245" y="36"/>
                  </a:cubicBezTo>
                  <a:cubicBezTo>
                    <a:pt x="249" y="38"/>
                    <a:pt x="258" y="35"/>
                    <a:pt x="257" y="40"/>
                  </a:cubicBezTo>
                  <a:cubicBezTo>
                    <a:pt x="200" y="46"/>
                    <a:pt x="150" y="54"/>
                    <a:pt x="92" y="56"/>
                  </a:cubicBezTo>
                  <a:close/>
                  <a:moveTo>
                    <a:pt x="260" y="51"/>
                  </a:moveTo>
                  <a:cubicBezTo>
                    <a:pt x="270" y="36"/>
                    <a:pt x="299" y="42"/>
                    <a:pt x="320" y="39"/>
                  </a:cubicBezTo>
                  <a:cubicBezTo>
                    <a:pt x="304" y="48"/>
                    <a:pt x="279" y="46"/>
                    <a:pt x="260" y="51"/>
                  </a:cubicBezTo>
                  <a:close/>
                  <a:moveTo>
                    <a:pt x="256" y="13"/>
                  </a:moveTo>
                  <a:cubicBezTo>
                    <a:pt x="271" y="18"/>
                    <a:pt x="288" y="23"/>
                    <a:pt x="305" y="28"/>
                  </a:cubicBezTo>
                  <a:cubicBezTo>
                    <a:pt x="309" y="29"/>
                    <a:pt x="315" y="30"/>
                    <a:pt x="317" y="33"/>
                  </a:cubicBezTo>
                  <a:cubicBezTo>
                    <a:pt x="294" y="31"/>
                    <a:pt x="275" y="38"/>
                    <a:pt x="257" y="33"/>
                  </a:cubicBezTo>
                  <a:cubicBezTo>
                    <a:pt x="257" y="27"/>
                    <a:pt x="265" y="31"/>
                    <a:pt x="265" y="26"/>
                  </a:cubicBezTo>
                  <a:cubicBezTo>
                    <a:pt x="264" y="20"/>
                    <a:pt x="258" y="18"/>
                    <a:pt x="255" y="13"/>
                  </a:cubicBezTo>
                  <a:cubicBezTo>
                    <a:pt x="255" y="12"/>
                    <a:pt x="256" y="13"/>
                    <a:pt x="256" y="13"/>
                  </a:cubicBezTo>
                  <a:close/>
                  <a:moveTo>
                    <a:pt x="81" y="14"/>
                  </a:moveTo>
                  <a:cubicBezTo>
                    <a:pt x="136" y="13"/>
                    <a:pt x="174" y="12"/>
                    <a:pt x="221" y="10"/>
                  </a:cubicBezTo>
                  <a:cubicBezTo>
                    <a:pt x="236" y="10"/>
                    <a:pt x="249" y="7"/>
                    <a:pt x="256" y="23"/>
                  </a:cubicBezTo>
                  <a:cubicBezTo>
                    <a:pt x="255" y="21"/>
                    <a:pt x="239" y="21"/>
                    <a:pt x="227" y="22"/>
                  </a:cubicBezTo>
                  <a:cubicBezTo>
                    <a:pt x="184" y="26"/>
                    <a:pt x="126" y="35"/>
                    <a:pt x="81" y="26"/>
                  </a:cubicBezTo>
                  <a:cubicBezTo>
                    <a:pt x="81" y="22"/>
                    <a:pt x="81" y="18"/>
                    <a:pt x="81" y="14"/>
                  </a:cubicBezTo>
                  <a:close/>
                  <a:moveTo>
                    <a:pt x="57" y="14"/>
                  </a:moveTo>
                  <a:cubicBezTo>
                    <a:pt x="63" y="14"/>
                    <a:pt x="70" y="14"/>
                    <a:pt x="76" y="14"/>
                  </a:cubicBezTo>
                  <a:cubicBezTo>
                    <a:pt x="73" y="32"/>
                    <a:pt x="81" y="58"/>
                    <a:pt x="95" y="68"/>
                  </a:cubicBezTo>
                  <a:cubicBezTo>
                    <a:pt x="88" y="71"/>
                    <a:pt x="76" y="68"/>
                    <a:pt x="68" y="69"/>
                  </a:cubicBezTo>
                  <a:cubicBezTo>
                    <a:pt x="58" y="57"/>
                    <a:pt x="49" y="33"/>
                    <a:pt x="57" y="14"/>
                  </a:cubicBezTo>
                  <a:close/>
                  <a:moveTo>
                    <a:pt x="14" y="16"/>
                  </a:moveTo>
                  <a:cubicBezTo>
                    <a:pt x="27" y="14"/>
                    <a:pt x="38" y="15"/>
                    <a:pt x="50" y="14"/>
                  </a:cubicBezTo>
                  <a:cubicBezTo>
                    <a:pt x="44" y="37"/>
                    <a:pt x="50" y="52"/>
                    <a:pt x="58" y="69"/>
                  </a:cubicBezTo>
                  <a:cubicBezTo>
                    <a:pt x="49" y="67"/>
                    <a:pt x="37" y="71"/>
                    <a:pt x="29" y="68"/>
                  </a:cubicBezTo>
                  <a:cubicBezTo>
                    <a:pt x="23" y="65"/>
                    <a:pt x="11" y="53"/>
                    <a:pt x="9" y="45"/>
                  </a:cubicBezTo>
                  <a:cubicBezTo>
                    <a:pt x="6" y="36"/>
                    <a:pt x="9" y="24"/>
                    <a:pt x="14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9" name="Freeform 868"/>
            <p:cNvSpPr>
              <a:spLocks noEditPoints="1"/>
            </p:cNvSpPr>
            <p:nvPr/>
          </p:nvSpPr>
          <p:spPr bwMode="auto">
            <a:xfrm>
              <a:off x="6940332" y="3145207"/>
              <a:ext cx="751871" cy="1019525"/>
            </a:xfrm>
            <a:custGeom>
              <a:avLst/>
              <a:gdLst>
                <a:gd name="T0" fmla="*/ 141 w 202"/>
                <a:gd name="T1" fmla="*/ 273 h 273"/>
                <a:gd name="T2" fmla="*/ 201 w 202"/>
                <a:gd name="T3" fmla="*/ 116 h 273"/>
                <a:gd name="T4" fmla="*/ 194 w 202"/>
                <a:gd name="T5" fmla="*/ 84 h 273"/>
                <a:gd name="T6" fmla="*/ 185 w 202"/>
                <a:gd name="T7" fmla="*/ 73 h 273"/>
                <a:gd name="T8" fmla="*/ 166 w 202"/>
                <a:gd name="T9" fmla="*/ 45 h 273"/>
                <a:gd name="T10" fmla="*/ 7 w 202"/>
                <a:gd name="T11" fmla="*/ 15 h 273"/>
                <a:gd name="T12" fmla="*/ 6 w 202"/>
                <a:gd name="T13" fmla="*/ 103 h 273"/>
                <a:gd name="T14" fmla="*/ 102 w 202"/>
                <a:gd name="T15" fmla="*/ 249 h 273"/>
                <a:gd name="T16" fmla="*/ 27 w 202"/>
                <a:gd name="T17" fmla="*/ 203 h 273"/>
                <a:gd name="T18" fmla="*/ 11 w 202"/>
                <a:gd name="T19" fmla="*/ 109 h 273"/>
                <a:gd name="T20" fmla="*/ 38 w 202"/>
                <a:gd name="T21" fmla="*/ 171 h 273"/>
                <a:gd name="T22" fmla="*/ 69 w 202"/>
                <a:gd name="T23" fmla="*/ 156 h 273"/>
                <a:gd name="T24" fmla="*/ 133 w 202"/>
                <a:gd name="T25" fmla="*/ 260 h 273"/>
                <a:gd name="T26" fmla="*/ 194 w 202"/>
                <a:gd name="T27" fmla="*/ 109 h 273"/>
                <a:gd name="T28" fmla="*/ 177 w 202"/>
                <a:gd name="T29" fmla="*/ 261 h 273"/>
                <a:gd name="T30" fmla="*/ 174 w 202"/>
                <a:gd name="T31" fmla="*/ 243 h 273"/>
                <a:gd name="T32" fmla="*/ 169 w 202"/>
                <a:gd name="T33" fmla="*/ 259 h 273"/>
                <a:gd name="T34" fmla="*/ 165 w 202"/>
                <a:gd name="T35" fmla="*/ 240 h 273"/>
                <a:gd name="T36" fmla="*/ 155 w 202"/>
                <a:gd name="T37" fmla="*/ 265 h 273"/>
                <a:gd name="T38" fmla="*/ 163 w 202"/>
                <a:gd name="T39" fmla="*/ 210 h 273"/>
                <a:gd name="T40" fmla="*/ 155 w 202"/>
                <a:gd name="T41" fmla="*/ 222 h 273"/>
                <a:gd name="T42" fmla="*/ 153 w 202"/>
                <a:gd name="T43" fmla="*/ 222 h 273"/>
                <a:gd name="T44" fmla="*/ 149 w 202"/>
                <a:gd name="T45" fmla="*/ 198 h 273"/>
                <a:gd name="T46" fmla="*/ 142 w 202"/>
                <a:gd name="T47" fmla="*/ 262 h 273"/>
                <a:gd name="T48" fmla="*/ 147 w 202"/>
                <a:gd name="T49" fmla="*/ 175 h 273"/>
                <a:gd name="T50" fmla="*/ 163 w 202"/>
                <a:gd name="T51" fmla="*/ 114 h 273"/>
                <a:gd name="T52" fmla="*/ 173 w 202"/>
                <a:gd name="T53" fmla="*/ 100 h 273"/>
                <a:gd name="T54" fmla="*/ 173 w 202"/>
                <a:gd name="T55" fmla="*/ 139 h 273"/>
                <a:gd name="T56" fmla="*/ 185 w 202"/>
                <a:gd name="T57" fmla="*/ 109 h 273"/>
                <a:gd name="T58" fmla="*/ 182 w 202"/>
                <a:gd name="T59" fmla="*/ 136 h 273"/>
                <a:gd name="T60" fmla="*/ 175 w 202"/>
                <a:gd name="T61" fmla="*/ 99 h 273"/>
                <a:gd name="T62" fmla="*/ 175 w 202"/>
                <a:gd name="T63" fmla="*/ 138 h 273"/>
                <a:gd name="T64" fmla="*/ 46 w 202"/>
                <a:gd name="T65" fmla="*/ 19 h 273"/>
                <a:gd name="T66" fmla="*/ 66 w 202"/>
                <a:gd name="T67" fmla="*/ 29 h 273"/>
                <a:gd name="T68" fmla="*/ 134 w 202"/>
                <a:gd name="T69" fmla="*/ 48 h 273"/>
                <a:gd name="T70" fmla="*/ 151 w 202"/>
                <a:gd name="T71" fmla="*/ 80 h 273"/>
                <a:gd name="T72" fmla="*/ 192 w 202"/>
                <a:gd name="T73" fmla="*/ 91 h 273"/>
                <a:gd name="T74" fmla="*/ 19 w 202"/>
                <a:gd name="T75" fmla="*/ 22 h 273"/>
                <a:gd name="T76" fmla="*/ 11 w 202"/>
                <a:gd name="T77" fmla="*/ 25 h 273"/>
                <a:gd name="T78" fmla="*/ 49 w 202"/>
                <a:gd name="T79" fmla="*/ 48 h 273"/>
                <a:gd name="T80" fmla="*/ 157 w 202"/>
                <a:gd name="T81" fmla="*/ 115 h 273"/>
                <a:gd name="T82" fmla="*/ 69 w 202"/>
                <a:gd name="T83" fmla="*/ 146 h 273"/>
                <a:gd name="T84" fmla="*/ 49 w 202"/>
                <a:gd name="T85" fmla="*/ 113 h 273"/>
                <a:gd name="T86" fmla="*/ 26 w 202"/>
                <a:gd name="T87" fmla="*/ 113 h 273"/>
                <a:gd name="T88" fmla="*/ 11 w 202"/>
                <a:gd name="T89" fmla="*/ 25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02" h="273">
                  <a:moveTo>
                    <a:pt x="4" y="191"/>
                  </a:moveTo>
                  <a:cubicBezTo>
                    <a:pt x="39" y="229"/>
                    <a:pt x="89" y="252"/>
                    <a:pt x="141" y="273"/>
                  </a:cubicBezTo>
                  <a:cubicBezTo>
                    <a:pt x="157" y="271"/>
                    <a:pt x="176" y="272"/>
                    <a:pt x="186" y="264"/>
                  </a:cubicBezTo>
                  <a:cubicBezTo>
                    <a:pt x="195" y="218"/>
                    <a:pt x="199" y="157"/>
                    <a:pt x="201" y="116"/>
                  </a:cubicBezTo>
                  <a:cubicBezTo>
                    <a:pt x="202" y="103"/>
                    <a:pt x="202" y="94"/>
                    <a:pt x="198" y="87"/>
                  </a:cubicBezTo>
                  <a:cubicBezTo>
                    <a:pt x="198" y="86"/>
                    <a:pt x="195" y="85"/>
                    <a:pt x="194" y="84"/>
                  </a:cubicBezTo>
                  <a:cubicBezTo>
                    <a:pt x="193" y="82"/>
                    <a:pt x="193" y="77"/>
                    <a:pt x="193" y="77"/>
                  </a:cubicBezTo>
                  <a:cubicBezTo>
                    <a:pt x="192" y="76"/>
                    <a:pt x="187" y="74"/>
                    <a:pt x="185" y="73"/>
                  </a:cubicBezTo>
                  <a:cubicBezTo>
                    <a:pt x="176" y="67"/>
                    <a:pt x="169" y="61"/>
                    <a:pt x="162" y="56"/>
                  </a:cubicBezTo>
                  <a:cubicBezTo>
                    <a:pt x="162" y="51"/>
                    <a:pt x="167" y="51"/>
                    <a:pt x="166" y="45"/>
                  </a:cubicBezTo>
                  <a:cubicBezTo>
                    <a:pt x="145" y="31"/>
                    <a:pt x="127" y="14"/>
                    <a:pt x="105" y="0"/>
                  </a:cubicBezTo>
                  <a:cubicBezTo>
                    <a:pt x="78" y="14"/>
                    <a:pt x="39" y="9"/>
                    <a:pt x="7" y="15"/>
                  </a:cubicBezTo>
                  <a:cubicBezTo>
                    <a:pt x="3" y="39"/>
                    <a:pt x="1" y="58"/>
                    <a:pt x="1" y="91"/>
                  </a:cubicBezTo>
                  <a:cubicBezTo>
                    <a:pt x="1" y="97"/>
                    <a:pt x="6" y="97"/>
                    <a:pt x="6" y="103"/>
                  </a:cubicBezTo>
                  <a:cubicBezTo>
                    <a:pt x="4" y="134"/>
                    <a:pt x="0" y="159"/>
                    <a:pt x="4" y="191"/>
                  </a:cubicBezTo>
                  <a:close/>
                  <a:moveTo>
                    <a:pt x="102" y="249"/>
                  </a:moveTo>
                  <a:cubicBezTo>
                    <a:pt x="78" y="239"/>
                    <a:pt x="54" y="224"/>
                    <a:pt x="33" y="208"/>
                  </a:cubicBezTo>
                  <a:cubicBezTo>
                    <a:pt x="31" y="207"/>
                    <a:pt x="30" y="204"/>
                    <a:pt x="27" y="203"/>
                  </a:cubicBezTo>
                  <a:cubicBezTo>
                    <a:pt x="21" y="199"/>
                    <a:pt x="11" y="193"/>
                    <a:pt x="9" y="184"/>
                  </a:cubicBezTo>
                  <a:cubicBezTo>
                    <a:pt x="4" y="165"/>
                    <a:pt x="13" y="138"/>
                    <a:pt x="11" y="109"/>
                  </a:cubicBezTo>
                  <a:cubicBezTo>
                    <a:pt x="21" y="119"/>
                    <a:pt x="32" y="127"/>
                    <a:pt x="42" y="137"/>
                  </a:cubicBezTo>
                  <a:cubicBezTo>
                    <a:pt x="42" y="149"/>
                    <a:pt x="38" y="158"/>
                    <a:pt x="38" y="171"/>
                  </a:cubicBezTo>
                  <a:cubicBezTo>
                    <a:pt x="44" y="176"/>
                    <a:pt x="57" y="173"/>
                    <a:pt x="65" y="175"/>
                  </a:cubicBezTo>
                  <a:cubicBezTo>
                    <a:pt x="70" y="173"/>
                    <a:pt x="68" y="164"/>
                    <a:pt x="69" y="156"/>
                  </a:cubicBezTo>
                  <a:cubicBezTo>
                    <a:pt x="89" y="167"/>
                    <a:pt x="119" y="187"/>
                    <a:pt x="142" y="182"/>
                  </a:cubicBezTo>
                  <a:cubicBezTo>
                    <a:pt x="138" y="207"/>
                    <a:pt x="126" y="236"/>
                    <a:pt x="133" y="260"/>
                  </a:cubicBezTo>
                  <a:cubicBezTo>
                    <a:pt x="123" y="256"/>
                    <a:pt x="113" y="253"/>
                    <a:pt x="102" y="249"/>
                  </a:cubicBezTo>
                  <a:close/>
                  <a:moveTo>
                    <a:pt x="194" y="109"/>
                  </a:moveTo>
                  <a:cubicBezTo>
                    <a:pt x="192" y="131"/>
                    <a:pt x="192" y="189"/>
                    <a:pt x="186" y="233"/>
                  </a:cubicBezTo>
                  <a:cubicBezTo>
                    <a:pt x="185" y="245"/>
                    <a:pt x="183" y="258"/>
                    <a:pt x="177" y="261"/>
                  </a:cubicBezTo>
                  <a:cubicBezTo>
                    <a:pt x="178" y="249"/>
                    <a:pt x="181" y="233"/>
                    <a:pt x="179" y="224"/>
                  </a:cubicBezTo>
                  <a:cubicBezTo>
                    <a:pt x="173" y="225"/>
                    <a:pt x="175" y="236"/>
                    <a:pt x="174" y="243"/>
                  </a:cubicBezTo>
                  <a:cubicBezTo>
                    <a:pt x="173" y="250"/>
                    <a:pt x="171" y="257"/>
                    <a:pt x="173" y="262"/>
                  </a:cubicBezTo>
                  <a:cubicBezTo>
                    <a:pt x="170" y="267"/>
                    <a:pt x="171" y="259"/>
                    <a:pt x="169" y="259"/>
                  </a:cubicBezTo>
                  <a:cubicBezTo>
                    <a:pt x="171" y="249"/>
                    <a:pt x="170" y="228"/>
                    <a:pt x="170" y="219"/>
                  </a:cubicBezTo>
                  <a:cubicBezTo>
                    <a:pt x="165" y="223"/>
                    <a:pt x="165" y="233"/>
                    <a:pt x="165" y="240"/>
                  </a:cubicBezTo>
                  <a:cubicBezTo>
                    <a:pt x="164" y="249"/>
                    <a:pt x="164" y="258"/>
                    <a:pt x="165" y="263"/>
                  </a:cubicBezTo>
                  <a:cubicBezTo>
                    <a:pt x="164" y="266"/>
                    <a:pt x="158" y="267"/>
                    <a:pt x="155" y="265"/>
                  </a:cubicBezTo>
                  <a:cubicBezTo>
                    <a:pt x="156" y="261"/>
                    <a:pt x="161" y="262"/>
                    <a:pt x="162" y="258"/>
                  </a:cubicBezTo>
                  <a:cubicBezTo>
                    <a:pt x="158" y="244"/>
                    <a:pt x="169" y="220"/>
                    <a:pt x="163" y="210"/>
                  </a:cubicBezTo>
                  <a:cubicBezTo>
                    <a:pt x="158" y="209"/>
                    <a:pt x="162" y="218"/>
                    <a:pt x="161" y="222"/>
                  </a:cubicBezTo>
                  <a:cubicBezTo>
                    <a:pt x="159" y="220"/>
                    <a:pt x="157" y="220"/>
                    <a:pt x="155" y="222"/>
                  </a:cubicBezTo>
                  <a:cubicBezTo>
                    <a:pt x="154" y="235"/>
                    <a:pt x="153" y="250"/>
                    <a:pt x="153" y="265"/>
                  </a:cubicBezTo>
                  <a:cubicBezTo>
                    <a:pt x="147" y="253"/>
                    <a:pt x="154" y="234"/>
                    <a:pt x="153" y="222"/>
                  </a:cubicBezTo>
                  <a:cubicBezTo>
                    <a:pt x="152" y="216"/>
                    <a:pt x="148" y="223"/>
                    <a:pt x="149" y="218"/>
                  </a:cubicBezTo>
                  <a:cubicBezTo>
                    <a:pt x="150" y="217"/>
                    <a:pt x="152" y="203"/>
                    <a:pt x="149" y="198"/>
                  </a:cubicBezTo>
                  <a:cubicBezTo>
                    <a:pt x="140" y="207"/>
                    <a:pt x="147" y="233"/>
                    <a:pt x="141" y="244"/>
                  </a:cubicBezTo>
                  <a:cubicBezTo>
                    <a:pt x="143" y="251"/>
                    <a:pt x="143" y="254"/>
                    <a:pt x="142" y="262"/>
                  </a:cubicBezTo>
                  <a:cubicBezTo>
                    <a:pt x="127" y="242"/>
                    <a:pt x="146" y="204"/>
                    <a:pt x="149" y="182"/>
                  </a:cubicBezTo>
                  <a:cubicBezTo>
                    <a:pt x="149" y="180"/>
                    <a:pt x="147" y="177"/>
                    <a:pt x="147" y="175"/>
                  </a:cubicBezTo>
                  <a:cubicBezTo>
                    <a:pt x="148" y="170"/>
                    <a:pt x="153" y="167"/>
                    <a:pt x="154" y="162"/>
                  </a:cubicBezTo>
                  <a:cubicBezTo>
                    <a:pt x="160" y="146"/>
                    <a:pt x="159" y="129"/>
                    <a:pt x="163" y="114"/>
                  </a:cubicBezTo>
                  <a:cubicBezTo>
                    <a:pt x="167" y="127"/>
                    <a:pt x="154" y="148"/>
                    <a:pt x="161" y="160"/>
                  </a:cubicBezTo>
                  <a:cubicBezTo>
                    <a:pt x="167" y="142"/>
                    <a:pt x="167" y="118"/>
                    <a:pt x="173" y="100"/>
                  </a:cubicBezTo>
                  <a:cubicBezTo>
                    <a:pt x="174" y="115"/>
                    <a:pt x="166" y="131"/>
                    <a:pt x="167" y="145"/>
                  </a:cubicBezTo>
                  <a:cubicBezTo>
                    <a:pt x="171" y="144"/>
                    <a:pt x="174" y="144"/>
                    <a:pt x="173" y="139"/>
                  </a:cubicBezTo>
                  <a:cubicBezTo>
                    <a:pt x="174" y="140"/>
                    <a:pt x="175" y="142"/>
                    <a:pt x="177" y="143"/>
                  </a:cubicBezTo>
                  <a:cubicBezTo>
                    <a:pt x="182" y="138"/>
                    <a:pt x="183" y="122"/>
                    <a:pt x="185" y="109"/>
                  </a:cubicBezTo>
                  <a:cubicBezTo>
                    <a:pt x="185" y="106"/>
                    <a:pt x="182" y="99"/>
                    <a:pt x="188" y="98"/>
                  </a:cubicBezTo>
                  <a:cubicBezTo>
                    <a:pt x="188" y="108"/>
                    <a:pt x="184" y="125"/>
                    <a:pt x="182" y="136"/>
                  </a:cubicBezTo>
                  <a:cubicBezTo>
                    <a:pt x="192" y="134"/>
                    <a:pt x="186" y="114"/>
                    <a:pt x="194" y="109"/>
                  </a:cubicBezTo>
                  <a:close/>
                  <a:moveTo>
                    <a:pt x="175" y="99"/>
                  </a:moveTo>
                  <a:cubicBezTo>
                    <a:pt x="184" y="95"/>
                    <a:pt x="179" y="107"/>
                    <a:pt x="178" y="113"/>
                  </a:cubicBezTo>
                  <a:cubicBezTo>
                    <a:pt x="177" y="122"/>
                    <a:pt x="176" y="131"/>
                    <a:pt x="175" y="138"/>
                  </a:cubicBezTo>
                  <a:cubicBezTo>
                    <a:pt x="169" y="131"/>
                    <a:pt x="185" y="107"/>
                    <a:pt x="175" y="99"/>
                  </a:cubicBezTo>
                  <a:close/>
                  <a:moveTo>
                    <a:pt x="46" y="19"/>
                  </a:moveTo>
                  <a:cubicBezTo>
                    <a:pt x="56" y="19"/>
                    <a:pt x="65" y="16"/>
                    <a:pt x="74" y="17"/>
                  </a:cubicBezTo>
                  <a:cubicBezTo>
                    <a:pt x="73" y="22"/>
                    <a:pt x="70" y="31"/>
                    <a:pt x="66" y="29"/>
                  </a:cubicBezTo>
                  <a:cubicBezTo>
                    <a:pt x="66" y="51"/>
                    <a:pt x="101" y="53"/>
                    <a:pt x="102" y="31"/>
                  </a:cubicBezTo>
                  <a:cubicBezTo>
                    <a:pt x="113" y="36"/>
                    <a:pt x="123" y="42"/>
                    <a:pt x="134" y="48"/>
                  </a:cubicBezTo>
                  <a:cubicBezTo>
                    <a:pt x="132" y="57"/>
                    <a:pt x="130" y="64"/>
                    <a:pt x="130" y="72"/>
                  </a:cubicBezTo>
                  <a:cubicBezTo>
                    <a:pt x="134" y="78"/>
                    <a:pt x="146" y="75"/>
                    <a:pt x="151" y="80"/>
                  </a:cubicBezTo>
                  <a:cubicBezTo>
                    <a:pt x="156" y="77"/>
                    <a:pt x="156" y="68"/>
                    <a:pt x="158" y="63"/>
                  </a:cubicBezTo>
                  <a:cubicBezTo>
                    <a:pt x="170" y="71"/>
                    <a:pt x="183" y="79"/>
                    <a:pt x="192" y="91"/>
                  </a:cubicBezTo>
                  <a:cubicBezTo>
                    <a:pt x="181" y="84"/>
                    <a:pt x="165" y="94"/>
                    <a:pt x="161" y="106"/>
                  </a:cubicBezTo>
                  <a:cubicBezTo>
                    <a:pt x="109" y="82"/>
                    <a:pt x="66" y="50"/>
                    <a:pt x="19" y="22"/>
                  </a:cubicBezTo>
                  <a:cubicBezTo>
                    <a:pt x="25" y="17"/>
                    <a:pt x="36" y="20"/>
                    <a:pt x="46" y="19"/>
                  </a:cubicBezTo>
                  <a:close/>
                  <a:moveTo>
                    <a:pt x="11" y="25"/>
                  </a:moveTo>
                  <a:cubicBezTo>
                    <a:pt x="13" y="25"/>
                    <a:pt x="13" y="25"/>
                    <a:pt x="13" y="26"/>
                  </a:cubicBezTo>
                  <a:cubicBezTo>
                    <a:pt x="24" y="34"/>
                    <a:pt x="36" y="41"/>
                    <a:pt x="49" y="48"/>
                  </a:cubicBezTo>
                  <a:cubicBezTo>
                    <a:pt x="61" y="56"/>
                    <a:pt x="72" y="64"/>
                    <a:pt x="83" y="72"/>
                  </a:cubicBezTo>
                  <a:cubicBezTo>
                    <a:pt x="107" y="88"/>
                    <a:pt x="134" y="97"/>
                    <a:pt x="157" y="115"/>
                  </a:cubicBezTo>
                  <a:cubicBezTo>
                    <a:pt x="151" y="141"/>
                    <a:pt x="153" y="159"/>
                    <a:pt x="137" y="176"/>
                  </a:cubicBezTo>
                  <a:cubicBezTo>
                    <a:pt x="108" y="172"/>
                    <a:pt x="89" y="159"/>
                    <a:pt x="69" y="146"/>
                  </a:cubicBezTo>
                  <a:cubicBezTo>
                    <a:pt x="70" y="137"/>
                    <a:pt x="70" y="131"/>
                    <a:pt x="73" y="124"/>
                  </a:cubicBezTo>
                  <a:cubicBezTo>
                    <a:pt x="66" y="119"/>
                    <a:pt x="59" y="114"/>
                    <a:pt x="49" y="113"/>
                  </a:cubicBezTo>
                  <a:cubicBezTo>
                    <a:pt x="45" y="116"/>
                    <a:pt x="45" y="123"/>
                    <a:pt x="45" y="128"/>
                  </a:cubicBezTo>
                  <a:cubicBezTo>
                    <a:pt x="38" y="123"/>
                    <a:pt x="32" y="119"/>
                    <a:pt x="26" y="113"/>
                  </a:cubicBezTo>
                  <a:cubicBezTo>
                    <a:pt x="21" y="108"/>
                    <a:pt x="13" y="102"/>
                    <a:pt x="10" y="96"/>
                  </a:cubicBezTo>
                  <a:cubicBezTo>
                    <a:pt x="2" y="80"/>
                    <a:pt x="9" y="51"/>
                    <a:pt x="11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0" name="Freeform 869"/>
            <p:cNvSpPr>
              <a:spLocks/>
            </p:cNvSpPr>
            <p:nvPr/>
          </p:nvSpPr>
          <p:spPr bwMode="auto">
            <a:xfrm>
              <a:off x="11415055" y="3558857"/>
              <a:ext cx="223858" cy="187358"/>
            </a:xfrm>
            <a:custGeom>
              <a:avLst/>
              <a:gdLst>
                <a:gd name="T0" fmla="*/ 33 w 60"/>
                <a:gd name="T1" fmla="*/ 5 h 50"/>
                <a:gd name="T2" fmla="*/ 21 w 60"/>
                <a:gd name="T3" fmla="*/ 16 h 50"/>
                <a:gd name="T4" fmla="*/ 20 w 60"/>
                <a:gd name="T5" fmla="*/ 8 h 50"/>
                <a:gd name="T6" fmla="*/ 0 w 60"/>
                <a:gd name="T7" fmla="*/ 23 h 50"/>
                <a:gd name="T8" fmla="*/ 28 w 60"/>
                <a:gd name="T9" fmla="*/ 50 h 50"/>
                <a:gd name="T10" fmla="*/ 33 w 60"/>
                <a:gd name="T11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0" h="50">
                  <a:moveTo>
                    <a:pt x="33" y="5"/>
                  </a:moveTo>
                  <a:cubicBezTo>
                    <a:pt x="27" y="6"/>
                    <a:pt x="27" y="13"/>
                    <a:pt x="21" y="16"/>
                  </a:cubicBezTo>
                  <a:cubicBezTo>
                    <a:pt x="22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ubicBezTo>
                    <a:pt x="0" y="39"/>
                    <a:pt x="18" y="49"/>
                    <a:pt x="28" y="50"/>
                  </a:cubicBezTo>
                  <a:cubicBezTo>
                    <a:pt x="38" y="42"/>
                    <a:pt x="60" y="0"/>
                    <a:pt x="3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1" name="Freeform 870"/>
            <p:cNvSpPr>
              <a:spLocks/>
            </p:cNvSpPr>
            <p:nvPr/>
          </p:nvSpPr>
          <p:spPr bwMode="auto">
            <a:xfrm>
              <a:off x="11444254" y="5666038"/>
              <a:ext cx="228724" cy="184926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7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49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2"/>
                    <a:pt x="22" y="16"/>
                  </a:cubicBezTo>
                  <a:cubicBezTo>
                    <a:pt x="23" y="12"/>
                    <a:pt x="19" y="12"/>
                    <a:pt x="20" y="7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2" name="Freeform 871"/>
            <p:cNvSpPr>
              <a:spLocks noEditPoints="1"/>
            </p:cNvSpPr>
            <p:nvPr/>
          </p:nvSpPr>
          <p:spPr bwMode="auto">
            <a:xfrm>
              <a:off x="10872443" y="3454227"/>
              <a:ext cx="384451" cy="413650"/>
            </a:xfrm>
            <a:custGeom>
              <a:avLst/>
              <a:gdLst>
                <a:gd name="T0" fmla="*/ 52 w 103"/>
                <a:gd name="T1" fmla="*/ 107 h 111"/>
                <a:gd name="T2" fmla="*/ 101 w 103"/>
                <a:gd name="T3" fmla="*/ 65 h 111"/>
                <a:gd name="T4" fmla="*/ 58 w 103"/>
                <a:gd name="T5" fmla="*/ 28 h 111"/>
                <a:gd name="T6" fmla="*/ 86 w 103"/>
                <a:gd name="T7" fmla="*/ 4 h 111"/>
                <a:gd name="T8" fmla="*/ 35 w 103"/>
                <a:gd name="T9" fmla="*/ 108 h 111"/>
                <a:gd name="T10" fmla="*/ 90 w 103"/>
                <a:gd name="T11" fmla="*/ 69 h 111"/>
                <a:gd name="T12" fmla="*/ 84 w 103"/>
                <a:gd name="T13" fmla="*/ 94 h 111"/>
                <a:gd name="T14" fmla="*/ 89 w 103"/>
                <a:gd name="T15" fmla="*/ 70 h 111"/>
                <a:gd name="T16" fmla="*/ 83 w 103"/>
                <a:gd name="T17" fmla="*/ 48 h 111"/>
                <a:gd name="T18" fmla="*/ 84 w 103"/>
                <a:gd name="T19" fmla="*/ 68 h 111"/>
                <a:gd name="T20" fmla="*/ 76 w 103"/>
                <a:gd name="T21" fmla="*/ 72 h 111"/>
                <a:gd name="T22" fmla="*/ 76 w 103"/>
                <a:gd name="T23" fmla="*/ 72 h 111"/>
                <a:gd name="T24" fmla="*/ 79 w 103"/>
                <a:gd name="T25" fmla="*/ 99 h 111"/>
                <a:gd name="T26" fmla="*/ 76 w 103"/>
                <a:gd name="T27" fmla="*/ 84 h 111"/>
                <a:gd name="T28" fmla="*/ 86 w 103"/>
                <a:gd name="T29" fmla="*/ 19 h 111"/>
                <a:gd name="T30" fmla="*/ 84 w 103"/>
                <a:gd name="T31" fmla="*/ 12 h 111"/>
                <a:gd name="T32" fmla="*/ 59 w 103"/>
                <a:gd name="T33" fmla="*/ 72 h 111"/>
                <a:gd name="T34" fmla="*/ 60 w 103"/>
                <a:gd name="T35" fmla="*/ 86 h 111"/>
                <a:gd name="T36" fmla="*/ 66 w 103"/>
                <a:gd name="T37" fmla="*/ 101 h 111"/>
                <a:gd name="T38" fmla="*/ 69 w 103"/>
                <a:gd name="T39" fmla="*/ 99 h 111"/>
                <a:gd name="T40" fmla="*/ 67 w 103"/>
                <a:gd name="T41" fmla="*/ 97 h 111"/>
                <a:gd name="T42" fmla="*/ 67 w 103"/>
                <a:gd name="T43" fmla="*/ 97 h 111"/>
                <a:gd name="T44" fmla="*/ 70 w 103"/>
                <a:gd name="T45" fmla="*/ 46 h 111"/>
                <a:gd name="T46" fmla="*/ 67 w 103"/>
                <a:gd name="T47" fmla="*/ 49 h 111"/>
                <a:gd name="T48" fmla="*/ 59 w 103"/>
                <a:gd name="T49" fmla="*/ 49 h 111"/>
                <a:gd name="T50" fmla="*/ 60 w 103"/>
                <a:gd name="T51" fmla="*/ 100 h 111"/>
                <a:gd name="T52" fmla="*/ 60 w 103"/>
                <a:gd name="T53" fmla="*/ 93 h 111"/>
                <a:gd name="T54" fmla="*/ 52 w 103"/>
                <a:gd name="T55" fmla="*/ 71 h 111"/>
                <a:gd name="T56" fmla="*/ 52 w 103"/>
                <a:gd name="T57" fmla="*/ 53 h 111"/>
                <a:gd name="T58" fmla="*/ 52 w 103"/>
                <a:gd name="T59" fmla="*/ 53 h 111"/>
                <a:gd name="T60" fmla="*/ 49 w 103"/>
                <a:gd name="T61" fmla="*/ 100 h 111"/>
                <a:gd name="T62" fmla="*/ 34 w 103"/>
                <a:gd name="T63" fmla="*/ 70 h 111"/>
                <a:gd name="T64" fmla="*/ 42 w 103"/>
                <a:gd name="T65" fmla="*/ 94 h 111"/>
                <a:gd name="T66" fmla="*/ 46 w 103"/>
                <a:gd name="T67" fmla="*/ 87 h 111"/>
                <a:gd name="T68" fmla="*/ 46 w 103"/>
                <a:gd name="T69" fmla="*/ 87 h 111"/>
                <a:gd name="T70" fmla="*/ 46 w 103"/>
                <a:gd name="T71" fmla="*/ 49 h 111"/>
                <a:gd name="T72" fmla="*/ 39 w 103"/>
                <a:gd name="T73" fmla="*/ 47 h 111"/>
                <a:gd name="T74" fmla="*/ 39 w 103"/>
                <a:gd name="T75" fmla="*/ 47 h 111"/>
                <a:gd name="T76" fmla="*/ 20 w 103"/>
                <a:gd name="T77" fmla="*/ 66 h 111"/>
                <a:gd name="T78" fmla="*/ 27 w 103"/>
                <a:gd name="T79" fmla="*/ 58 h 111"/>
                <a:gd name="T80" fmla="*/ 34 w 103"/>
                <a:gd name="T81" fmla="*/ 9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3" h="111">
                  <a:moveTo>
                    <a:pt x="35" y="108"/>
                  </a:moveTo>
                  <a:cubicBezTo>
                    <a:pt x="39" y="109"/>
                    <a:pt x="45" y="107"/>
                    <a:pt x="52" y="107"/>
                  </a:cubicBezTo>
                  <a:cubicBezTo>
                    <a:pt x="59" y="107"/>
                    <a:pt x="65" y="111"/>
                    <a:pt x="70" y="110"/>
                  </a:cubicBezTo>
                  <a:cubicBezTo>
                    <a:pt x="86" y="108"/>
                    <a:pt x="103" y="85"/>
                    <a:pt x="101" y="65"/>
                  </a:cubicBezTo>
                  <a:cubicBezTo>
                    <a:pt x="100" y="43"/>
                    <a:pt x="77" y="32"/>
                    <a:pt x="55" y="43"/>
                  </a:cubicBezTo>
                  <a:cubicBezTo>
                    <a:pt x="55" y="37"/>
                    <a:pt x="55" y="31"/>
                    <a:pt x="58" y="28"/>
                  </a:cubicBezTo>
                  <a:cubicBezTo>
                    <a:pt x="72" y="31"/>
                    <a:pt x="79" y="24"/>
                    <a:pt x="93" y="24"/>
                  </a:cubicBezTo>
                  <a:cubicBezTo>
                    <a:pt x="95" y="16"/>
                    <a:pt x="90" y="8"/>
                    <a:pt x="86" y="4"/>
                  </a:cubicBezTo>
                  <a:cubicBezTo>
                    <a:pt x="58" y="0"/>
                    <a:pt x="51" y="18"/>
                    <a:pt x="48" y="40"/>
                  </a:cubicBezTo>
                  <a:cubicBezTo>
                    <a:pt x="3" y="21"/>
                    <a:pt x="0" y="100"/>
                    <a:pt x="35" y="108"/>
                  </a:cubicBezTo>
                  <a:close/>
                  <a:moveTo>
                    <a:pt x="90" y="58"/>
                  </a:moveTo>
                  <a:cubicBezTo>
                    <a:pt x="96" y="59"/>
                    <a:pt x="92" y="67"/>
                    <a:pt x="90" y="69"/>
                  </a:cubicBezTo>
                  <a:cubicBezTo>
                    <a:pt x="88" y="69"/>
                    <a:pt x="91" y="62"/>
                    <a:pt x="90" y="58"/>
                  </a:cubicBezTo>
                  <a:close/>
                  <a:moveTo>
                    <a:pt x="84" y="94"/>
                  </a:moveTo>
                  <a:cubicBezTo>
                    <a:pt x="81" y="89"/>
                    <a:pt x="84" y="78"/>
                    <a:pt x="83" y="70"/>
                  </a:cubicBezTo>
                  <a:cubicBezTo>
                    <a:pt x="85" y="70"/>
                    <a:pt x="87" y="70"/>
                    <a:pt x="89" y="70"/>
                  </a:cubicBezTo>
                  <a:cubicBezTo>
                    <a:pt x="87" y="81"/>
                    <a:pt x="90" y="88"/>
                    <a:pt x="84" y="94"/>
                  </a:cubicBezTo>
                  <a:close/>
                  <a:moveTo>
                    <a:pt x="83" y="48"/>
                  </a:moveTo>
                  <a:cubicBezTo>
                    <a:pt x="84" y="48"/>
                    <a:pt x="85" y="49"/>
                    <a:pt x="87" y="49"/>
                  </a:cubicBezTo>
                  <a:cubicBezTo>
                    <a:pt x="85" y="57"/>
                    <a:pt x="85" y="58"/>
                    <a:pt x="84" y="68"/>
                  </a:cubicBezTo>
                  <a:cubicBezTo>
                    <a:pt x="77" y="66"/>
                    <a:pt x="83" y="54"/>
                    <a:pt x="83" y="48"/>
                  </a:cubicBezTo>
                  <a:close/>
                  <a:moveTo>
                    <a:pt x="76" y="72"/>
                  </a:moveTo>
                  <a:cubicBezTo>
                    <a:pt x="77" y="68"/>
                    <a:pt x="77" y="71"/>
                    <a:pt x="77" y="73"/>
                  </a:cubicBezTo>
                  <a:cubicBezTo>
                    <a:pt x="77" y="79"/>
                    <a:pt x="74" y="83"/>
                    <a:pt x="76" y="72"/>
                  </a:cubicBezTo>
                  <a:close/>
                  <a:moveTo>
                    <a:pt x="76" y="84"/>
                  </a:moveTo>
                  <a:cubicBezTo>
                    <a:pt x="78" y="88"/>
                    <a:pt x="77" y="95"/>
                    <a:pt x="79" y="99"/>
                  </a:cubicBezTo>
                  <a:cubicBezTo>
                    <a:pt x="77" y="98"/>
                    <a:pt x="76" y="99"/>
                    <a:pt x="76" y="100"/>
                  </a:cubicBezTo>
                  <a:cubicBezTo>
                    <a:pt x="74" y="95"/>
                    <a:pt x="73" y="91"/>
                    <a:pt x="76" y="84"/>
                  </a:cubicBezTo>
                  <a:close/>
                  <a:moveTo>
                    <a:pt x="84" y="12"/>
                  </a:moveTo>
                  <a:cubicBezTo>
                    <a:pt x="84" y="16"/>
                    <a:pt x="87" y="15"/>
                    <a:pt x="86" y="19"/>
                  </a:cubicBezTo>
                  <a:cubicBezTo>
                    <a:pt x="78" y="15"/>
                    <a:pt x="70" y="23"/>
                    <a:pt x="60" y="22"/>
                  </a:cubicBezTo>
                  <a:cubicBezTo>
                    <a:pt x="65" y="15"/>
                    <a:pt x="73" y="7"/>
                    <a:pt x="84" y="12"/>
                  </a:cubicBezTo>
                  <a:close/>
                  <a:moveTo>
                    <a:pt x="60" y="86"/>
                  </a:moveTo>
                  <a:cubicBezTo>
                    <a:pt x="57" y="84"/>
                    <a:pt x="60" y="76"/>
                    <a:pt x="59" y="72"/>
                  </a:cubicBezTo>
                  <a:cubicBezTo>
                    <a:pt x="61" y="72"/>
                    <a:pt x="63" y="72"/>
                    <a:pt x="63" y="70"/>
                  </a:cubicBezTo>
                  <a:cubicBezTo>
                    <a:pt x="65" y="72"/>
                    <a:pt x="63" y="84"/>
                    <a:pt x="60" y="86"/>
                  </a:cubicBezTo>
                  <a:close/>
                  <a:moveTo>
                    <a:pt x="69" y="101"/>
                  </a:moveTo>
                  <a:cubicBezTo>
                    <a:pt x="68" y="101"/>
                    <a:pt x="67" y="101"/>
                    <a:pt x="66" y="101"/>
                  </a:cubicBezTo>
                  <a:cubicBezTo>
                    <a:pt x="66" y="100"/>
                    <a:pt x="66" y="99"/>
                    <a:pt x="66" y="99"/>
                  </a:cubicBezTo>
                  <a:cubicBezTo>
                    <a:pt x="67" y="99"/>
                    <a:pt x="68" y="99"/>
                    <a:pt x="69" y="99"/>
                  </a:cubicBezTo>
                  <a:cubicBezTo>
                    <a:pt x="69" y="100"/>
                    <a:pt x="69" y="100"/>
                    <a:pt x="69" y="101"/>
                  </a:cubicBezTo>
                  <a:close/>
                  <a:moveTo>
                    <a:pt x="67" y="97"/>
                  </a:moveTo>
                  <a:cubicBezTo>
                    <a:pt x="64" y="96"/>
                    <a:pt x="63" y="85"/>
                    <a:pt x="70" y="87"/>
                  </a:cubicBezTo>
                  <a:cubicBezTo>
                    <a:pt x="66" y="90"/>
                    <a:pt x="69" y="94"/>
                    <a:pt x="67" y="97"/>
                  </a:cubicBezTo>
                  <a:close/>
                  <a:moveTo>
                    <a:pt x="59" y="49"/>
                  </a:moveTo>
                  <a:cubicBezTo>
                    <a:pt x="62" y="51"/>
                    <a:pt x="67" y="47"/>
                    <a:pt x="70" y="46"/>
                  </a:cubicBezTo>
                  <a:cubicBezTo>
                    <a:pt x="73" y="50"/>
                    <a:pt x="67" y="58"/>
                    <a:pt x="69" y="66"/>
                  </a:cubicBezTo>
                  <a:cubicBezTo>
                    <a:pt x="61" y="64"/>
                    <a:pt x="71" y="51"/>
                    <a:pt x="67" y="49"/>
                  </a:cubicBezTo>
                  <a:cubicBezTo>
                    <a:pt x="57" y="48"/>
                    <a:pt x="62" y="67"/>
                    <a:pt x="59" y="69"/>
                  </a:cubicBezTo>
                  <a:cubicBezTo>
                    <a:pt x="54" y="67"/>
                    <a:pt x="61" y="56"/>
                    <a:pt x="59" y="49"/>
                  </a:cubicBezTo>
                  <a:close/>
                  <a:moveTo>
                    <a:pt x="60" y="93"/>
                  </a:moveTo>
                  <a:cubicBezTo>
                    <a:pt x="58" y="95"/>
                    <a:pt x="60" y="96"/>
                    <a:pt x="60" y="100"/>
                  </a:cubicBezTo>
                  <a:cubicBezTo>
                    <a:pt x="53" y="102"/>
                    <a:pt x="57" y="93"/>
                    <a:pt x="53" y="91"/>
                  </a:cubicBezTo>
                  <a:cubicBezTo>
                    <a:pt x="54" y="88"/>
                    <a:pt x="57" y="94"/>
                    <a:pt x="60" y="93"/>
                  </a:cubicBezTo>
                  <a:close/>
                  <a:moveTo>
                    <a:pt x="53" y="84"/>
                  </a:moveTo>
                  <a:cubicBezTo>
                    <a:pt x="54" y="85"/>
                    <a:pt x="49" y="73"/>
                    <a:pt x="52" y="71"/>
                  </a:cubicBezTo>
                  <a:cubicBezTo>
                    <a:pt x="53" y="71"/>
                    <a:pt x="55" y="90"/>
                    <a:pt x="53" y="84"/>
                  </a:cubicBezTo>
                  <a:close/>
                  <a:moveTo>
                    <a:pt x="52" y="53"/>
                  </a:moveTo>
                  <a:cubicBezTo>
                    <a:pt x="55" y="51"/>
                    <a:pt x="53" y="66"/>
                    <a:pt x="49" y="67"/>
                  </a:cubicBezTo>
                  <a:cubicBezTo>
                    <a:pt x="50" y="62"/>
                    <a:pt x="51" y="58"/>
                    <a:pt x="52" y="53"/>
                  </a:cubicBezTo>
                  <a:close/>
                  <a:moveTo>
                    <a:pt x="49" y="91"/>
                  </a:moveTo>
                  <a:cubicBezTo>
                    <a:pt x="49" y="94"/>
                    <a:pt x="49" y="97"/>
                    <a:pt x="49" y="100"/>
                  </a:cubicBezTo>
                  <a:cubicBezTo>
                    <a:pt x="46" y="100"/>
                    <a:pt x="44" y="100"/>
                    <a:pt x="41" y="100"/>
                  </a:cubicBezTo>
                  <a:cubicBezTo>
                    <a:pt x="37" y="87"/>
                    <a:pt x="33" y="84"/>
                    <a:pt x="34" y="70"/>
                  </a:cubicBezTo>
                  <a:cubicBezTo>
                    <a:pt x="36" y="72"/>
                    <a:pt x="37" y="74"/>
                    <a:pt x="38" y="70"/>
                  </a:cubicBezTo>
                  <a:cubicBezTo>
                    <a:pt x="38" y="75"/>
                    <a:pt x="38" y="88"/>
                    <a:pt x="42" y="94"/>
                  </a:cubicBezTo>
                  <a:cubicBezTo>
                    <a:pt x="45" y="93"/>
                    <a:pt x="46" y="91"/>
                    <a:pt x="49" y="91"/>
                  </a:cubicBezTo>
                  <a:close/>
                  <a:moveTo>
                    <a:pt x="46" y="87"/>
                  </a:moveTo>
                  <a:cubicBezTo>
                    <a:pt x="44" y="84"/>
                    <a:pt x="42" y="76"/>
                    <a:pt x="45" y="73"/>
                  </a:cubicBezTo>
                  <a:cubicBezTo>
                    <a:pt x="48" y="75"/>
                    <a:pt x="45" y="83"/>
                    <a:pt x="46" y="87"/>
                  </a:cubicBezTo>
                  <a:close/>
                  <a:moveTo>
                    <a:pt x="39" y="69"/>
                  </a:moveTo>
                  <a:cubicBezTo>
                    <a:pt x="41" y="61"/>
                    <a:pt x="44" y="55"/>
                    <a:pt x="46" y="49"/>
                  </a:cubicBezTo>
                  <a:cubicBezTo>
                    <a:pt x="47" y="53"/>
                    <a:pt x="46" y="67"/>
                    <a:pt x="39" y="69"/>
                  </a:cubicBezTo>
                  <a:close/>
                  <a:moveTo>
                    <a:pt x="39" y="47"/>
                  </a:moveTo>
                  <a:cubicBezTo>
                    <a:pt x="40" y="53"/>
                    <a:pt x="35" y="64"/>
                    <a:pt x="31" y="68"/>
                  </a:cubicBezTo>
                  <a:cubicBezTo>
                    <a:pt x="33" y="61"/>
                    <a:pt x="37" y="55"/>
                    <a:pt x="39" y="47"/>
                  </a:cubicBezTo>
                  <a:close/>
                  <a:moveTo>
                    <a:pt x="25" y="47"/>
                  </a:moveTo>
                  <a:cubicBezTo>
                    <a:pt x="31" y="50"/>
                    <a:pt x="18" y="57"/>
                    <a:pt x="20" y="66"/>
                  </a:cubicBezTo>
                  <a:cubicBezTo>
                    <a:pt x="16" y="59"/>
                    <a:pt x="23" y="52"/>
                    <a:pt x="25" y="47"/>
                  </a:cubicBezTo>
                  <a:close/>
                  <a:moveTo>
                    <a:pt x="27" y="58"/>
                  </a:moveTo>
                  <a:cubicBezTo>
                    <a:pt x="32" y="59"/>
                    <a:pt x="25" y="68"/>
                    <a:pt x="25" y="73"/>
                  </a:cubicBezTo>
                  <a:cubicBezTo>
                    <a:pt x="32" y="77"/>
                    <a:pt x="27" y="92"/>
                    <a:pt x="34" y="98"/>
                  </a:cubicBezTo>
                  <a:cubicBezTo>
                    <a:pt x="22" y="92"/>
                    <a:pt x="21" y="70"/>
                    <a:pt x="27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3" name="Freeform 872"/>
            <p:cNvSpPr>
              <a:spLocks/>
            </p:cNvSpPr>
            <p:nvPr/>
          </p:nvSpPr>
          <p:spPr bwMode="auto">
            <a:xfrm>
              <a:off x="6611846" y="4033337"/>
              <a:ext cx="369852" cy="635074"/>
            </a:xfrm>
            <a:custGeom>
              <a:avLst/>
              <a:gdLst>
                <a:gd name="T0" fmla="*/ 95 w 99"/>
                <a:gd name="T1" fmla="*/ 132 h 170"/>
                <a:gd name="T2" fmla="*/ 64 w 99"/>
                <a:gd name="T3" fmla="*/ 129 h 170"/>
                <a:gd name="T4" fmla="*/ 66 w 99"/>
                <a:gd name="T5" fmla="*/ 27 h 170"/>
                <a:gd name="T6" fmla="*/ 49 w 99"/>
                <a:gd name="T7" fmla="*/ 0 h 170"/>
                <a:gd name="T8" fmla="*/ 31 w 99"/>
                <a:gd name="T9" fmla="*/ 10 h 170"/>
                <a:gd name="T10" fmla="*/ 5 w 99"/>
                <a:gd name="T11" fmla="*/ 71 h 170"/>
                <a:gd name="T12" fmla="*/ 20 w 99"/>
                <a:gd name="T13" fmla="*/ 86 h 170"/>
                <a:gd name="T14" fmla="*/ 40 w 99"/>
                <a:gd name="T15" fmla="*/ 60 h 170"/>
                <a:gd name="T16" fmla="*/ 29 w 99"/>
                <a:gd name="T17" fmla="*/ 124 h 170"/>
                <a:gd name="T18" fmla="*/ 5 w 99"/>
                <a:gd name="T19" fmla="*/ 153 h 170"/>
                <a:gd name="T20" fmla="*/ 98 w 99"/>
                <a:gd name="T21" fmla="*/ 150 h 170"/>
                <a:gd name="T22" fmla="*/ 95 w 99"/>
                <a:gd name="T23" fmla="*/ 132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9" h="170">
                  <a:moveTo>
                    <a:pt x="95" y="132"/>
                  </a:moveTo>
                  <a:cubicBezTo>
                    <a:pt x="88" y="126"/>
                    <a:pt x="74" y="128"/>
                    <a:pt x="64" y="129"/>
                  </a:cubicBezTo>
                  <a:cubicBezTo>
                    <a:pt x="65" y="100"/>
                    <a:pt x="71" y="57"/>
                    <a:pt x="66" y="27"/>
                  </a:cubicBezTo>
                  <a:cubicBezTo>
                    <a:pt x="65" y="15"/>
                    <a:pt x="58" y="2"/>
                    <a:pt x="49" y="0"/>
                  </a:cubicBezTo>
                  <a:cubicBezTo>
                    <a:pt x="45" y="3"/>
                    <a:pt x="36" y="5"/>
                    <a:pt x="31" y="10"/>
                  </a:cubicBezTo>
                  <a:cubicBezTo>
                    <a:pt x="17" y="23"/>
                    <a:pt x="3" y="55"/>
                    <a:pt x="5" y="71"/>
                  </a:cubicBezTo>
                  <a:cubicBezTo>
                    <a:pt x="6" y="76"/>
                    <a:pt x="13" y="86"/>
                    <a:pt x="20" y="86"/>
                  </a:cubicBezTo>
                  <a:cubicBezTo>
                    <a:pt x="33" y="85"/>
                    <a:pt x="29" y="66"/>
                    <a:pt x="40" y="60"/>
                  </a:cubicBezTo>
                  <a:cubicBezTo>
                    <a:pt x="41" y="80"/>
                    <a:pt x="40" y="111"/>
                    <a:pt x="29" y="124"/>
                  </a:cubicBezTo>
                  <a:cubicBezTo>
                    <a:pt x="12" y="120"/>
                    <a:pt x="0" y="137"/>
                    <a:pt x="5" y="153"/>
                  </a:cubicBezTo>
                  <a:cubicBezTo>
                    <a:pt x="28" y="170"/>
                    <a:pt x="79" y="167"/>
                    <a:pt x="98" y="150"/>
                  </a:cubicBezTo>
                  <a:cubicBezTo>
                    <a:pt x="99" y="143"/>
                    <a:pt x="98" y="137"/>
                    <a:pt x="95" y="1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4" name="Freeform 873"/>
            <p:cNvSpPr>
              <a:spLocks/>
            </p:cNvSpPr>
            <p:nvPr/>
          </p:nvSpPr>
          <p:spPr bwMode="auto">
            <a:xfrm>
              <a:off x="6998730" y="4215830"/>
              <a:ext cx="309022" cy="423383"/>
            </a:xfrm>
            <a:custGeom>
              <a:avLst/>
              <a:gdLst>
                <a:gd name="T0" fmla="*/ 61 w 83"/>
                <a:gd name="T1" fmla="*/ 2 h 113"/>
                <a:gd name="T2" fmla="*/ 30 w 83"/>
                <a:gd name="T3" fmla="*/ 3 h 113"/>
                <a:gd name="T4" fmla="*/ 25 w 83"/>
                <a:gd name="T5" fmla="*/ 34 h 113"/>
                <a:gd name="T6" fmla="*/ 14 w 83"/>
                <a:gd name="T7" fmla="*/ 31 h 113"/>
                <a:gd name="T8" fmla="*/ 2 w 83"/>
                <a:gd name="T9" fmla="*/ 55 h 113"/>
                <a:gd name="T10" fmla="*/ 27 w 83"/>
                <a:gd name="T11" fmla="*/ 73 h 113"/>
                <a:gd name="T12" fmla="*/ 30 w 83"/>
                <a:gd name="T13" fmla="*/ 106 h 113"/>
                <a:gd name="T14" fmla="*/ 51 w 83"/>
                <a:gd name="T15" fmla="*/ 105 h 113"/>
                <a:gd name="T16" fmla="*/ 58 w 83"/>
                <a:gd name="T17" fmla="*/ 73 h 113"/>
                <a:gd name="T18" fmla="*/ 82 w 83"/>
                <a:gd name="T19" fmla="*/ 71 h 113"/>
                <a:gd name="T20" fmla="*/ 83 w 83"/>
                <a:gd name="T21" fmla="*/ 41 h 113"/>
                <a:gd name="T22" fmla="*/ 62 w 83"/>
                <a:gd name="T23" fmla="*/ 36 h 113"/>
                <a:gd name="T24" fmla="*/ 61 w 83"/>
                <a:gd name="T25" fmla="*/ 2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" h="113">
                  <a:moveTo>
                    <a:pt x="61" y="2"/>
                  </a:moveTo>
                  <a:cubicBezTo>
                    <a:pt x="52" y="0"/>
                    <a:pt x="36" y="2"/>
                    <a:pt x="30" y="3"/>
                  </a:cubicBezTo>
                  <a:cubicBezTo>
                    <a:pt x="27" y="12"/>
                    <a:pt x="30" y="27"/>
                    <a:pt x="25" y="34"/>
                  </a:cubicBezTo>
                  <a:cubicBezTo>
                    <a:pt x="19" y="36"/>
                    <a:pt x="18" y="32"/>
                    <a:pt x="14" y="31"/>
                  </a:cubicBezTo>
                  <a:cubicBezTo>
                    <a:pt x="7" y="37"/>
                    <a:pt x="0" y="45"/>
                    <a:pt x="2" y="55"/>
                  </a:cubicBezTo>
                  <a:cubicBezTo>
                    <a:pt x="4" y="66"/>
                    <a:pt x="20" y="66"/>
                    <a:pt x="27" y="73"/>
                  </a:cubicBezTo>
                  <a:cubicBezTo>
                    <a:pt x="33" y="80"/>
                    <a:pt x="26" y="96"/>
                    <a:pt x="30" y="106"/>
                  </a:cubicBezTo>
                  <a:cubicBezTo>
                    <a:pt x="36" y="113"/>
                    <a:pt x="45" y="109"/>
                    <a:pt x="51" y="105"/>
                  </a:cubicBezTo>
                  <a:cubicBezTo>
                    <a:pt x="54" y="92"/>
                    <a:pt x="53" y="84"/>
                    <a:pt x="58" y="73"/>
                  </a:cubicBezTo>
                  <a:cubicBezTo>
                    <a:pt x="67" y="74"/>
                    <a:pt x="76" y="74"/>
                    <a:pt x="82" y="71"/>
                  </a:cubicBezTo>
                  <a:cubicBezTo>
                    <a:pt x="83" y="64"/>
                    <a:pt x="83" y="53"/>
                    <a:pt x="83" y="41"/>
                  </a:cubicBezTo>
                  <a:cubicBezTo>
                    <a:pt x="77" y="37"/>
                    <a:pt x="70" y="40"/>
                    <a:pt x="62" y="36"/>
                  </a:cubicBezTo>
                  <a:cubicBezTo>
                    <a:pt x="62" y="22"/>
                    <a:pt x="63" y="11"/>
                    <a:pt x="6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5" name="Freeform 874"/>
            <p:cNvSpPr>
              <a:spLocks/>
            </p:cNvSpPr>
            <p:nvPr/>
          </p:nvSpPr>
          <p:spPr bwMode="auto">
            <a:xfrm>
              <a:off x="7397781" y="4206097"/>
              <a:ext cx="306588" cy="489079"/>
            </a:xfrm>
            <a:custGeom>
              <a:avLst/>
              <a:gdLst>
                <a:gd name="T0" fmla="*/ 27 w 82"/>
                <a:gd name="T1" fmla="*/ 77 h 131"/>
                <a:gd name="T2" fmla="*/ 0 w 82"/>
                <a:gd name="T3" fmla="*/ 94 h 131"/>
                <a:gd name="T4" fmla="*/ 0 w 82"/>
                <a:gd name="T5" fmla="*/ 110 h 131"/>
                <a:gd name="T6" fmla="*/ 56 w 82"/>
                <a:gd name="T7" fmla="*/ 128 h 131"/>
                <a:gd name="T8" fmla="*/ 69 w 82"/>
                <a:gd name="T9" fmla="*/ 97 h 131"/>
                <a:gd name="T10" fmla="*/ 40 w 82"/>
                <a:gd name="T11" fmla="*/ 94 h 131"/>
                <a:gd name="T12" fmla="*/ 55 w 82"/>
                <a:gd name="T13" fmla="*/ 86 h 131"/>
                <a:gd name="T14" fmla="*/ 69 w 82"/>
                <a:gd name="T15" fmla="*/ 77 h 131"/>
                <a:gd name="T16" fmla="*/ 70 w 82"/>
                <a:gd name="T17" fmla="*/ 27 h 131"/>
                <a:gd name="T18" fmla="*/ 20 w 82"/>
                <a:gd name="T19" fmla="*/ 3 h 131"/>
                <a:gd name="T20" fmla="*/ 2 w 82"/>
                <a:gd name="T21" fmla="*/ 25 h 131"/>
                <a:gd name="T22" fmla="*/ 38 w 82"/>
                <a:gd name="T23" fmla="*/ 33 h 131"/>
                <a:gd name="T24" fmla="*/ 27 w 82"/>
                <a:gd name="T25" fmla="*/ 77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131">
                  <a:moveTo>
                    <a:pt x="27" y="77"/>
                  </a:moveTo>
                  <a:cubicBezTo>
                    <a:pt x="17" y="83"/>
                    <a:pt x="3" y="82"/>
                    <a:pt x="0" y="94"/>
                  </a:cubicBezTo>
                  <a:cubicBezTo>
                    <a:pt x="0" y="99"/>
                    <a:pt x="0" y="105"/>
                    <a:pt x="0" y="110"/>
                  </a:cubicBezTo>
                  <a:cubicBezTo>
                    <a:pt x="6" y="119"/>
                    <a:pt x="37" y="131"/>
                    <a:pt x="56" y="128"/>
                  </a:cubicBezTo>
                  <a:cubicBezTo>
                    <a:pt x="74" y="125"/>
                    <a:pt x="82" y="108"/>
                    <a:pt x="69" y="97"/>
                  </a:cubicBezTo>
                  <a:cubicBezTo>
                    <a:pt x="56" y="97"/>
                    <a:pt x="50" y="97"/>
                    <a:pt x="40" y="94"/>
                  </a:cubicBezTo>
                  <a:cubicBezTo>
                    <a:pt x="45" y="89"/>
                    <a:pt x="51" y="89"/>
                    <a:pt x="55" y="86"/>
                  </a:cubicBezTo>
                  <a:cubicBezTo>
                    <a:pt x="59" y="84"/>
                    <a:pt x="66" y="80"/>
                    <a:pt x="69" y="77"/>
                  </a:cubicBezTo>
                  <a:cubicBezTo>
                    <a:pt x="74" y="69"/>
                    <a:pt x="76" y="39"/>
                    <a:pt x="70" y="27"/>
                  </a:cubicBezTo>
                  <a:cubicBezTo>
                    <a:pt x="62" y="10"/>
                    <a:pt x="35" y="0"/>
                    <a:pt x="20" y="3"/>
                  </a:cubicBezTo>
                  <a:cubicBezTo>
                    <a:pt x="12" y="4"/>
                    <a:pt x="0" y="14"/>
                    <a:pt x="2" y="25"/>
                  </a:cubicBezTo>
                  <a:cubicBezTo>
                    <a:pt x="5" y="41"/>
                    <a:pt x="22" y="29"/>
                    <a:pt x="38" y="33"/>
                  </a:cubicBezTo>
                  <a:cubicBezTo>
                    <a:pt x="49" y="50"/>
                    <a:pt x="40" y="70"/>
                    <a:pt x="27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6" name="Freeform 875"/>
            <p:cNvSpPr>
              <a:spLocks noEditPoints="1"/>
            </p:cNvSpPr>
            <p:nvPr/>
          </p:nvSpPr>
          <p:spPr bwMode="auto">
            <a:xfrm>
              <a:off x="8597367" y="3573456"/>
              <a:ext cx="1021959" cy="885698"/>
            </a:xfrm>
            <a:custGeom>
              <a:avLst/>
              <a:gdLst>
                <a:gd name="T0" fmla="*/ 19 w 274"/>
                <a:gd name="T1" fmla="*/ 174 h 237"/>
                <a:gd name="T2" fmla="*/ 128 w 274"/>
                <a:gd name="T3" fmla="*/ 228 h 237"/>
                <a:gd name="T4" fmla="*/ 175 w 274"/>
                <a:gd name="T5" fmla="*/ 218 h 237"/>
                <a:gd name="T6" fmla="*/ 216 w 274"/>
                <a:gd name="T7" fmla="*/ 226 h 237"/>
                <a:gd name="T8" fmla="*/ 258 w 274"/>
                <a:gd name="T9" fmla="*/ 103 h 237"/>
                <a:gd name="T10" fmla="*/ 217 w 274"/>
                <a:gd name="T11" fmla="*/ 16 h 237"/>
                <a:gd name="T12" fmla="*/ 110 w 274"/>
                <a:gd name="T13" fmla="*/ 2 h 237"/>
                <a:gd name="T14" fmla="*/ 16 w 274"/>
                <a:gd name="T15" fmla="*/ 140 h 237"/>
                <a:gd name="T16" fmla="*/ 201 w 274"/>
                <a:gd name="T17" fmla="*/ 229 h 237"/>
                <a:gd name="T18" fmla="*/ 133 w 274"/>
                <a:gd name="T19" fmla="*/ 205 h 237"/>
                <a:gd name="T20" fmla="*/ 121 w 274"/>
                <a:gd name="T21" fmla="*/ 219 h 237"/>
                <a:gd name="T22" fmla="*/ 28 w 274"/>
                <a:gd name="T23" fmla="*/ 177 h 237"/>
                <a:gd name="T24" fmla="*/ 24 w 274"/>
                <a:gd name="T25" fmla="*/ 170 h 237"/>
                <a:gd name="T26" fmla="*/ 87 w 274"/>
                <a:gd name="T27" fmla="*/ 175 h 237"/>
                <a:gd name="T28" fmla="*/ 170 w 274"/>
                <a:gd name="T29" fmla="*/ 207 h 237"/>
                <a:gd name="T30" fmla="*/ 133 w 274"/>
                <a:gd name="T31" fmla="*/ 205 h 237"/>
                <a:gd name="T32" fmla="*/ 243 w 274"/>
                <a:gd name="T33" fmla="*/ 31 h 237"/>
                <a:gd name="T34" fmla="*/ 258 w 274"/>
                <a:gd name="T35" fmla="*/ 91 h 237"/>
                <a:gd name="T36" fmla="*/ 177 w 274"/>
                <a:gd name="T37" fmla="*/ 202 h 237"/>
                <a:gd name="T38" fmla="*/ 162 w 274"/>
                <a:gd name="T39" fmla="*/ 171 h 237"/>
                <a:gd name="T40" fmla="*/ 168 w 274"/>
                <a:gd name="T41" fmla="*/ 162 h 237"/>
                <a:gd name="T42" fmla="*/ 175 w 274"/>
                <a:gd name="T43" fmla="*/ 155 h 237"/>
                <a:gd name="T44" fmla="*/ 194 w 274"/>
                <a:gd name="T45" fmla="*/ 167 h 237"/>
                <a:gd name="T46" fmla="*/ 184 w 274"/>
                <a:gd name="T47" fmla="*/ 140 h 237"/>
                <a:gd name="T48" fmla="*/ 207 w 274"/>
                <a:gd name="T49" fmla="*/ 150 h 237"/>
                <a:gd name="T50" fmla="*/ 195 w 274"/>
                <a:gd name="T51" fmla="*/ 116 h 237"/>
                <a:gd name="T52" fmla="*/ 199 w 274"/>
                <a:gd name="T53" fmla="*/ 111 h 237"/>
                <a:gd name="T54" fmla="*/ 228 w 274"/>
                <a:gd name="T55" fmla="*/ 127 h 237"/>
                <a:gd name="T56" fmla="*/ 209 w 274"/>
                <a:gd name="T57" fmla="*/ 91 h 237"/>
                <a:gd name="T58" fmla="*/ 235 w 274"/>
                <a:gd name="T59" fmla="*/ 113 h 237"/>
                <a:gd name="T60" fmla="*/ 220 w 274"/>
                <a:gd name="T61" fmla="*/ 73 h 237"/>
                <a:gd name="T62" fmla="*/ 249 w 274"/>
                <a:gd name="T63" fmla="*/ 96 h 237"/>
                <a:gd name="T64" fmla="*/ 229 w 274"/>
                <a:gd name="T65" fmla="*/ 55 h 237"/>
                <a:gd name="T66" fmla="*/ 253 w 274"/>
                <a:gd name="T67" fmla="*/ 64 h 237"/>
                <a:gd name="T68" fmla="*/ 256 w 274"/>
                <a:gd name="T69" fmla="*/ 64 h 237"/>
                <a:gd name="T70" fmla="*/ 114 w 274"/>
                <a:gd name="T71" fmla="*/ 9 h 237"/>
                <a:gd name="T72" fmla="*/ 149 w 274"/>
                <a:gd name="T73" fmla="*/ 175 h 237"/>
                <a:gd name="T74" fmla="*/ 114 w 274"/>
                <a:gd name="T75" fmla="*/ 9 h 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4" h="237">
                  <a:moveTo>
                    <a:pt x="3" y="159"/>
                  </a:moveTo>
                  <a:cubicBezTo>
                    <a:pt x="8" y="164"/>
                    <a:pt x="18" y="165"/>
                    <a:pt x="19" y="174"/>
                  </a:cubicBezTo>
                  <a:cubicBezTo>
                    <a:pt x="14" y="181"/>
                    <a:pt x="3" y="182"/>
                    <a:pt x="0" y="191"/>
                  </a:cubicBezTo>
                  <a:cubicBezTo>
                    <a:pt x="33" y="206"/>
                    <a:pt x="83" y="224"/>
                    <a:pt x="128" y="228"/>
                  </a:cubicBezTo>
                  <a:cubicBezTo>
                    <a:pt x="136" y="228"/>
                    <a:pt x="147" y="229"/>
                    <a:pt x="155" y="228"/>
                  </a:cubicBezTo>
                  <a:cubicBezTo>
                    <a:pt x="159" y="227"/>
                    <a:pt x="169" y="218"/>
                    <a:pt x="175" y="218"/>
                  </a:cubicBezTo>
                  <a:cubicBezTo>
                    <a:pt x="186" y="218"/>
                    <a:pt x="193" y="230"/>
                    <a:pt x="198" y="237"/>
                  </a:cubicBezTo>
                  <a:cubicBezTo>
                    <a:pt x="204" y="234"/>
                    <a:pt x="213" y="233"/>
                    <a:pt x="216" y="226"/>
                  </a:cubicBezTo>
                  <a:cubicBezTo>
                    <a:pt x="203" y="221"/>
                    <a:pt x="198" y="209"/>
                    <a:pt x="181" y="206"/>
                  </a:cubicBezTo>
                  <a:cubicBezTo>
                    <a:pt x="204" y="173"/>
                    <a:pt x="238" y="138"/>
                    <a:pt x="258" y="103"/>
                  </a:cubicBezTo>
                  <a:cubicBezTo>
                    <a:pt x="274" y="76"/>
                    <a:pt x="274" y="46"/>
                    <a:pt x="250" y="26"/>
                  </a:cubicBezTo>
                  <a:cubicBezTo>
                    <a:pt x="241" y="18"/>
                    <a:pt x="233" y="19"/>
                    <a:pt x="217" y="16"/>
                  </a:cubicBezTo>
                  <a:cubicBezTo>
                    <a:pt x="195" y="11"/>
                    <a:pt x="171" y="9"/>
                    <a:pt x="150" y="7"/>
                  </a:cubicBezTo>
                  <a:cubicBezTo>
                    <a:pt x="133" y="5"/>
                    <a:pt x="119" y="0"/>
                    <a:pt x="110" y="2"/>
                  </a:cubicBezTo>
                  <a:cubicBezTo>
                    <a:pt x="109" y="2"/>
                    <a:pt x="109" y="3"/>
                    <a:pt x="109" y="4"/>
                  </a:cubicBezTo>
                  <a:cubicBezTo>
                    <a:pt x="79" y="50"/>
                    <a:pt x="48" y="97"/>
                    <a:pt x="16" y="140"/>
                  </a:cubicBezTo>
                  <a:cubicBezTo>
                    <a:pt x="11" y="146"/>
                    <a:pt x="5" y="151"/>
                    <a:pt x="3" y="159"/>
                  </a:cubicBezTo>
                  <a:close/>
                  <a:moveTo>
                    <a:pt x="201" y="229"/>
                  </a:moveTo>
                  <a:cubicBezTo>
                    <a:pt x="194" y="225"/>
                    <a:pt x="199" y="220"/>
                    <a:pt x="201" y="229"/>
                  </a:cubicBezTo>
                  <a:close/>
                  <a:moveTo>
                    <a:pt x="133" y="205"/>
                  </a:moveTo>
                  <a:cubicBezTo>
                    <a:pt x="147" y="208"/>
                    <a:pt x="157" y="207"/>
                    <a:pt x="170" y="209"/>
                  </a:cubicBezTo>
                  <a:cubicBezTo>
                    <a:pt x="163" y="223"/>
                    <a:pt x="140" y="221"/>
                    <a:pt x="121" y="219"/>
                  </a:cubicBezTo>
                  <a:cubicBezTo>
                    <a:pt x="87" y="216"/>
                    <a:pt x="47" y="200"/>
                    <a:pt x="23" y="194"/>
                  </a:cubicBezTo>
                  <a:cubicBezTo>
                    <a:pt x="27" y="190"/>
                    <a:pt x="28" y="184"/>
                    <a:pt x="28" y="177"/>
                  </a:cubicBezTo>
                  <a:cubicBezTo>
                    <a:pt x="41" y="177"/>
                    <a:pt x="55" y="183"/>
                    <a:pt x="64" y="182"/>
                  </a:cubicBezTo>
                  <a:cubicBezTo>
                    <a:pt x="54" y="175"/>
                    <a:pt x="35" y="172"/>
                    <a:pt x="24" y="170"/>
                  </a:cubicBezTo>
                  <a:cubicBezTo>
                    <a:pt x="25" y="167"/>
                    <a:pt x="24" y="165"/>
                    <a:pt x="22" y="165"/>
                  </a:cubicBezTo>
                  <a:cubicBezTo>
                    <a:pt x="40" y="166"/>
                    <a:pt x="62" y="173"/>
                    <a:pt x="87" y="175"/>
                  </a:cubicBezTo>
                  <a:cubicBezTo>
                    <a:pt x="107" y="177"/>
                    <a:pt x="126" y="178"/>
                    <a:pt x="144" y="183"/>
                  </a:cubicBezTo>
                  <a:cubicBezTo>
                    <a:pt x="158" y="186"/>
                    <a:pt x="169" y="192"/>
                    <a:pt x="170" y="207"/>
                  </a:cubicBezTo>
                  <a:cubicBezTo>
                    <a:pt x="161" y="203"/>
                    <a:pt x="141" y="199"/>
                    <a:pt x="124" y="201"/>
                  </a:cubicBezTo>
                  <a:cubicBezTo>
                    <a:pt x="126" y="205"/>
                    <a:pt x="131" y="205"/>
                    <a:pt x="133" y="205"/>
                  </a:cubicBezTo>
                  <a:close/>
                  <a:moveTo>
                    <a:pt x="240" y="37"/>
                  </a:moveTo>
                  <a:cubicBezTo>
                    <a:pt x="239" y="33"/>
                    <a:pt x="243" y="34"/>
                    <a:pt x="243" y="31"/>
                  </a:cubicBezTo>
                  <a:cubicBezTo>
                    <a:pt x="257" y="42"/>
                    <a:pt x="267" y="57"/>
                    <a:pt x="264" y="77"/>
                  </a:cubicBezTo>
                  <a:cubicBezTo>
                    <a:pt x="263" y="80"/>
                    <a:pt x="261" y="87"/>
                    <a:pt x="258" y="91"/>
                  </a:cubicBezTo>
                  <a:cubicBezTo>
                    <a:pt x="246" y="107"/>
                    <a:pt x="231" y="130"/>
                    <a:pt x="217" y="149"/>
                  </a:cubicBezTo>
                  <a:cubicBezTo>
                    <a:pt x="203" y="168"/>
                    <a:pt x="187" y="185"/>
                    <a:pt x="177" y="202"/>
                  </a:cubicBezTo>
                  <a:cubicBezTo>
                    <a:pt x="172" y="193"/>
                    <a:pt x="169" y="181"/>
                    <a:pt x="157" y="179"/>
                  </a:cubicBezTo>
                  <a:cubicBezTo>
                    <a:pt x="158" y="176"/>
                    <a:pt x="161" y="174"/>
                    <a:pt x="162" y="171"/>
                  </a:cubicBezTo>
                  <a:cubicBezTo>
                    <a:pt x="173" y="173"/>
                    <a:pt x="173" y="188"/>
                    <a:pt x="176" y="195"/>
                  </a:cubicBezTo>
                  <a:cubicBezTo>
                    <a:pt x="185" y="183"/>
                    <a:pt x="171" y="171"/>
                    <a:pt x="168" y="162"/>
                  </a:cubicBezTo>
                  <a:cubicBezTo>
                    <a:pt x="178" y="159"/>
                    <a:pt x="180" y="177"/>
                    <a:pt x="186" y="184"/>
                  </a:cubicBezTo>
                  <a:cubicBezTo>
                    <a:pt x="191" y="175"/>
                    <a:pt x="181" y="161"/>
                    <a:pt x="175" y="155"/>
                  </a:cubicBezTo>
                  <a:cubicBezTo>
                    <a:pt x="176" y="152"/>
                    <a:pt x="179" y="149"/>
                    <a:pt x="180" y="146"/>
                  </a:cubicBezTo>
                  <a:cubicBezTo>
                    <a:pt x="188" y="149"/>
                    <a:pt x="195" y="159"/>
                    <a:pt x="194" y="167"/>
                  </a:cubicBezTo>
                  <a:cubicBezTo>
                    <a:pt x="205" y="166"/>
                    <a:pt x="194" y="152"/>
                    <a:pt x="192" y="147"/>
                  </a:cubicBezTo>
                  <a:cubicBezTo>
                    <a:pt x="190" y="145"/>
                    <a:pt x="187" y="142"/>
                    <a:pt x="184" y="140"/>
                  </a:cubicBezTo>
                  <a:cubicBezTo>
                    <a:pt x="184" y="136"/>
                    <a:pt x="188" y="135"/>
                    <a:pt x="188" y="132"/>
                  </a:cubicBezTo>
                  <a:cubicBezTo>
                    <a:pt x="198" y="134"/>
                    <a:pt x="202" y="143"/>
                    <a:pt x="207" y="150"/>
                  </a:cubicBezTo>
                  <a:cubicBezTo>
                    <a:pt x="213" y="142"/>
                    <a:pt x="201" y="130"/>
                    <a:pt x="192" y="126"/>
                  </a:cubicBezTo>
                  <a:cubicBezTo>
                    <a:pt x="191" y="121"/>
                    <a:pt x="196" y="122"/>
                    <a:pt x="195" y="116"/>
                  </a:cubicBezTo>
                  <a:cubicBezTo>
                    <a:pt x="206" y="119"/>
                    <a:pt x="212" y="126"/>
                    <a:pt x="216" y="135"/>
                  </a:cubicBezTo>
                  <a:cubicBezTo>
                    <a:pt x="220" y="123"/>
                    <a:pt x="209" y="113"/>
                    <a:pt x="199" y="111"/>
                  </a:cubicBezTo>
                  <a:cubicBezTo>
                    <a:pt x="200" y="106"/>
                    <a:pt x="204" y="104"/>
                    <a:pt x="205" y="98"/>
                  </a:cubicBezTo>
                  <a:cubicBezTo>
                    <a:pt x="215" y="106"/>
                    <a:pt x="223" y="114"/>
                    <a:pt x="228" y="127"/>
                  </a:cubicBezTo>
                  <a:cubicBezTo>
                    <a:pt x="236" y="122"/>
                    <a:pt x="227" y="111"/>
                    <a:pt x="223" y="106"/>
                  </a:cubicBezTo>
                  <a:cubicBezTo>
                    <a:pt x="218" y="100"/>
                    <a:pt x="210" y="97"/>
                    <a:pt x="209" y="91"/>
                  </a:cubicBezTo>
                  <a:cubicBezTo>
                    <a:pt x="211" y="91"/>
                    <a:pt x="212" y="90"/>
                    <a:pt x="212" y="87"/>
                  </a:cubicBezTo>
                  <a:cubicBezTo>
                    <a:pt x="224" y="92"/>
                    <a:pt x="231" y="100"/>
                    <a:pt x="235" y="113"/>
                  </a:cubicBezTo>
                  <a:cubicBezTo>
                    <a:pt x="242" y="99"/>
                    <a:pt x="226" y="87"/>
                    <a:pt x="216" y="82"/>
                  </a:cubicBezTo>
                  <a:cubicBezTo>
                    <a:pt x="216" y="77"/>
                    <a:pt x="219" y="77"/>
                    <a:pt x="220" y="73"/>
                  </a:cubicBezTo>
                  <a:cubicBezTo>
                    <a:pt x="234" y="77"/>
                    <a:pt x="243" y="85"/>
                    <a:pt x="245" y="100"/>
                  </a:cubicBezTo>
                  <a:cubicBezTo>
                    <a:pt x="250" y="102"/>
                    <a:pt x="245" y="95"/>
                    <a:pt x="249" y="96"/>
                  </a:cubicBezTo>
                  <a:cubicBezTo>
                    <a:pt x="246" y="80"/>
                    <a:pt x="236" y="73"/>
                    <a:pt x="224" y="66"/>
                  </a:cubicBezTo>
                  <a:cubicBezTo>
                    <a:pt x="226" y="62"/>
                    <a:pt x="227" y="58"/>
                    <a:pt x="229" y="55"/>
                  </a:cubicBezTo>
                  <a:cubicBezTo>
                    <a:pt x="243" y="59"/>
                    <a:pt x="252" y="67"/>
                    <a:pt x="254" y="82"/>
                  </a:cubicBezTo>
                  <a:cubicBezTo>
                    <a:pt x="259" y="76"/>
                    <a:pt x="256" y="69"/>
                    <a:pt x="253" y="64"/>
                  </a:cubicBezTo>
                  <a:cubicBezTo>
                    <a:pt x="249" y="56"/>
                    <a:pt x="238" y="53"/>
                    <a:pt x="234" y="47"/>
                  </a:cubicBezTo>
                  <a:cubicBezTo>
                    <a:pt x="243" y="40"/>
                    <a:pt x="254" y="54"/>
                    <a:pt x="256" y="64"/>
                  </a:cubicBezTo>
                  <a:cubicBezTo>
                    <a:pt x="261" y="50"/>
                    <a:pt x="249" y="42"/>
                    <a:pt x="240" y="37"/>
                  </a:cubicBezTo>
                  <a:close/>
                  <a:moveTo>
                    <a:pt x="114" y="9"/>
                  </a:moveTo>
                  <a:cubicBezTo>
                    <a:pt x="151" y="17"/>
                    <a:pt x="202" y="17"/>
                    <a:pt x="236" y="29"/>
                  </a:cubicBezTo>
                  <a:cubicBezTo>
                    <a:pt x="207" y="78"/>
                    <a:pt x="186" y="135"/>
                    <a:pt x="149" y="175"/>
                  </a:cubicBezTo>
                  <a:cubicBezTo>
                    <a:pt x="112" y="170"/>
                    <a:pt x="55" y="163"/>
                    <a:pt x="13" y="155"/>
                  </a:cubicBezTo>
                  <a:cubicBezTo>
                    <a:pt x="48" y="107"/>
                    <a:pt x="80" y="57"/>
                    <a:pt x="1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7" name="Freeform 876"/>
            <p:cNvSpPr>
              <a:spLocks/>
            </p:cNvSpPr>
            <p:nvPr/>
          </p:nvSpPr>
          <p:spPr bwMode="auto">
            <a:xfrm>
              <a:off x="7738434" y="4356958"/>
              <a:ext cx="313888" cy="153293"/>
            </a:xfrm>
            <a:custGeom>
              <a:avLst/>
              <a:gdLst>
                <a:gd name="T0" fmla="*/ 8 w 84"/>
                <a:gd name="T1" fmla="*/ 32 h 41"/>
                <a:gd name="T2" fmla="*/ 80 w 84"/>
                <a:gd name="T3" fmla="*/ 25 h 41"/>
                <a:gd name="T4" fmla="*/ 45 w 84"/>
                <a:gd name="T5" fmla="*/ 2 h 41"/>
                <a:gd name="T6" fmla="*/ 8 w 84"/>
                <a:gd name="T7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4" h="41">
                  <a:moveTo>
                    <a:pt x="8" y="32"/>
                  </a:moveTo>
                  <a:cubicBezTo>
                    <a:pt x="25" y="41"/>
                    <a:pt x="76" y="41"/>
                    <a:pt x="80" y="25"/>
                  </a:cubicBezTo>
                  <a:cubicBezTo>
                    <a:pt x="84" y="5"/>
                    <a:pt x="59" y="3"/>
                    <a:pt x="45" y="2"/>
                  </a:cubicBezTo>
                  <a:cubicBezTo>
                    <a:pt x="20" y="0"/>
                    <a:pt x="0" y="3"/>
                    <a:pt x="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8" name="Freeform 877"/>
            <p:cNvSpPr>
              <a:spLocks noEditPoints="1"/>
            </p:cNvSpPr>
            <p:nvPr/>
          </p:nvSpPr>
          <p:spPr bwMode="auto">
            <a:xfrm>
              <a:off x="10242235" y="3828945"/>
              <a:ext cx="1194720" cy="1328546"/>
            </a:xfrm>
            <a:custGeom>
              <a:avLst/>
              <a:gdLst>
                <a:gd name="T0" fmla="*/ 25 w 320"/>
                <a:gd name="T1" fmla="*/ 139 h 356"/>
                <a:gd name="T2" fmla="*/ 29 w 320"/>
                <a:gd name="T3" fmla="*/ 212 h 356"/>
                <a:gd name="T4" fmla="*/ 40 w 320"/>
                <a:gd name="T5" fmla="*/ 328 h 356"/>
                <a:gd name="T6" fmla="*/ 269 w 320"/>
                <a:gd name="T7" fmla="*/ 303 h 356"/>
                <a:gd name="T8" fmla="*/ 286 w 320"/>
                <a:gd name="T9" fmla="*/ 145 h 356"/>
                <a:gd name="T10" fmla="*/ 293 w 320"/>
                <a:gd name="T11" fmla="*/ 214 h 356"/>
                <a:gd name="T12" fmla="*/ 306 w 320"/>
                <a:gd name="T13" fmla="*/ 170 h 356"/>
                <a:gd name="T14" fmla="*/ 297 w 320"/>
                <a:gd name="T15" fmla="*/ 155 h 356"/>
                <a:gd name="T16" fmla="*/ 291 w 320"/>
                <a:gd name="T17" fmla="*/ 67 h 356"/>
                <a:gd name="T18" fmla="*/ 123 w 320"/>
                <a:gd name="T19" fmla="*/ 7 h 356"/>
                <a:gd name="T20" fmla="*/ 304 w 320"/>
                <a:gd name="T21" fmla="*/ 185 h 356"/>
                <a:gd name="T22" fmla="*/ 8 w 320"/>
                <a:gd name="T23" fmla="*/ 123 h 356"/>
                <a:gd name="T24" fmla="*/ 8 w 320"/>
                <a:gd name="T25" fmla="*/ 109 h 356"/>
                <a:gd name="T26" fmla="*/ 199 w 320"/>
                <a:gd name="T27" fmla="*/ 201 h 356"/>
                <a:gd name="T28" fmla="*/ 207 w 320"/>
                <a:gd name="T29" fmla="*/ 211 h 356"/>
                <a:gd name="T30" fmla="*/ 204 w 320"/>
                <a:gd name="T31" fmla="*/ 211 h 356"/>
                <a:gd name="T32" fmla="*/ 194 w 320"/>
                <a:gd name="T33" fmla="*/ 219 h 356"/>
                <a:gd name="T34" fmla="*/ 183 w 320"/>
                <a:gd name="T35" fmla="*/ 219 h 356"/>
                <a:gd name="T36" fmla="*/ 161 w 320"/>
                <a:gd name="T37" fmla="*/ 203 h 356"/>
                <a:gd name="T38" fmla="*/ 175 w 320"/>
                <a:gd name="T39" fmla="*/ 219 h 356"/>
                <a:gd name="T40" fmla="*/ 147 w 320"/>
                <a:gd name="T41" fmla="*/ 193 h 356"/>
                <a:gd name="T42" fmla="*/ 147 w 320"/>
                <a:gd name="T43" fmla="*/ 193 h 356"/>
                <a:gd name="T44" fmla="*/ 141 w 320"/>
                <a:gd name="T45" fmla="*/ 189 h 356"/>
                <a:gd name="T46" fmla="*/ 113 w 320"/>
                <a:gd name="T47" fmla="*/ 175 h 356"/>
                <a:gd name="T48" fmla="*/ 107 w 320"/>
                <a:gd name="T49" fmla="*/ 194 h 356"/>
                <a:gd name="T50" fmla="*/ 121 w 320"/>
                <a:gd name="T51" fmla="*/ 180 h 356"/>
                <a:gd name="T52" fmla="*/ 95 w 320"/>
                <a:gd name="T53" fmla="*/ 186 h 356"/>
                <a:gd name="T54" fmla="*/ 95 w 320"/>
                <a:gd name="T55" fmla="*/ 186 h 356"/>
                <a:gd name="T56" fmla="*/ 79 w 320"/>
                <a:gd name="T57" fmla="*/ 161 h 356"/>
                <a:gd name="T58" fmla="*/ 67 w 320"/>
                <a:gd name="T59" fmla="*/ 173 h 356"/>
                <a:gd name="T60" fmla="*/ 68 w 320"/>
                <a:gd name="T61" fmla="*/ 165 h 356"/>
                <a:gd name="T62" fmla="*/ 54 w 320"/>
                <a:gd name="T63" fmla="*/ 153 h 356"/>
                <a:gd name="T64" fmla="*/ 42 w 320"/>
                <a:gd name="T65" fmla="*/ 150 h 356"/>
                <a:gd name="T66" fmla="*/ 235 w 320"/>
                <a:gd name="T67" fmla="*/ 312 h 356"/>
                <a:gd name="T68" fmla="*/ 68 w 320"/>
                <a:gd name="T69" fmla="*/ 333 h 356"/>
                <a:gd name="T70" fmla="*/ 36 w 320"/>
                <a:gd name="T71" fmla="*/ 207 h 356"/>
                <a:gd name="T72" fmla="*/ 50 w 320"/>
                <a:gd name="T73" fmla="*/ 251 h 356"/>
                <a:gd name="T74" fmla="*/ 119 w 320"/>
                <a:gd name="T75" fmla="*/ 238 h 356"/>
                <a:gd name="T76" fmla="*/ 168 w 320"/>
                <a:gd name="T77" fmla="*/ 277 h 356"/>
                <a:gd name="T78" fmla="*/ 218 w 320"/>
                <a:gd name="T79" fmla="*/ 256 h 356"/>
                <a:gd name="T80" fmla="*/ 235 w 320"/>
                <a:gd name="T81" fmla="*/ 312 h 356"/>
                <a:gd name="T82" fmla="*/ 220 w 320"/>
                <a:gd name="T83" fmla="*/ 246 h 356"/>
                <a:gd name="T84" fmla="*/ 172 w 320"/>
                <a:gd name="T85" fmla="*/ 267 h 356"/>
                <a:gd name="T86" fmla="*/ 123 w 320"/>
                <a:gd name="T87" fmla="*/ 228 h 356"/>
                <a:gd name="T88" fmla="*/ 52 w 320"/>
                <a:gd name="T89" fmla="*/ 237 h 356"/>
                <a:gd name="T90" fmla="*/ 45 w 320"/>
                <a:gd name="T91" fmla="*/ 172 h 356"/>
                <a:gd name="T92" fmla="*/ 211 w 320"/>
                <a:gd name="T93" fmla="*/ 221 h 356"/>
                <a:gd name="T94" fmla="*/ 259 w 320"/>
                <a:gd name="T95" fmla="*/ 304 h 356"/>
                <a:gd name="T96" fmla="*/ 222 w 320"/>
                <a:gd name="T97" fmla="*/ 204 h 356"/>
                <a:gd name="T98" fmla="*/ 306 w 320"/>
                <a:gd name="T99" fmla="*/ 110 h 356"/>
                <a:gd name="T100" fmla="*/ 266 w 320"/>
                <a:gd name="T101" fmla="*/ 144 h 356"/>
                <a:gd name="T102" fmla="*/ 306 w 320"/>
                <a:gd name="T103" fmla="*/ 110 h 356"/>
                <a:gd name="T104" fmla="*/ 114 w 320"/>
                <a:gd name="T105" fmla="*/ 13 h 356"/>
                <a:gd name="T106" fmla="*/ 265 w 320"/>
                <a:gd name="T107" fmla="*/ 136 h 356"/>
                <a:gd name="T108" fmla="*/ 161 w 320"/>
                <a:gd name="T109" fmla="*/ 168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6">
                  <a:moveTo>
                    <a:pt x="0" y="103"/>
                  </a:moveTo>
                  <a:cubicBezTo>
                    <a:pt x="0" y="115"/>
                    <a:pt x="0" y="122"/>
                    <a:pt x="1" y="130"/>
                  </a:cubicBezTo>
                  <a:cubicBezTo>
                    <a:pt x="11" y="132"/>
                    <a:pt x="16" y="137"/>
                    <a:pt x="25" y="139"/>
                  </a:cubicBezTo>
                  <a:cubicBezTo>
                    <a:pt x="23" y="148"/>
                    <a:pt x="33" y="157"/>
                    <a:pt x="35" y="167"/>
                  </a:cubicBezTo>
                  <a:cubicBezTo>
                    <a:pt x="18" y="173"/>
                    <a:pt x="11" y="196"/>
                    <a:pt x="14" y="216"/>
                  </a:cubicBezTo>
                  <a:cubicBezTo>
                    <a:pt x="20" y="222"/>
                    <a:pt x="25" y="209"/>
                    <a:pt x="29" y="212"/>
                  </a:cubicBezTo>
                  <a:cubicBezTo>
                    <a:pt x="30" y="231"/>
                    <a:pt x="35" y="246"/>
                    <a:pt x="36" y="263"/>
                  </a:cubicBezTo>
                  <a:cubicBezTo>
                    <a:pt x="33" y="270"/>
                    <a:pt x="28" y="272"/>
                    <a:pt x="26" y="277"/>
                  </a:cubicBezTo>
                  <a:cubicBezTo>
                    <a:pt x="19" y="299"/>
                    <a:pt x="29" y="320"/>
                    <a:pt x="40" y="328"/>
                  </a:cubicBezTo>
                  <a:cubicBezTo>
                    <a:pt x="62" y="344"/>
                    <a:pt x="103" y="356"/>
                    <a:pt x="141" y="354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5"/>
                    <a:pt x="261" y="312"/>
                    <a:pt x="269" y="303"/>
                  </a:cubicBezTo>
                  <a:cubicBezTo>
                    <a:pt x="289" y="277"/>
                    <a:pt x="281" y="230"/>
                    <a:pt x="266" y="206"/>
                  </a:cubicBezTo>
                  <a:cubicBezTo>
                    <a:pt x="258" y="194"/>
                    <a:pt x="249" y="190"/>
                    <a:pt x="253" y="179"/>
                  </a:cubicBezTo>
                  <a:cubicBezTo>
                    <a:pt x="265" y="169"/>
                    <a:pt x="274" y="155"/>
                    <a:pt x="286" y="145"/>
                  </a:cubicBezTo>
                  <a:cubicBezTo>
                    <a:pt x="286" y="151"/>
                    <a:pt x="286" y="157"/>
                    <a:pt x="286" y="162"/>
                  </a:cubicBezTo>
                  <a:cubicBezTo>
                    <a:pt x="276" y="169"/>
                    <a:pt x="274" y="196"/>
                    <a:pt x="282" y="211"/>
                  </a:cubicBezTo>
                  <a:cubicBezTo>
                    <a:pt x="288" y="210"/>
                    <a:pt x="291" y="207"/>
                    <a:pt x="293" y="214"/>
                  </a:cubicBezTo>
                  <a:cubicBezTo>
                    <a:pt x="297" y="209"/>
                    <a:pt x="301" y="212"/>
                    <a:pt x="306" y="214"/>
                  </a:cubicBezTo>
                  <a:cubicBezTo>
                    <a:pt x="310" y="209"/>
                    <a:pt x="314" y="211"/>
                    <a:pt x="320" y="208"/>
                  </a:cubicBezTo>
                  <a:cubicBezTo>
                    <a:pt x="319" y="192"/>
                    <a:pt x="312" y="181"/>
                    <a:pt x="306" y="170"/>
                  </a:cubicBezTo>
                  <a:cubicBezTo>
                    <a:pt x="301" y="169"/>
                    <a:pt x="300" y="175"/>
                    <a:pt x="299" y="170"/>
                  </a:cubicBezTo>
                  <a:cubicBezTo>
                    <a:pt x="301" y="170"/>
                    <a:pt x="303" y="169"/>
                    <a:pt x="304" y="168"/>
                  </a:cubicBezTo>
                  <a:cubicBezTo>
                    <a:pt x="303" y="163"/>
                    <a:pt x="299" y="162"/>
                    <a:pt x="297" y="155"/>
                  </a:cubicBezTo>
                  <a:cubicBezTo>
                    <a:pt x="295" y="147"/>
                    <a:pt x="299" y="137"/>
                    <a:pt x="296" y="130"/>
                  </a:cubicBezTo>
                  <a:cubicBezTo>
                    <a:pt x="315" y="120"/>
                    <a:pt x="312" y="96"/>
                    <a:pt x="314" y="77"/>
                  </a:cubicBezTo>
                  <a:cubicBezTo>
                    <a:pt x="308" y="71"/>
                    <a:pt x="299" y="70"/>
                    <a:pt x="291" y="67"/>
                  </a:cubicBezTo>
                  <a:cubicBezTo>
                    <a:pt x="283" y="65"/>
                    <a:pt x="276" y="61"/>
                    <a:pt x="267" y="58"/>
                  </a:cubicBezTo>
                  <a:cubicBezTo>
                    <a:pt x="235" y="47"/>
                    <a:pt x="202" y="37"/>
                    <a:pt x="170" y="25"/>
                  </a:cubicBezTo>
                  <a:cubicBezTo>
                    <a:pt x="154" y="18"/>
                    <a:pt x="137" y="14"/>
                    <a:pt x="123" y="7"/>
                  </a:cubicBezTo>
                  <a:cubicBezTo>
                    <a:pt x="119" y="6"/>
                    <a:pt x="116" y="4"/>
                    <a:pt x="114" y="0"/>
                  </a:cubicBezTo>
                  <a:cubicBezTo>
                    <a:pt x="74" y="33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7"/>
                    <a:pt x="309" y="186"/>
                    <a:pt x="308" y="190"/>
                  </a:cubicBezTo>
                  <a:cubicBezTo>
                    <a:pt x="307" y="188"/>
                    <a:pt x="303" y="189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1"/>
                    <a:pt x="9" y="111"/>
                    <a:pt x="6" y="109"/>
                  </a:cubicBezTo>
                  <a:cubicBezTo>
                    <a:pt x="5" y="108"/>
                    <a:pt x="6" y="108"/>
                    <a:pt x="7" y="108"/>
                  </a:cubicBezTo>
                  <a:cubicBezTo>
                    <a:pt x="8" y="107"/>
                    <a:pt x="8" y="108"/>
                    <a:pt x="8" y="109"/>
                  </a:cubicBezTo>
                  <a:cubicBezTo>
                    <a:pt x="67" y="133"/>
                    <a:pt x="126" y="164"/>
                    <a:pt x="189" y="186"/>
                  </a:cubicBezTo>
                  <a:cubicBezTo>
                    <a:pt x="196" y="189"/>
                    <a:pt x="212" y="189"/>
                    <a:pt x="210" y="202"/>
                  </a:cubicBezTo>
                  <a:cubicBezTo>
                    <a:pt x="210" y="207"/>
                    <a:pt x="203" y="202"/>
                    <a:pt x="199" y="201"/>
                  </a:cubicBezTo>
                  <a:cubicBezTo>
                    <a:pt x="190" y="198"/>
                    <a:pt x="180" y="195"/>
                    <a:pt x="170" y="192"/>
                  </a:cubicBezTo>
                  <a:cubicBezTo>
                    <a:pt x="121" y="173"/>
                    <a:pt x="63" y="144"/>
                    <a:pt x="8" y="123"/>
                  </a:cubicBezTo>
                  <a:close/>
                  <a:moveTo>
                    <a:pt x="207" y="211"/>
                  </a:moveTo>
                  <a:cubicBezTo>
                    <a:pt x="207" y="212"/>
                    <a:pt x="207" y="213"/>
                    <a:pt x="207" y="214"/>
                  </a:cubicBezTo>
                  <a:cubicBezTo>
                    <a:pt x="206" y="214"/>
                    <a:pt x="205" y="214"/>
                    <a:pt x="204" y="214"/>
                  </a:cubicBezTo>
                  <a:cubicBezTo>
                    <a:pt x="204" y="213"/>
                    <a:pt x="204" y="212"/>
                    <a:pt x="204" y="211"/>
                  </a:cubicBezTo>
                  <a:cubicBezTo>
                    <a:pt x="205" y="211"/>
                    <a:pt x="206" y="211"/>
                    <a:pt x="207" y="211"/>
                  </a:cubicBezTo>
                  <a:close/>
                  <a:moveTo>
                    <a:pt x="200" y="218"/>
                  </a:moveTo>
                  <a:cubicBezTo>
                    <a:pt x="198" y="218"/>
                    <a:pt x="195" y="217"/>
                    <a:pt x="194" y="219"/>
                  </a:cubicBezTo>
                  <a:cubicBezTo>
                    <a:pt x="190" y="217"/>
                    <a:pt x="191" y="210"/>
                    <a:pt x="187" y="208"/>
                  </a:cubicBezTo>
                  <a:cubicBezTo>
                    <a:pt x="192" y="205"/>
                    <a:pt x="200" y="211"/>
                    <a:pt x="200" y="218"/>
                  </a:cubicBezTo>
                  <a:close/>
                  <a:moveTo>
                    <a:pt x="183" y="219"/>
                  </a:moveTo>
                  <a:cubicBezTo>
                    <a:pt x="181" y="213"/>
                    <a:pt x="177" y="210"/>
                    <a:pt x="177" y="202"/>
                  </a:cubicBezTo>
                  <a:cubicBezTo>
                    <a:pt x="182" y="204"/>
                    <a:pt x="185" y="214"/>
                    <a:pt x="183" y="219"/>
                  </a:cubicBezTo>
                  <a:close/>
                  <a:moveTo>
                    <a:pt x="161" y="203"/>
                  </a:moveTo>
                  <a:cubicBezTo>
                    <a:pt x="159" y="202"/>
                    <a:pt x="158" y="199"/>
                    <a:pt x="158" y="196"/>
                  </a:cubicBezTo>
                  <a:cubicBezTo>
                    <a:pt x="164" y="195"/>
                    <a:pt x="164" y="200"/>
                    <a:pt x="170" y="199"/>
                  </a:cubicBezTo>
                  <a:cubicBezTo>
                    <a:pt x="170" y="207"/>
                    <a:pt x="173" y="210"/>
                    <a:pt x="175" y="219"/>
                  </a:cubicBezTo>
                  <a:cubicBezTo>
                    <a:pt x="170" y="215"/>
                    <a:pt x="166" y="209"/>
                    <a:pt x="165" y="199"/>
                  </a:cubicBezTo>
                  <a:cubicBezTo>
                    <a:pt x="162" y="199"/>
                    <a:pt x="160" y="200"/>
                    <a:pt x="161" y="203"/>
                  </a:cubicBezTo>
                  <a:close/>
                  <a:moveTo>
                    <a:pt x="147" y="193"/>
                  </a:moveTo>
                  <a:cubicBezTo>
                    <a:pt x="155" y="190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2"/>
                    <a:pt x="147" y="193"/>
                  </a:cubicBezTo>
                  <a:close/>
                  <a:moveTo>
                    <a:pt x="145" y="206"/>
                  </a:moveTo>
                  <a:cubicBezTo>
                    <a:pt x="140" y="207"/>
                    <a:pt x="138" y="193"/>
                    <a:pt x="135" y="187"/>
                  </a:cubicBezTo>
                  <a:cubicBezTo>
                    <a:pt x="138" y="187"/>
                    <a:pt x="138" y="189"/>
                    <a:pt x="141" y="189"/>
                  </a:cubicBezTo>
                  <a:cubicBezTo>
                    <a:pt x="141" y="196"/>
                    <a:pt x="142" y="201"/>
                    <a:pt x="145" y="206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4"/>
                    <a:pt x="120" y="193"/>
                    <a:pt x="124" y="201"/>
                  </a:cubicBezTo>
                  <a:cubicBezTo>
                    <a:pt x="112" y="204"/>
                    <a:pt x="112" y="183"/>
                    <a:pt x="106" y="175"/>
                  </a:cubicBezTo>
                  <a:close/>
                  <a:moveTo>
                    <a:pt x="107" y="194"/>
                  </a:moveTo>
                  <a:cubicBezTo>
                    <a:pt x="101" y="192"/>
                    <a:pt x="96" y="179"/>
                    <a:pt x="98" y="170"/>
                  </a:cubicBezTo>
                  <a:cubicBezTo>
                    <a:pt x="103" y="175"/>
                    <a:pt x="102" y="188"/>
                    <a:pt x="107" y="194"/>
                  </a:cubicBezTo>
                  <a:close/>
                  <a:moveTo>
                    <a:pt x="121" y="180"/>
                  </a:moveTo>
                  <a:cubicBezTo>
                    <a:pt x="132" y="181"/>
                    <a:pt x="129" y="194"/>
                    <a:pt x="134" y="201"/>
                  </a:cubicBezTo>
                  <a:cubicBezTo>
                    <a:pt x="128" y="201"/>
                    <a:pt x="125" y="187"/>
                    <a:pt x="121" y="180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1"/>
                    <a:pt x="85" y="165"/>
                  </a:cubicBezTo>
                  <a:cubicBezTo>
                    <a:pt x="87" y="161"/>
                    <a:pt x="89" y="169"/>
                    <a:pt x="93" y="167"/>
                  </a:cubicBezTo>
                  <a:cubicBezTo>
                    <a:pt x="85" y="170"/>
                    <a:pt x="94" y="180"/>
                    <a:pt x="95" y="186"/>
                  </a:cubicBezTo>
                  <a:close/>
                  <a:moveTo>
                    <a:pt x="85" y="182"/>
                  </a:moveTo>
                  <a:cubicBezTo>
                    <a:pt x="77" y="179"/>
                    <a:pt x="76" y="169"/>
                    <a:pt x="74" y="159"/>
                  </a:cubicBezTo>
                  <a:cubicBezTo>
                    <a:pt x="75" y="160"/>
                    <a:pt x="77" y="161"/>
                    <a:pt x="79" y="161"/>
                  </a:cubicBezTo>
                  <a:cubicBezTo>
                    <a:pt x="80" y="166"/>
                    <a:pt x="82" y="175"/>
                    <a:pt x="85" y="182"/>
                  </a:cubicBezTo>
                  <a:close/>
                  <a:moveTo>
                    <a:pt x="70" y="172"/>
                  </a:moveTo>
                  <a:cubicBezTo>
                    <a:pt x="75" y="172"/>
                    <a:pt x="67" y="175"/>
                    <a:pt x="67" y="173"/>
                  </a:cubicBezTo>
                  <a:cubicBezTo>
                    <a:pt x="67" y="172"/>
                    <a:pt x="69" y="172"/>
                    <a:pt x="70" y="172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2"/>
                    <a:pt x="68" y="165"/>
                  </a:cubicBezTo>
                  <a:cubicBezTo>
                    <a:pt x="66" y="168"/>
                    <a:pt x="66" y="157"/>
                    <a:pt x="63" y="156"/>
                  </a:cubicBezTo>
                  <a:close/>
                  <a:moveTo>
                    <a:pt x="63" y="169"/>
                  </a:moveTo>
                  <a:cubicBezTo>
                    <a:pt x="56" y="173"/>
                    <a:pt x="57" y="158"/>
                    <a:pt x="54" y="153"/>
                  </a:cubicBezTo>
                  <a:cubicBezTo>
                    <a:pt x="59" y="151"/>
                    <a:pt x="58" y="167"/>
                    <a:pt x="63" y="169"/>
                  </a:cubicBezTo>
                  <a:close/>
                  <a:moveTo>
                    <a:pt x="50" y="162"/>
                  </a:moveTo>
                  <a:cubicBezTo>
                    <a:pt x="46" y="160"/>
                    <a:pt x="47" y="152"/>
                    <a:pt x="42" y="150"/>
                  </a:cubicBezTo>
                  <a:cubicBezTo>
                    <a:pt x="43" y="146"/>
                    <a:pt x="46" y="150"/>
                    <a:pt x="49" y="151"/>
                  </a:cubicBezTo>
                  <a:cubicBezTo>
                    <a:pt x="48" y="156"/>
                    <a:pt x="50" y="157"/>
                    <a:pt x="50" y="162"/>
                  </a:cubicBezTo>
                  <a:close/>
                  <a:moveTo>
                    <a:pt x="235" y="312"/>
                  </a:moveTo>
                  <a:cubicBezTo>
                    <a:pt x="231" y="314"/>
                    <a:pt x="232" y="319"/>
                    <a:pt x="229" y="323"/>
                  </a:cubicBezTo>
                  <a:cubicBezTo>
                    <a:pt x="217" y="339"/>
                    <a:pt x="178" y="341"/>
                    <a:pt x="148" y="344"/>
                  </a:cubicBezTo>
                  <a:cubicBezTo>
                    <a:pt x="122" y="347"/>
                    <a:pt x="95" y="344"/>
                    <a:pt x="68" y="333"/>
                  </a:cubicBezTo>
                  <a:cubicBezTo>
                    <a:pt x="42" y="322"/>
                    <a:pt x="26" y="311"/>
                    <a:pt x="33" y="277"/>
                  </a:cubicBezTo>
                  <a:cubicBezTo>
                    <a:pt x="37" y="274"/>
                    <a:pt x="41" y="271"/>
                    <a:pt x="45" y="268"/>
                  </a:cubicBezTo>
                  <a:cubicBezTo>
                    <a:pt x="41" y="249"/>
                    <a:pt x="35" y="226"/>
                    <a:pt x="36" y="207"/>
                  </a:cubicBezTo>
                  <a:cubicBezTo>
                    <a:pt x="40" y="208"/>
                    <a:pt x="40" y="205"/>
                    <a:pt x="43" y="205"/>
                  </a:cubicBezTo>
                  <a:cubicBezTo>
                    <a:pt x="48" y="204"/>
                    <a:pt x="43" y="212"/>
                    <a:pt x="43" y="214"/>
                  </a:cubicBezTo>
                  <a:cubicBezTo>
                    <a:pt x="45" y="226"/>
                    <a:pt x="44" y="240"/>
                    <a:pt x="50" y="251"/>
                  </a:cubicBezTo>
                  <a:cubicBezTo>
                    <a:pt x="60" y="242"/>
                    <a:pt x="67" y="230"/>
                    <a:pt x="78" y="222"/>
                  </a:cubicBezTo>
                  <a:cubicBezTo>
                    <a:pt x="82" y="232"/>
                    <a:pt x="84" y="251"/>
                    <a:pt x="93" y="263"/>
                  </a:cubicBezTo>
                  <a:cubicBezTo>
                    <a:pt x="105" y="257"/>
                    <a:pt x="105" y="241"/>
                    <a:pt x="119" y="238"/>
                  </a:cubicBezTo>
                  <a:cubicBezTo>
                    <a:pt x="123" y="253"/>
                    <a:pt x="127" y="270"/>
                    <a:pt x="135" y="278"/>
                  </a:cubicBezTo>
                  <a:cubicBezTo>
                    <a:pt x="143" y="271"/>
                    <a:pt x="146" y="261"/>
                    <a:pt x="154" y="255"/>
                  </a:cubicBezTo>
                  <a:cubicBezTo>
                    <a:pt x="161" y="259"/>
                    <a:pt x="164" y="268"/>
                    <a:pt x="168" y="277"/>
                  </a:cubicBezTo>
                  <a:cubicBezTo>
                    <a:pt x="180" y="273"/>
                    <a:pt x="185" y="260"/>
                    <a:pt x="194" y="253"/>
                  </a:cubicBezTo>
                  <a:cubicBezTo>
                    <a:pt x="200" y="255"/>
                    <a:pt x="201" y="263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6"/>
                    <a:pt x="219" y="279"/>
                    <a:pt x="220" y="286"/>
                  </a:cubicBezTo>
                  <a:cubicBezTo>
                    <a:pt x="232" y="287"/>
                    <a:pt x="229" y="273"/>
                    <a:pt x="238" y="271"/>
                  </a:cubicBezTo>
                  <a:cubicBezTo>
                    <a:pt x="257" y="274"/>
                    <a:pt x="263" y="315"/>
                    <a:pt x="235" y="312"/>
                  </a:cubicBezTo>
                  <a:close/>
                  <a:moveTo>
                    <a:pt x="259" y="304"/>
                  </a:moveTo>
                  <a:cubicBezTo>
                    <a:pt x="266" y="281"/>
                    <a:pt x="243" y="251"/>
                    <a:pt x="225" y="271"/>
                  </a:cubicBezTo>
                  <a:cubicBezTo>
                    <a:pt x="225" y="261"/>
                    <a:pt x="225" y="251"/>
                    <a:pt x="220" y="246"/>
                  </a:cubicBezTo>
                  <a:cubicBezTo>
                    <a:pt x="211" y="246"/>
                    <a:pt x="213" y="256"/>
                    <a:pt x="206" y="256"/>
                  </a:cubicBezTo>
                  <a:cubicBezTo>
                    <a:pt x="203" y="251"/>
                    <a:pt x="200" y="247"/>
                    <a:pt x="194" y="245"/>
                  </a:cubicBezTo>
                  <a:cubicBezTo>
                    <a:pt x="183" y="248"/>
                    <a:pt x="182" y="262"/>
                    <a:pt x="172" y="267"/>
                  </a:cubicBezTo>
                  <a:cubicBezTo>
                    <a:pt x="167" y="259"/>
                    <a:pt x="162" y="252"/>
                    <a:pt x="156" y="245"/>
                  </a:cubicBezTo>
                  <a:cubicBezTo>
                    <a:pt x="148" y="250"/>
                    <a:pt x="142" y="258"/>
                    <a:pt x="137" y="266"/>
                  </a:cubicBezTo>
                  <a:cubicBezTo>
                    <a:pt x="129" y="257"/>
                    <a:pt x="127" y="242"/>
                    <a:pt x="123" y="228"/>
                  </a:cubicBezTo>
                  <a:cubicBezTo>
                    <a:pt x="108" y="230"/>
                    <a:pt x="103" y="242"/>
                    <a:pt x="95" y="251"/>
                  </a:cubicBezTo>
                  <a:cubicBezTo>
                    <a:pt x="87" y="241"/>
                    <a:pt x="87" y="223"/>
                    <a:pt x="86" y="212"/>
                  </a:cubicBezTo>
                  <a:cubicBezTo>
                    <a:pt x="69" y="214"/>
                    <a:pt x="64" y="229"/>
                    <a:pt x="52" y="237"/>
                  </a:cubicBezTo>
                  <a:cubicBezTo>
                    <a:pt x="49" y="221"/>
                    <a:pt x="51" y="211"/>
                    <a:pt x="54" y="197"/>
                  </a:cubicBezTo>
                  <a:cubicBezTo>
                    <a:pt x="42" y="194"/>
                    <a:pt x="30" y="203"/>
                    <a:pt x="20" y="207"/>
                  </a:cubicBezTo>
                  <a:cubicBezTo>
                    <a:pt x="19" y="191"/>
                    <a:pt x="29" y="170"/>
                    <a:pt x="45" y="172"/>
                  </a:cubicBezTo>
                  <a:cubicBezTo>
                    <a:pt x="52" y="172"/>
                    <a:pt x="62" y="180"/>
                    <a:pt x="72" y="186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8"/>
                    <a:pt x="198" y="228"/>
                    <a:pt x="211" y="221"/>
                  </a:cubicBezTo>
                  <a:cubicBezTo>
                    <a:pt x="213" y="219"/>
                    <a:pt x="215" y="217"/>
                    <a:pt x="218" y="215"/>
                  </a:cubicBezTo>
                  <a:cubicBezTo>
                    <a:pt x="231" y="209"/>
                    <a:pt x="242" y="210"/>
                    <a:pt x="248" y="194"/>
                  </a:cubicBezTo>
                  <a:cubicBezTo>
                    <a:pt x="271" y="213"/>
                    <a:pt x="288" y="279"/>
                    <a:pt x="259" y="304"/>
                  </a:cubicBezTo>
                  <a:close/>
                  <a:moveTo>
                    <a:pt x="222" y="204"/>
                  </a:moveTo>
                  <a:cubicBezTo>
                    <a:pt x="227" y="205"/>
                    <a:pt x="221" y="207"/>
                    <a:pt x="221" y="208"/>
                  </a:cubicBezTo>
                  <a:cubicBezTo>
                    <a:pt x="217" y="207"/>
                    <a:pt x="223" y="206"/>
                    <a:pt x="222" y="204"/>
                  </a:cubicBezTo>
                  <a:close/>
                  <a:moveTo>
                    <a:pt x="239" y="193"/>
                  </a:moveTo>
                  <a:cubicBezTo>
                    <a:pt x="243" y="193"/>
                    <a:pt x="227" y="200"/>
                    <a:pt x="239" y="193"/>
                  </a:cubicBezTo>
                  <a:close/>
                  <a:moveTo>
                    <a:pt x="306" y="110"/>
                  </a:moveTo>
                  <a:cubicBezTo>
                    <a:pt x="276" y="138"/>
                    <a:pt x="252" y="180"/>
                    <a:pt x="217" y="198"/>
                  </a:cubicBezTo>
                  <a:cubicBezTo>
                    <a:pt x="225" y="182"/>
                    <a:pt x="240" y="172"/>
                    <a:pt x="252" y="160"/>
                  </a:cubicBezTo>
                  <a:cubicBezTo>
                    <a:pt x="257" y="155"/>
                    <a:pt x="261" y="149"/>
                    <a:pt x="266" y="144"/>
                  </a:cubicBezTo>
                  <a:cubicBezTo>
                    <a:pt x="271" y="139"/>
                    <a:pt x="278" y="135"/>
                    <a:pt x="282" y="130"/>
                  </a:cubicBezTo>
                  <a:cubicBezTo>
                    <a:pt x="290" y="118"/>
                    <a:pt x="295" y="105"/>
                    <a:pt x="306" y="94"/>
                  </a:cubicBezTo>
                  <a:cubicBezTo>
                    <a:pt x="310" y="98"/>
                    <a:pt x="305" y="105"/>
                    <a:pt x="306" y="110"/>
                  </a:cubicBezTo>
                  <a:close/>
                  <a:moveTo>
                    <a:pt x="60" y="56"/>
                  </a:moveTo>
                  <a:cubicBezTo>
                    <a:pt x="77" y="41"/>
                    <a:pt x="93" y="23"/>
                    <a:pt x="109" y="13"/>
                  </a:cubicBezTo>
                  <a:cubicBezTo>
                    <a:pt x="108" y="13"/>
                    <a:pt x="115" y="11"/>
                    <a:pt x="114" y="13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7"/>
                    <a:pt x="299" y="90"/>
                    <a:pt x="296" y="94"/>
                  </a:cubicBezTo>
                  <a:cubicBezTo>
                    <a:pt x="285" y="108"/>
                    <a:pt x="277" y="123"/>
                    <a:pt x="265" y="136"/>
                  </a:cubicBezTo>
                  <a:cubicBezTo>
                    <a:pt x="258" y="144"/>
                    <a:pt x="248" y="152"/>
                    <a:pt x="239" y="160"/>
                  </a:cubicBezTo>
                  <a:cubicBezTo>
                    <a:pt x="233" y="167"/>
                    <a:pt x="221" y="182"/>
                    <a:pt x="214" y="184"/>
                  </a:cubicBezTo>
                  <a:cubicBezTo>
                    <a:pt x="206" y="186"/>
                    <a:pt x="171" y="172"/>
                    <a:pt x="161" y="168"/>
                  </a:cubicBezTo>
                  <a:cubicBezTo>
                    <a:pt x="109" y="146"/>
                    <a:pt x="58" y="123"/>
                    <a:pt x="11" y="101"/>
                  </a:cubicBezTo>
                  <a:cubicBezTo>
                    <a:pt x="25" y="86"/>
                    <a:pt x="43" y="72"/>
                    <a:pt x="60" y="5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9" name="Freeform 878"/>
            <p:cNvSpPr>
              <a:spLocks noEditPoints="1"/>
            </p:cNvSpPr>
            <p:nvPr/>
          </p:nvSpPr>
          <p:spPr bwMode="auto">
            <a:xfrm>
              <a:off x="6808938" y="4790074"/>
              <a:ext cx="291988" cy="975726"/>
            </a:xfrm>
            <a:custGeom>
              <a:avLst/>
              <a:gdLst>
                <a:gd name="T0" fmla="*/ 41 w 78"/>
                <a:gd name="T1" fmla="*/ 260 h 261"/>
                <a:gd name="T2" fmla="*/ 78 w 78"/>
                <a:gd name="T3" fmla="*/ 25 h 261"/>
                <a:gd name="T4" fmla="*/ 0 w 78"/>
                <a:gd name="T5" fmla="*/ 30 h 261"/>
                <a:gd name="T6" fmla="*/ 15 w 78"/>
                <a:gd name="T7" fmla="*/ 49 h 261"/>
                <a:gd name="T8" fmla="*/ 15 w 78"/>
                <a:gd name="T9" fmla="*/ 111 h 261"/>
                <a:gd name="T10" fmla="*/ 56 w 78"/>
                <a:gd name="T11" fmla="*/ 139 h 261"/>
                <a:gd name="T12" fmla="*/ 54 w 78"/>
                <a:gd name="T13" fmla="*/ 166 h 261"/>
                <a:gd name="T14" fmla="*/ 33 w 78"/>
                <a:gd name="T15" fmla="*/ 181 h 261"/>
                <a:gd name="T16" fmla="*/ 35 w 78"/>
                <a:gd name="T17" fmla="*/ 202 h 261"/>
                <a:gd name="T18" fmla="*/ 23 w 78"/>
                <a:gd name="T19" fmla="*/ 189 h 261"/>
                <a:gd name="T20" fmla="*/ 42 w 78"/>
                <a:gd name="T21" fmla="*/ 132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2 h 261"/>
                <a:gd name="T34" fmla="*/ 39 w 78"/>
                <a:gd name="T35" fmla="*/ 172 h 261"/>
                <a:gd name="T36" fmla="*/ 39 w 78"/>
                <a:gd name="T37" fmla="*/ 169 h 261"/>
                <a:gd name="T38" fmla="*/ 39 w 78"/>
                <a:gd name="T39" fmla="*/ 169 h 261"/>
                <a:gd name="T40" fmla="*/ 15 w 78"/>
                <a:gd name="T41" fmla="*/ 199 h 261"/>
                <a:gd name="T42" fmla="*/ 17 w 78"/>
                <a:gd name="T43" fmla="*/ 212 h 261"/>
                <a:gd name="T44" fmla="*/ 20 w 78"/>
                <a:gd name="T45" fmla="*/ 233 h 261"/>
                <a:gd name="T46" fmla="*/ 20 w 78"/>
                <a:gd name="T47" fmla="*/ 236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9 h 261"/>
                <a:gd name="T54" fmla="*/ 53 w 78"/>
                <a:gd name="T55" fmla="*/ 245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8 h 261"/>
                <a:gd name="T62" fmla="*/ 61 w 78"/>
                <a:gd name="T63" fmla="*/ 219 h 261"/>
                <a:gd name="T64" fmla="*/ 64 w 78"/>
                <a:gd name="T65" fmla="*/ 185 h 261"/>
                <a:gd name="T66" fmla="*/ 61 w 78"/>
                <a:gd name="T67" fmla="*/ 171 h 261"/>
                <a:gd name="T68" fmla="*/ 48 w 78"/>
                <a:gd name="T69" fmla="*/ 194 h 261"/>
                <a:gd name="T70" fmla="*/ 39 w 78"/>
                <a:gd name="T71" fmla="*/ 195 h 261"/>
                <a:gd name="T72" fmla="*/ 34 w 78"/>
                <a:gd name="T73" fmla="*/ 194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6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1"/>
                  </a:moveTo>
                  <a:cubicBezTo>
                    <a:pt x="7" y="141"/>
                    <a:pt x="12" y="193"/>
                    <a:pt x="9" y="234"/>
                  </a:cubicBezTo>
                  <a:cubicBezTo>
                    <a:pt x="18" y="246"/>
                    <a:pt x="22" y="261"/>
                    <a:pt x="41" y="260"/>
                  </a:cubicBezTo>
                  <a:cubicBezTo>
                    <a:pt x="61" y="258"/>
                    <a:pt x="67" y="226"/>
                    <a:pt x="69" y="207"/>
                  </a:cubicBezTo>
                  <a:cubicBezTo>
                    <a:pt x="72" y="183"/>
                    <a:pt x="72" y="145"/>
                    <a:pt x="77" y="121"/>
                  </a:cubicBezTo>
                  <a:cubicBezTo>
                    <a:pt x="71" y="93"/>
                    <a:pt x="75" y="46"/>
                    <a:pt x="78" y="25"/>
                  </a:cubicBezTo>
                  <a:cubicBezTo>
                    <a:pt x="75" y="19"/>
                    <a:pt x="73" y="12"/>
                    <a:pt x="66" y="8"/>
                  </a:cubicBezTo>
                  <a:cubicBezTo>
                    <a:pt x="50" y="0"/>
                    <a:pt x="18" y="10"/>
                    <a:pt x="5" y="14"/>
                  </a:cubicBezTo>
                  <a:cubicBezTo>
                    <a:pt x="6" y="20"/>
                    <a:pt x="0" y="24"/>
                    <a:pt x="0" y="30"/>
                  </a:cubicBezTo>
                  <a:cubicBezTo>
                    <a:pt x="0" y="37"/>
                    <a:pt x="8" y="42"/>
                    <a:pt x="9" y="49"/>
                  </a:cubicBezTo>
                  <a:cubicBezTo>
                    <a:pt x="12" y="59"/>
                    <a:pt x="8" y="75"/>
                    <a:pt x="8" y="91"/>
                  </a:cubicBezTo>
                  <a:close/>
                  <a:moveTo>
                    <a:pt x="15" y="49"/>
                  </a:moveTo>
                  <a:cubicBezTo>
                    <a:pt x="32" y="53"/>
                    <a:pt x="53" y="57"/>
                    <a:pt x="68" y="48"/>
                  </a:cubicBezTo>
                  <a:cubicBezTo>
                    <a:pt x="71" y="70"/>
                    <a:pt x="68" y="95"/>
                    <a:pt x="68" y="110"/>
                  </a:cubicBezTo>
                  <a:cubicBezTo>
                    <a:pt x="53" y="104"/>
                    <a:pt x="27" y="103"/>
                    <a:pt x="15" y="111"/>
                  </a:cubicBezTo>
                  <a:cubicBezTo>
                    <a:pt x="13" y="81"/>
                    <a:pt x="17" y="70"/>
                    <a:pt x="15" y="49"/>
                  </a:cubicBezTo>
                  <a:close/>
                  <a:moveTo>
                    <a:pt x="56" y="142"/>
                  </a:moveTo>
                  <a:cubicBezTo>
                    <a:pt x="54" y="145"/>
                    <a:pt x="56" y="141"/>
                    <a:pt x="56" y="139"/>
                  </a:cubicBezTo>
                  <a:cubicBezTo>
                    <a:pt x="56" y="134"/>
                    <a:pt x="59" y="143"/>
                    <a:pt x="56" y="142"/>
                  </a:cubicBezTo>
                  <a:close/>
                  <a:moveTo>
                    <a:pt x="66" y="143"/>
                  </a:moveTo>
                  <a:cubicBezTo>
                    <a:pt x="66" y="150"/>
                    <a:pt x="64" y="165"/>
                    <a:pt x="54" y="166"/>
                  </a:cubicBezTo>
                  <a:cubicBezTo>
                    <a:pt x="57" y="157"/>
                    <a:pt x="64" y="153"/>
                    <a:pt x="66" y="143"/>
                  </a:cubicBezTo>
                  <a:close/>
                  <a:moveTo>
                    <a:pt x="33" y="181"/>
                  </a:moveTo>
                  <a:cubicBezTo>
                    <a:pt x="35" y="185"/>
                    <a:pt x="28" y="189"/>
                    <a:pt x="33" y="181"/>
                  </a:cubicBezTo>
                  <a:close/>
                  <a:moveTo>
                    <a:pt x="35" y="202"/>
                  </a:moveTo>
                  <a:cubicBezTo>
                    <a:pt x="37" y="204"/>
                    <a:pt x="32" y="209"/>
                    <a:pt x="32" y="213"/>
                  </a:cubicBezTo>
                  <a:cubicBezTo>
                    <a:pt x="28" y="210"/>
                    <a:pt x="34" y="205"/>
                    <a:pt x="35" y="202"/>
                  </a:cubicBezTo>
                  <a:close/>
                  <a:moveTo>
                    <a:pt x="23" y="189"/>
                  </a:moveTo>
                  <a:cubicBezTo>
                    <a:pt x="23" y="183"/>
                    <a:pt x="31" y="175"/>
                    <a:pt x="32" y="165"/>
                  </a:cubicBezTo>
                  <a:cubicBezTo>
                    <a:pt x="39" y="170"/>
                    <a:pt x="25" y="181"/>
                    <a:pt x="23" y="189"/>
                  </a:cubicBezTo>
                  <a:close/>
                  <a:moveTo>
                    <a:pt x="24" y="167"/>
                  </a:moveTo>
                  <a:cubicBezTo>
                    <a:pt x="22" y="176"/>
                    <a:pt x="20" y="184"/>
                    <a:pt x="15" y="189"/>
                  </a:cubicBezTo>
                  <a:cubicBezTo>
                    <a:pt x="21" y="167"/>
                    <a:pt x="32" y="150"/>
                    <a:pt x="42" y="132"/>
                  </a:cubicBezTo>
                  <a:cubicBezTo>
                    <a:pt x="47" y="130"/>
                    <a:pt x="50" y="135"/>
                    <a:pt x="52" y="132"/>
                  </a:cubicBezTo>
                  <a:cubicBezTo>
                    <a:pt x="53" y="141"/>
                    <a:pt x="41" y="150"/>
                    <a:pt x="37" y="159"/>
                  </a:cubicBezTo>
                  <a:cubicBezTo>
                    <a:pt x="36" y="151"/>
                    <a:pt x="51" y="142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3"/>
                    <a:pt x="33" y="158"/>
                    <a:pt x="24" y="167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5"/>
                    <a:pt x="17" y="135"/>
                    <a:pt x="17" y="139"/>
                  </a:cubicBezTo>
                  <a:cubicBezTo>
                    <a:pt x="14" y="139"/>
                    <a:pt x="17" y="134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7"/>
                    <a:pt x="19" y="152"/>
                    <a:pt x="17" y="155"/>
                  </a:cubicBezTo>
                  <a:cubicBezTo>
                    <a:pt x="13" y="144"/>
                    <a:pt x="25" y="139"/>
                    <a:pt x="28" y="131"/>
                  </a:cubicBezTo>
                  <a:cubicBezTo>
                    <a:pt x="32" y="133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3"/>
                    <a:pt x="27" y="148"/>
                    <a:pt x="24" y="153"/>
                  </a:cubicBezTo>
                  <a:cubicBezTo>
                    <a:pt x="21" y="159"/>
                    <a:pt x="19" y="165"/>
                    <a:pt x="16" y="167"/>
                  </a:cubicBezTo>
                  <a:cubicBezTo>
                    <a:pt x="18" y="154"/>
                    <a:pt x="28" y="149"/>
                    <a:pt x="32" y="138"/>
                  </a:cubicBezTo>
                  <a:close/>
                  <a:moveTo>
                    <a:pt x="36" y="132"/>
                  </a:moveTo>
                  <a:cubicBezTo>
                    <a:pt x="40" y="133"/>
                    <a:pt x="34" y="135"/>
                    <a:pt x="35" y="137"/>
                  </a:cubicBezTo>
                  <a:cubicBezTo>
                    <a:pt x="31" y="137"/>
                    <a:pt x="36" y="133"/>
                    <a:pt x="36" y="132"/>
                  </a:cubicBezTo>
                  <a:close/>
                  <a:moveTo>
                    <a:pt x="39" y="172"/>
                  </a:moveTo>
                  <a:cubicBezTo>
                    <a:pt x="42" y="169"/>
                    <a:pt x="37" y="178"/>
                    <a:pt x="36" y="180"/>
                  </a:cubicBezTo>
                  <a:cubicBezTo>
                    <a:pt x="32" y="177"/>
                    <a:pt x="39" y="175"/>
                    <a:pt x="39" y="172"/>
                  </a:cubicBezTo>
                  <a:close/>
                  <a:moveTo>
                    <a:pt x="39" y="169"/>
                  </a:moveTo>
                  <a:cubicBezTo>
                    <a:pt x="41" y="158"/>
                    <a:pt x="49" y="153"/>
                    <a:pt x="53" y="144"/>
                  </a:cubicBezTo>
                  <a:cubicBezTo>
                    <a:pt x="54" y="148"/>
                    <a:pt x="49" y="152"/>
                    <a:pt x="46" y="157"/>
                  </a:cubicBezTo>
                  <a:cubicBezTo>
                    <a:pt x="44" y="161"/>
                    <a:pt x="43" y="167"/>
                    <a:pt x="39" y="169"/>
                  </a:cubicBezTo>
                  <a:close/>
                  <a:moveTo>
                    <a:pt x="16" y="193"/>
                  </a:moveTo>
                  <a:cubicBezTo>
                    <a:pt x="18" y="195"/>
                    <a:pt x="18" y="194"/>
                    <a:pt x="20" y="193"/>
                  </a:cubicBezTo>
                  <a:cubicBezTo>
                    <a:pt x="22" y="190"/>
                    <a:pt x="18" y="199"/>
                    <a:pt x="15" y="199"/>
                  </a:cubicBezTo>
                  <a:cubicBezTo>
                    <a:pt x="16" y="197"/>
                    <a:pt x="16" y="195"/>
                    <a:pt x="16" y="193"/>
                  </a:cubicBezTo>
                  <a:close/>
                  <a:moveTo>
                    <a:pt x="24" y="196"/>
                  </a:moveTo>
                  <a:cubicBezTo>
                    <a:pt x="26" y="200"/>
                    <a:pt x="18" y="207"/>
                    <a:pt x="17" y="212"/>
                  </a:cubicBezTo>
                  <a:cubicBezTo>
                    <a:pt x="14" y="206"/>
                    <a:pt x="23" y="202"/>
                    <a:pt x="24" y="196"/>
                  </a:cubicBezTo>
                  <a:close/>
                  <a:moveTo>
                    <a:pt x="23" y="217"/>
                  </a:moveTo>
                  <a:cubicBezTo>
                    <a:pt x="27" y="222"/>
                    <a:pt x="19" y="226"/>
                    <a:pt x="20" y="233"/>
                  </a:cubicBezTo>
                  <a:cubicBezTo>
                    <a:pt x="13" y="229"/>
                    <a:pt x="23" y="223"/>
                    <a:pt x="23" y="217"/>
                  </a:cubicBezTo>
                  <a:close/>
                  <a:moveTo>
                    <a:pt x="28" y="248"/>
                  </a:moveTo>
                  <a:cubicBezTo>
                    <a:pt x="24" y="246"/>
                    <a:pt x="21" y="241"/>
                    <a:pt x="20" y="236"/>
                  </a:cubicBezTo>
                  <a:cubicBezTo>
                    <a:pt x="21" y="237"/>
                    <a:pt x="22" y="238"/>
                    <a:pt x="23" y="236"/>
                  </a:cubicBezTo>
                  <a:cubicBezTo>
                    <a:pt x="24" y="237"/>
                    <a:pt x="25" y="244"/>
                    <a:pt x="28" y="239"/>
                  </a:cubicBezTo>
                  <a:cubicBezTo>
                    <a:pt x="30" y="239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2"/>
                    <a:pt x="30" y="221"/>
                    <a:pt x="31" y="217"/>
                  </a:cubicBezTo>
                  <a:cubicBezTo>
                    <a:pt x="34" y="221"/>
                    <a:pt x="28" y="227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1"/>
                    <a:pt x="41" y="233"/>
                    <a:pt x="39" y="239"/>
                  </a:cubicBezTo>
                  <a:cubicBezTo>
                    <a:pt x="45" y="238"/>
                    <a:pt x="38" y="252"/>
                    <a:pt x="44" y="249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5"/>
                  </a:moveTo>
                  <a:cubicBezTo>
                    <a:pt x="52" y="244"/>
                    <a:pt x="49" y="243"/>
                    <a:pt x="49" y="245"/>
                  </a:cubicBezTo>
                  <a:cubicBezTo>
                    <a:pt x="48" y="240"/>
                    <a:pt x="42" y="240"/>
                    <a:pt x="45" y="235"/>
                  </a:cubicBezTo>
                  <a:cubicBezTo>
                    <a:pt x="49" y="241"/>
                    <a:pt x="55" y="235"/>
                    <a:pt x="57" y="231"/>
                  </a:cubicBezTo>
                  <a:cubicBezTo>
                    <a:pt x="60" y="235"/>
                    <a:pt x="53" y="240"/>
                    <a:pt x="53" y="245"/>
                  </a:cubicBezTo>
                  <a:close/>
                  <a:moveTo>
                    <a:pt x="57" y="205"/>
                  </a:moveTo>
                  <a:cubicBezTo>
                    <a:pt x="61" y="207"/>
                    <a:pt x="55" y="209"/>
                    <a:pt x="54" y="210"/>
                  </a:cubicBezTo>
                  <a:cubicBezTo>
                    <a:pt x="52" y="214"/>
                    <a:pt x="56" y="206"/>
                    <a:pt x="57" y="205"/>
                  </a:cubicBezTo>
                  <a:close/>
                  <a:moveTo>
                    <a:pt x="61" y="219"/>
                  </a:moveTo>
                  <a:cubicBezTo>
                    <a:pt x="60" y="221"/>
                    <a:pt x="59" y="217"/>
                    <a:pt x="61" y="218"/>
                  </a:cubicBezTo>
                  <a:cubicBezTo>
                    <a:pt x="60" y="216"/>
                    <a:pt x="59" y="215"/>
                    <a:pt x="57" y="215"/>
                  </a:cubicBezTo>
                  <a:cubicBezTo>
                    <a:pt x="57" y="212"/>
                    <a:pt x="61" y="212"/>
                    <a:pt x="61" y="209"/>
                  </a:cubicBezTo>
                  <a:cubicBezTo>
                    <a:pt x="63" y="212"/>
                    <a:pt x="62" y="216"/>
                    <a:pt x="61" y="219"/>
                  </a:cubicBezTo>
                  <a:close/>
                  <a:moveTo>
                    <a:pt x="64" y="196"/>
                  </a:moveTo>
                  <a:cubicBezTo>
                    <a:pt x="61" y="196"/>
                    <a:pt x="61" y="193"/>
                    <a:pt x="57" y="194"/>
                  </a:cubicBezTo>
                  <a:cubicBezTo>
                    <a:pt x="57" y="188"/>
                    <a:pt x="63" y="189"/>
                    <a:pt x="64" y="185"/>
                  </a:cubicBezTo>
                  <a:cubicBezTo>
                    <a:pt x="67" y="186"/>
                    <a:pt x="62" y="191"/>
                    <a:pt x="64" y="196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1"/>
                    <a:pt x="61" y="171"/>
                  </a:cubicBezTo>
                  <a:cubicBezTo>
                    <a:pt x="59" y="190"/>
                    <a:pt x="44" y="197"/>
                    <a:pt x="41" y="216"/>
                  </a:cubicBezTo>
                  <a:cubicBezTo>
                    <a:pt x="39" y="216"/>
                    <a:pt x="38" y="214"/>
                    <a:pt x="36" y="214"/>
                  </a:cubicBezTo>
                  <a:cubicBezTo>
                    <a:pt x="40" y="207"/>
                    <a:pt x="43" y="200"/>
                    <a:pt x="48" y="194"/>
                  </a:cubicBezTo>
                  <a:cubicBezTo>
                    <a:pt x="48" y="193"/>
                    <a:pt x="46" y="192"/>
                    <a:pt x="46" y="191"/>
                  </a:cubicBezTo>
                  <a:cubicBezTo>
                    <a:pt x="42" y="192"/>
                    <a:pt x="39" y="193"/>
                    <a:pt x="39" y="198"/>
                  </a:cubicBezTo>
                  <a:cubicBezTo>
                    <a:pt x="37" y="197"/>
                    <a:pt x="37" y="195"/>
                    <a:pt x="39" y="195"/>
                  </a:cubicBezTo>
                  <a:cubicBezTo>
                    <a:pt x="39" y="193"/>
                    <a:pt x="35" y="193"/>
                    <a:pt x="34" y="194"/>
                  </a:cubicBezTo>
                  <a:cubicBezTo>
                    <a:pt x="33" y="194"/>
                    <a:pt x="33" y="194"/>
                    <a:pt x="33" y="195"/>
                  </a:cubicBezTo>
                  <a:cubicBezTo>
                    <a:pt x="33" y="194"/>
                    <a:pt x="33" y="194"/>
                    <a:pt x="34" y="194"/>
                  </a:cubicBezTo>
                  <a:cubicBezTo>
                    <a:pt x="36" y="188"/>
                    <a:pt x="42" y="179"/>
                    <a:pt x="46" y="169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6"/>
                    <a:pt x="46" y="190"/>
                    <a:pt x="48" y="190"/>
                  </a:cubicBezTo>
                  <a:cubicBezTo>
                    <a:pt x="57" y="183"/>
                    <a:pt x="60" y="170"/>
                    <a:pt x="66" y="161"/>
                  </a:cubicBezTo>
                  <a:cubicBezTo>
                    <a:pt x="69" y="161"/>
                    <a:pt x="65" y="166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9"/>
                    <a:pt x="66" y="139"/>
                    <a:pt x="64" y="139"/>
                  </a:cubicBezTo>
                  <a:cubicBezTo>
                    <a:pt x="65" y="135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1"/>
                  </a:cubicBezTo>
                  <a:cubicBezTo>
                    <a:pt x="71" y="131"/>
                    <a:pt x="68" y="137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3"/>
                    <a:pt x="65" y="12"/>
                    <a:pt x="68" y="21"/>
                  </a:cubicBezTo>
                  <a:cubicBezTo>
                    <a:pt x="59" y="30"/>
                    <a:pt x="35" y="33"/>
                    <a:pt x="19" y="28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5"/>
                    <a:pt x="28" y="14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9"/>
                    <a:pt x="71" y="30"/>
                    <a:pt x="72" y="36"/>
                  </a:cubicBezTo>
                  <a:cubicBezTo>
                    <a:pt x="57" y="52"/>
                    <a:pt x="20" y="49"/>
                    <a:pt x="5" y="32"/>
                  </a:cubicBezTo>
                  <a:cubicBezTo>
                    <a:pt x="22" y="34"/>
                    <a:pt x="59" y="43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0" name="Freeform 879"/>
            <p:cNvSpPr>
              <a:spLocks noEditPoints="1"/>
            </p:cNvSpPr>
            <p:nvPr/>
          </p:nvSpPr>
          <p:spPr bwMode="auto">
            <a:xfrm>
              <a:off x="10015943" y="5123426"/>
              <a:ext cx="924630" cy="542611"/>
            </a:xfrm>
            <a:custGeom>
              <a:avLst/>
              <a:gdLst>
                <a:gd name="T0" fmla="*/ 54 w 248"/>
                <a:gd name="T1" fmla="*/ 79 h 145"/>
                <a:gd name="T2" fmla="*/ 0 w 248"/>
                <a:gd name="T3" fmla="*/ 116 h 145"/>
                <a:gd name="T4" fmla="*/ 55 w 248"/>
                <a:gd name="T5" fmla="*/ 86 h 145"/>
                <a:gd name="T6" fmla="*/ 117 w 248"/>
                <a:gd name="T7" fmla="*/ 137 h 145"/>
                <a:gd name="T8" fmla="*/ 215 w 248"/>
                <a:gd name="T9" fmla="*/ 34 h 145"/>
                <a:gd name="T10" fmla="*/ 138 w 248"/>
                <a:gd name="T11" fmla="*/ 48 h 145"/>
                <a:gd name="T12" fmla="*/ 107 w 248"/>
                <a:gd name="T13" fmla="*/ 91 h 145"/>
                <a:gd name="T14" fmla="*/ 124 w 248"/>
                <a:gd name="T15" fmla="*/ 65 h 145"/>
                <a:gd name="T16" fmla="*/ 106 w 248"/>
                <a:gd name="T17" fmla="*/ 35 h 145"/>
                <a:gd name="T18" fmla="*/ 135 w 248"/>
                <a:gd name="T19" fmla="*/ 38 h 145"/>
                <a:gd name="T20" fmla="*/ 85 w 248"/>
                <a:gd name="T21" fmla="*/ 50 h 145"/>
                <a:gd name="T22" fmla="*/ 75 w 248"/>
                <a:gd name="T23" fmla="*/ 53 h 145"/>
                <a:gd name="T24" fmla="*/ 93 w 248"/>
                <a:gd name="T25" fmla="*/ 119 h 145"/>
                <a:gd name="T26" fmla="*/ 108 w 248"/>
                <a:gd name="T27" fmla="*/ 100 h 145"/>
                <a:gd name="T28" fmla="*/ 108 w 248"/>
                <a:gd name="T29" fmla="*/ 100 h 145"/>
                <a:gd name="T30" fmla="*/ 117 w 248"/>
                <a:gd name="T31" fmla="*/ 96 h 145"/>
                <a:gd name="T32" fmla="*/ 124 w 248"/>
                <a:gd name="T33" fmla="*/ 93 h 145"/>
                <a:gd name="T34" fmla="*/ 131 w 248"/>
                <a:gd name="T35" fmla="*/ 129 h 145"/>
                <a:gd name="T36" fmla="*/ 140 w 248"/>
                <a:gd name="T37" fmla="*/ 129 h 145"/>
                <a:gd name="T38" fmla="*/ 150 w 248"/>
                <a:gd name="T39" fmla="*/ 129 h 145"/>
                <a:gd name="T40" fmla="*/ 154 w 248"/>
                <a:gd name="T41" fmla="*/ 130 h 145"/>
                <a:gd name="T42" fmla="*/ 152 w 248"/>
                <a:gd name="T43" fmla="*/ 96 h 145"/>
                <a:gd name="T44" fmla="*/ 154 w 248"/>
                <a:gd name="T45" fmla="*/ 130 h 145"/>
                <a:gd name="T46" fmla="*/ 161 w 248"/>
                <a:gd name="T47" fmla="*/ 129 h 145"/>
                <a:gd name="T48" fmla="*/ 166 w 248"/>
                <a:gd name="T49" fmla="*/ 98 h 145"/>
                <a:gd name="T50" fmla="*/ 178 w 248"/>
                <a:gd name="T51" fmla="*/ 123 h 145"/>
                <a:gd name="T52" fmla="*/ 171 w 248"/>
                <a:gd name="T53" fmla="*/ 100 h 145"/>
                <a:gd name="T54" fmla="*/ 178 w 248"/>
                <a:gd name="T55" fmla="*/ 123 h 145"/>
                <a:gd name="T56" fmla="*/ 182 w 248"/>
                <a:gd name="T57" fmla="*/ 121 h 145"/>
                <a:gd name="T58" fmla="*/ 189 w 248"/>
                <a:gd name="T59" fmla="*/ 100 h 145"/>
                <a:gd name="T60" fmla="*/ 196 w 248"/>
                <a:gd name="T61" fmla="*/ 116 h 145"/>
                <a:gd name="T62" fmla="*/ 198 w 248"/>
                <a:gd name="T63" fmla="*/ 99 h 145"/>
                <a:gd name="T64" fmla="*/ 196 w 248"/>
                <a:gd name="T65" fmla="*/ 116 h 145"/>
                <a:gd name="T66" fmla="*/ 203 w 248"/>
                <a:gd name="T67" fmla="*/ 98 h 145"/>
                <a:gd name="T68" fmla="*/ 210 w 248"/>
                <a:gd name="T69" fmla="*/ 105 h 145"/>
                <a:gd name="T70" fmla="*/ 215 w 248"/>
                <a:gd name="T71" fmla="*/ 102 h 145"/>
                <a:gd name="T72" fmla="*/ 215 w 248"/>
                <a:gd name="T73" fmla="*/ 102 h 145"/>
                <a:gd name="T74" fmla="*/ 150 w 248"/>
                <a:gd name="T75" fmla="*/ 88 h 145"/>
                <a:gd name="T76" fmla="*/ 161 w 248"/>
                <a:gd name="T77" fmla="*/ 25 h 145"/>
                <a:gd name="T78" fmla="*/ 227 w 248"/>
                <a:gd name="T79" fmla="*/ 78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5">
                  <a:moveTo>
                    <a:pt x="215" y="34"/>
                  </a:moveTo>
                  <a:cubicBezTo>
                    <a:pt x="164" y="0"/>
                    <a:pt x="57" y="26"/>
                    <a:pt x="54" y="79"/>
                  </a:cubicBezTo>
                  <a:cubicBezTo>
                    <a:pt x="22" y="76"/>
                    <a:pt x="32" y="109"/>
                    <a:pt x="10" y="113"/>
                  </a:cubicBezTo>
                  <a:cubicBezTo>
                    <a:pt x="7" y="114"/>
                    <a:pt x="1" y="110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4"/>
                    <a:pt x="58" y="102"/>
                    <a:pt x="62" y="109"/>
                  </a:cubicBezTo>
                  <a:cubicBezTo>
                    <a:pt x="71" y="121"/>
                    <a:pt x="100" y="134"/>
                    <a:pt x="117" y="137"/>
                  </a:cubicBezTo>
                  <a:cubicBezTo>
                    <a:pt x="177" y="145"/>
                    <a:pt x="248" y="108"/>
                    <a:pt x="234" y="57"/>
                  </a:cubicBezTo>
                  <a:cubicBezTo>
                    <a:pt x="231" y="47"/>
                    <a:pt x="223" y="40"/>
                    <a:pt x="215" y="34"/>
                  </a:cubicBezTo>
                  <a:close/>
                  <a:moveTo>
                    <a:pt x="118" y="49"/>
                  </a:moveTo>
                  <a:cubicBezTo>
                    <a:pt x="125" y="45"/>
                    <a:pt x="128" y="49"/>
                    <a:pt x="138" y="48"/>
                  </a:cubicBezTo>
                  <a:cubicBezTo>
                    <a:pt x="141" y="59"/>
                    <a:pt x="146" y="73"/>
                    <a:pt x="142" y="86"/>
                  </a:cubicBezTo>
                  <a:cubicBezTo>
                    <a:pt x="132" y="85"/>
                    <a:pt x="116" y="87"/>
                    <a:pt x="107" y="91"/>
                  </a:cubicBezTo>
                  <a:cubicBezTo>
                    <a:pt x="101" y="85"/>
                    <a:pt x="94" y="81"/>
                    <a:pt x="92" y="71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4"/>
                    <a:pt x="118" y="49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29"/>
                    <a:pt x="129" y="28"/>
                  </a:cubicBezTo>
                  <a:cubicBezTo>
                    <a:pt x="130" y="33"/>
                    <a:pt x="133" y="35"/>
                    <a:pt x="135" y="38"/>
                  </a:cubicBezTo>
                  <a:cubicBezTo>
                    <a:pt x="129" y="38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8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6"/>
                    <a:pt x="101" y="95"/>
                  </a:cubicBezTo>
                  <a:cubicBezTo>
                    <a:pt x="97" y="100"/>
                    <a:pt x="90" y="111"/>
                    <a:pt x="93" y="119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2"/>
                    <a:pt x="106" y="117"/>
                    <a:pt x="110" y="125"/>
                  </a:cubicBezTo>
                  <a:cubicBezTo>
                    <a:pt x="96" y="128"/>
                    <a:pt x="97" y="103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6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8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3"/>
                  </a:cubicBezTo>
                  <a:cubicBezTo>
                    <a:pt x="129" y="104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0"/>
                  </a:moveTo>
                  <a:cubicBezTo>
                    <a:pt x="150" y="128"/>
                    <a:pt x="154" y="111"/>
                    <a:pt x="153" y="101"/>
                  </a:cubicBezTo>
                  <a:cubicBezTo>
                    <a:pt x="153" y="100"/>
                    <a:pt x="151" y="98"/>
                    <a:pt x="152" y="96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0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29"/>
                  </a:cubicBezTo>
                  <a:cubicBezTo>
                    <a:pt x="157" y="120"/>
                    <a:pt x="164" y="106"/>
                    <a:pt x="160" y="98"/>
                  </a:cubicBezTo>
                  <a:cubicBezTo>
                    <a:pt x="162" y="98"/>
                    <a:pt x="164" y="98"/>
                    <a:pt x="166" y="98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2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19"/>
                    <a:pt x="186" y="122"/>
                    <a:pt x="182" y="121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0"/>
                    <a:pt x="197" y="104"/>
                    <a:pt x="194" y="100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3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7"/>
                    <a:pt x="217" y="92"/>
                    <a:pt x="222" y="92"/>
                  </a:cubicBezTo>
                  <a:cubicBezTo>
                    <a:pt x="219" y="96"/>
                    <a:pt x="217" y="98"/>
                    <a:pt x="215" y="102"/>
                  </a:cubicBezTo>
                  <a:close/>
                  <a:moveTo>
                    <a:pt x="227" y="78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8"/>
                  </a:cubicBezTo>
                  <a:cubicBezTo>
                    <a:pt x="143" y="25"/>
                    <a:pt x="153" y="24"/>
                    <a:pt x="161" y="25"/>
                  </a:cubicBezTo>
                  <a:cubicBezTo>
                    <a:pt x="181" y="25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2" name="Freeform 881"/>
            <p:cNvSpPr>
              <a:spLocks/>
            </p:cNvSpPr>
            <p:nvPr/>
          </p:nvSpPr>
          <p:spPr bwMode="auto">
            <a:xfrm>
              <a:off x="10305499" y="5785266"/>
              <a:ext cx="236025" cy="401483"/>
            </a:xfrm>
            <a:custGeom>
              <a:avLst/>
              <a:gdLst>
                <a:gd name="T0" fmla="*/ 62 w 63"/>
                <a:gd name="T1" fmla="*/ 46 h 108"/>
                <a:gd name="T2" fmla="*/ 33 w 63"/>
                <a:gd name="T3" fmla="*/ 0 h 108"/>
                <a:gd name="T4" fmla="*/ 28 w 63"/>
                <a:gd name="T5" fmla="*/ 65 h 108"/>
                <a:gd name="T6" fmla="*/ 12 w 63"/>
                <a:gd name="T7" fmla="*/ 66 h 108"/>
                <a:gd name="T8" fmla="*/ 8 w 63"/>
                <a:gd name="T9" fmla="*/ 101 h 108"/>
                <a:gd name="T10" fmla="*/ 39 w 63"/>
                <a:gd name="T11" fmla="*/ 82 h 108"/>
                <a:gd name="T12" fmla="*/ 42 w 63"/>
                <a:gd name="T13" fmla="*/ 35 h 108"/>
                <a:gd name="T14" fmla="*/ 62 w 63"/>
                <a:gd name="T15" fmla="*/ 4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8">
                  <a:moveTo>
                    <a:pt x="62" y="46"/>
                  </a:moveTo>
                  <a:cubicBezTo>
                    <a:pt x="63" y="26"/>
                    <a:pt x="54" y="4"/>
                    <a:pt x="33" y="0"/>
                  </a:cubicBezTo>
                  <a:cubicBezTo>
                    <a:pt x="27" y="21"/>
                    <a:pt x="30" y="50"/>
                    <a:pt x="28" y="65"/>
                  </a:cubicBezTo>
                  <a:cubicBezTo>
                    <a:pt x="22" y="65"/>
                    <a:pt x="16" y="65"/>
                    <a:pt x="12" y="66"/>
                  </a:cubicBezTo>
                  <a:cubicBezTo>
                    <a:pt x="5" y="72"/>
                    <a:pt x="0" y="92"/>
                    <a:pt x="8" y="101"/>
                  </a:cubicBezTo>
                  <a:cubicBezTo>
                    <a:pt x="19" y="108"/>
                    <a:pt x="36" y="90"/>
                    <a:pt x="39" y="82"/>
                  </a:cubicBezTo>
                  <a:cubicBezTo>
                    <a:pt x="43" y="69"/>
                    <a:pt x="36" y="49"/>
                    <a:pt x="42" y="35"/>
                  </a:cubicBezTo>
                  <a:cubicBezTo>
                    <a:pt x="50" y="37"/>
                    <a:pt x="52" y="46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4" name="Freeform 883"/>
            <p:cNvSpPr>
              <a:spLocks noEditPoints="1"/>
            </p:cNvSpPr>
            <p:nvPr/>
          </p:nvSpPr>
          <p:spPr bwMode="auto">
            <a:xfrm>
              <a:off x="7648405" y="5967759"/>
              <a:ext cx="637508" cy="1124155"/>
            </a:xfrm>
            <a:custGeom>
              <a:avLst/>
              <a:gdLst>
                <a:gd name="T0" fmla="*/ 151 w 171"/>
                <a:gd name="T1" fmla="*/ 7 h 301"/>
                <a:gd name="T2" fmla="*/ 30 w 171"/>
                <a:gd name="T3" fmla="*/ 9 h 301"/>
                <a:gd name="T4" fmla="*/ 8 w 171"/>
                <a:gd name="T5" fmla="*/ 34 h 301"/>
                <a:gd name="T6" fmla="*/ 4 w 171"/>
                <a:gd name="T7" fmla="*/ 230 h 301"/>
                <a:gd name="T8" fmla="*/ 127 w 171"/>
                <a:gd name="T9" fmla="*/ 301 h 301"/>
                <a:gd name="T10" fmla="*/ 158 w 171"/>
                <a:gd name="T11" fmla="*/ 139 h 301"/>
                <a:gd name="T12" fmla="*/ 36 w 171"/>
                <a:gd name="T13" fmla="*/ 16 h 301"/>
                <a:gd name="T14" fmla="*/ 141 w 171"/>
                <a:gd name="T15" fmla="*/ 12 h 301"/>
                <a:gd name="T16" fmla="*/ 112 w 171"/>
                <a:gd name="T17" fmla="*/ 17 h 301"/>
                <a:gd name="T18" fmla="*/ 121 w 171"/>
                <a:gd name="T19" fmla="*/ 27 h 301"/>
                <a:gd name="T20" fmla="*/ 28 w 171"/>
                <a:gd name="T21" fmla="*/ 30 h 301"/>
                <a:gd name="T22" fmla="*/ 124 w 171"/>
                <a:gd name="T23" fmla="*/ 291 h 301"/>
                <a:gd name="T24" fmla="*/ 44 w 171"/>
                <a:gd name="T25" fmla="*/ 270 h 301"/>
                <a:gd name="T26" fmla="*/ 34 w 171"/>
                <a:gd name="T27" fmla="*/ 249 h 301"/>
                <a:gd name="T28" fmla="*/ 30 w 171"/>
                <a:gd name="T29" fmla="*/ 288 h 301"/>
                <a:gd name="T30" fmla="*/ 22 w 171"/>
                <a:gd name="T31" fmla="*/ 257 h 301"/>
                <a:gd name="T32" fmla="*/ 19 w 171"/>
                <a:gd name="T33" fmla="*/ 285 h 301"/>
                <a:gd name="T34" fmla="*/ 18 w 171"/>
                <a:gd name="T35" fmla="*/ 215 h 301"/>
                <a:gd name="T36" fmla="*/ 14 w 171"/>
                <a:gd name="T37" fmla="*/ 286 h 301"/>
                <a:gd name="T38" fmla="*/ 10 w 171"/>
                <a:gd name="T39" fmla="*/ 247 h 301"/>
                <a:gd name="T40" fmla="*/ 12 w 171"/>
                <a:gd name="T41" fmla="*/ 172 h 301"/>
                <a:gd name="T42" fmla="*/ 120 w 171"/>
                <a:gd name="T43" fmla="*/ 38 h 301"/>
                <a:gd name="T44" fmla="*/ 127 w 171"/>
                <a:gd name="T45" fmla="*/ 37 h 301"/>
                <a:gd name="T46" fmla="*/ 146 w 171"/>
                <a:gd name="T47" fmla="*/ 28 h 301"/>
                <a:gd name="T48" fmla="*/ 129 w 171"/>
                <a:gd name="T49" fmla="*/ 86 h 301"/>
                <a:gd name="T50" fmla="*/ 159 w 171"/>
                <a:gd name="T51" fmla="*/ 232 h 301"/>
                <a:gd name="T52" fmla="*/ 152 w 171"/>
                <a:gd name="T53" fmla="*/ 270 h 301"/>
                <a:gd name="T54" fmla="*/ 146 w 171"/>
                <a:gd name="T55" fmla="*/ 236 h 301"/>
                <a:gd name="T56" fmla="*/ 143 w 171"/>
                <a:gd name="T57" fmla="*/ 280 h 301"/>
                <a:gd name="T58" fmla="*/ 139 w 171"/>
                <a:gd name="T59" fmla="*/ 197 h 301"/>
                <a:gd name="T60" fmla="*/ 136 w 171"/>
                <a:gd name="T61" fmla="*/ 277 h 301"/>
                <a:gd name="T62" fmla="*/ 133 w 171"/>
                <a:gd name="T63" fmla="*/ 290 h 301"/>
                <a:gd name="T64" fmla="*/ 147 w 171"/>
                <a:gd name="T65" fmla="*/ 128 h 301"/>
                <a:gd name="T66" fmla="*/ 159 w 171"/>
                <a:gd name="T67" fmla="*/ 232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1">
                  <a:moveTo>
                    <a:pt x="158" y="139"/>
                  </a:moveTo>
                  <a:cubicBezTo>
                    <a:pt x="153" y="96"/>
                    <a:pt x="155" y="52"/>
                    <a:pt x="151" y="7"/>
                  </a:cubicBezTo>
                  <a:cubicBezTo>
                    <a:pt x="145" y="1"/>
                    <a:pt x="139" y="0"/>
                    <a:pt x="132" y="1"/>
                  </a:cubicBezTo>
                  <a:cubicBezTo>
                    <a:pt x="101" y="3"/>
                    <a:pt x="60" y="5"/>
                    <a:pt x="30" y="9"/>
                  </a:cubicBezTo>
                  <a:cubicBezTo>
                    <a:pt x="26" y="15"/>
                    <a:pt x="30" y="17"/>
                    <a:pt x="27" y="22"/>
                  </a:cubicBezTo>
                  <a:cubicBezTo>
                    <a:pt x="23" y="28"/>
                    <a:pt x="13" y="27"/>
                    <a:pt x="8" y="34"/>
                  </a:cubicBezTo>
                  <a:cubicBezTo>
                    <a:pt x="6" y="59"/>
                    <a:pt x="6" y="90"/>
                    <a:pt x="4" y="124"/>
                  </a:cubicBezTo>
                  <a:cubicBezTo>
                    <a:pt x="3" y="159"/>
                    <a:pt x="6" y="196"/>
                    <a:pt x="4" y="230"/>
                  </a:cubicBezTo>
                  <a:cubicBezTo>
                    <a:pt x="3" y="255"/>
                    <a:pt x="0" y="275"/>
                    <a:pt x="4" y="294"/>
                  </a:cubicBezTo>
                  <a:cubicBezTo>
                    <a:pt x="44" y="299"/>
                    <a:pt x="84" y="296"/>
                    <a:pt x="127" y="301"/>
                  </a:cubicBezTo>
                  <a:cubicBezTo>
                    <a:pt x="145" y="293"/>
                    <a:pt x="157" y="278"/>
                    <a:pt x="166" y="260"/>
                  </a:cubicBezTo>
                  <a:cubicBezTo>
                    <a:pt x="171" y="221"/>
                    <a:pt x="163" y="182"/>
                    <a:pt x="158" y="139"/>
                  </a:cubicBezTo>
                  <a:close/>
                  <a:moveTo>
                    <a:pt x="66" y="20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4"/>
                    <a:pt x="93" y="10"/>
                    <a:pt x="119" y="9"/>
                  </a:cubicBezTo>
                  <a:cubicBezTo>
                    <a:pt x="127" y="9"/>
                    <a:pt x="137" y="6"/>
                    <a:pt x="141" y="12"/>
                  </a:cubicBezTo>
                  <a:cubicBezTo>
                    <a:pt x="129" y="19"/>
                    <a:pt x="107" y="6"/>
                    <a:pt x="97" y="17"/>
                  </a:cubicBezTo>
                  <a:cubicBezTo>
                    <a:pt x="99" y="21"/>
                    <a:pt x="107" y="17"/>
                    <a:pt x="112" y="17"/>
                  </a:cubicBezTo>
                  <a:cubicBezTo>
                    <a:pt x="110" y="24"/>
                    <a:pt x="124" y="24"/>
                    <a:pt x="133" y="25"/>
                  </a:cubicBezTo>
                  <a:cubicBezTo>
                    <a:pt x="133" y="30"/>
                    <a:pt x="125" y="28"/>
                    <a:pt x="121" y="27"/>
                  </a:cubicBezTo>
                  <a:cubicBezTo>
                    <a:pt x="120" y="27"/>
                    <a:pt x="120" y="30"/>
                    <a:pt x="119" y="30"/>
                  </a:cubicBezTo>
                  <a:cubicBezTo>
                    <a:pt x="87" y="30"/>
                    <a:pt x="57" y="30"/>
                    <a:pt x="28" y="30"/>
                  </a:cubicBezTo>
                  <a:cubicBezTo>
                    <a:pt x="32" y="17"/>
                    <a:pt x="55" y="28"/>
                    <a:pt x="66" y="20"/>
                  </a:cubicBezTo>
                  <a:close/>
                  <a:moveTo>
                    <a:pt x="124" y="291"/>
                  </a:moveTo>
                  <a:cubicBezTo>
                    <a:pt x="100" y="289"/>
                    <a:pt x="72" y="291"/>
                    <a:pt x="50" y="287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5"/>
                    <a:pt x="40" y="287"/>
                  </a:cubicBezTo>
                  <a:cubicBezTo>
                    <a:pt x="30" y="284"/>
                    <a:pt x="42" y="255"/>
                    <a:pt x="34" y="249"/>
                  </a:cubicBezTo>
                  <a:cubicBezTo>
                    <a:pt x="29" y="252"/>
                    <a:pt x="30" y="263"/>
                    <a:pt x="30" y="270"/>
                  </a:cubicBezTo>
                  <a:cubicBezTo>
                    <a:pt x="30" y="277"/>
                    <a:pt x="31" y="282"/>
                    <a:pt x="30" y="288"/>
                  </a:cubicBezTo>
                  <a:cubicBezTo>
                    <a:pt x="24" y="272"/>
                    <a:pt x="29" y="250"/>
                    <a:pt x="28" y="235"/>
                  </a:cubicBezTo>
                  <a:cubicBezTo>
                    <a:pt x="20" y="237"/>
                    <a:pt x="22" y="249"/>
                    <a:pt x="22" y="257"/>
                  </a:cubicBezTo>
                  <a:cubicBezTo>
                    <a:pt x="21" y="267"/>
                    <a:pt x="23" y="277"/>
                    <a:pt x="20" y="287"/>
                  </a:cubicBezTo>
                  <a:cubicBezTo>
                    <a:pt x="16" y="288"/>
                    <a:pt x="19" y="285"/>
                    <a:pt x="19" y="285"/>
                  </a:cubicBezTo>
                  <a:cubicBezTo>
                    <a:pt x="19" y="274"/>
                    <a:pt x="20" y="243"/>
                    <a:pt x="20" y="231"/>
                  </a:cubicBezTo>
                  <a:cubicBezTo>
                    <a:pt x="20" y="226"/>
                    <a:pt x="23" y="219"/>
                    <a:pt x="18" y="215"/>
                  </a:cubicBezTo>
                  <a:cubicBezTo>
                    <a:pt x="12" y="219"/>
                    <a:pt x="15" y="229"/>
                    <a:pt x="15" y="237"/>
                  </a:cubicBezTo>
                  <a:cubicBezTo>
                    <a:pt x="14" y="255"/>
                    <a:pt x="11" y="273"/>
                    <a:pt x="14" y="286"/>
                  </a:cubicBezTo>
                  <a:cubicBezTo>
                    <a:pt x="8" y="286"/>
                    <a:pt x="8" y="272"/>
                    <a:pt x="8" y="268"/>
                  </a:cubicBezTo>
                  <a:cubicBezTo>
                    <a:pt x="8" y="261"/>
                    <a:pt x="9" y="253"/>
                    <a:pt x="10" y="247"/>
                  </a:cubicBezTo>
                  <a:cubicBezTo>
                    <a:pt x="10" y="230"/>
                    <a:pt x="10" y="212"/>
                    <a:pt x="10" y="197"/>
                  </a:cubicBezTo>
                  <a:cubicBezTo>
                    <a:pt x="10" y="189"/>
                    <a:pt x="12" y="181"/>
                    <a:pt x="12" y="172"/>
                  </a:cubicBezTo>
                  <a:cubicBezTo>
                    <a:pt x="14" y="136"/>
                    <a:pt x="10" y="87"/>
                    <a:pt x="15" y="38"/>
                  </a:cubicBezTo>
                  <a:cubicBezTo>
                    <a:pt x="53" y="40"/>
                    <a:pt x="85" y="39"/>
                    <a:pt x="120" y="38"/>
                  </a:cubicBezTo>
                  <a:cubicBezTo>
                    <a:pt x="123" y="126"/>
                    <a:pt x="131" y="216"/>
                    <a:pt x="124" y="291"/>
                  </a:cubicBezTo>
                  <a:close/>
                  <a:moveTo>
                    <a:pt x="127" y="37"/>
                  </a:moveTo>
                  <a:cubicBezTo>
                    <a:pt x="134" y="35"/>
                    <a:pt x="141" y="32"/>
                    <a:pt x="143" y="25"/>
                  </a:cubicBezTo>
                  <a:cubicBezTo>
                    <a:pt x="145" y="24"/>
                    <a:pt x="145" y="26"/>
                    <a:pt x="146" y="28"/>
                  </a:cubicBezTo>
                  <a:cubicBezTo>
                    <a:pt x="144" y="38"/>
                    <a:pt x="146" y="65"/>
                    <a:pt x="147" y="78"/>
                  </a:cubicBezTo>
                  <a:cubicBezTo>
                    <a:pt x="138" y="77"/>
                    <a:pt x="137" y="85"/>
                    <a:pt x="129" y="86"/>
                  </a:cubicBezTo>
                  <a:cubicBezTo>
                    <a:pt x="129" y="64"/>
                    <a:pt x="129" y="55"/>
                    <a:pt x="127" y="37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9"/>
                    <a:pt x="155" y="229"/>
                  </a:cubicBezTo>
                  <a:cubicBezTo>
                    <a:pt x="150" y="241"/>
                    <a:pt x="154" y="257"/>
                    <a:pt x="152" y="270"/>
                  </a:cubicBezTo>
                  <a:cubicBezTo>
                    <a:pt x="144" y="254"/>
                    <a:pt x="157" y="223"/>
                    <a:pt x="150" y="211"/>
                  </a:cubicBezTo>
                  <a:cubicBezTo>
                    <a:pt x="142" y="214"/>
                    <a:pt x="146" y="227"/>
                    <a:pt x="146" y="236"/>
                  </a:cubicBezTo>
                  <a:cubicBezTo>
                    <a:pt x="145" y="246"/>
                    <a:pt x="144" y="258"/>
                    <a:pt x="144" y="266"/>
                  </a:cubicBezTo>
                  <a:cubicBezTo>
                    <a:pt x="145" y="272"/>
                    <a:pt x="151" y="280"/>
                    <a:pt x="143" y="280"/>
                  </a:cubicBezTo>
                  <a:cubicBezTo>
                    <a:pt x="144" y="275"/>
                    <a:pt x="141" y="267"/>
                    <a:pt x="141" y="259"/>
                  </a:cubicBezTo>
                  <a:cubicBezTo>
                    <a:pt x="142" y="240"/>
                    <a:pt x="147" y="213"/>
                    <a:pt x="139" y="197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40"/>
                    <a:pt x="137" y="264"/>
                    <a:pt x="136" y="277"/>
                  </a:cubicBezTo>
                  <a:cubicBezTo>
                    <a:pt x="136" y="281"/>
                    <a:pt x="137" y="283"/>
                    <a:pt x="140" y="283"/>
                  </a:cubicBezTo>
                  <a:cubicBezTo>
                    <a:pt x="139" y="287"/>
                    <a:pt x="134" y="286"/>
                    <a:pt x="133" y="290"/>
                  </a:cubicBezTo>
                  <a:cubicBezTo>
                    <a:pt x="134" y="231"/>
                    <a:pt x="134" y="193"/>
                    <a:pt x="131" y="134"/>
                  </a:cubicBezTo>
                  <a:cubicBezTo>
                    <a:pt x="139" y="135"/>
                    <a:pt x="143" y="132"/>
                    <a:pt x="147" y="128"/>
                  </a:cubicBezTo>
                  <a:cubicBezTo>
                    <a:pt x="148" y="127"/>
                    <a:pt x="149" y="128"/>
                    <a:pt x="150" y="129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5" name="Freeform 884"/>
            <p:cNvSpPr>
              <a:spLocks noEditPoints="1"/>
            </p:cNvSpPr>
            <p:nvPr/>
          </p:nvSpPr>
          <p:spPr bwMode="auto">
            <a:xfrm>
              <a:off x="9492798" y="5724436"/>
              <a:ext cx="715372" cy="489079"/>
            </a:xfrm>
            <a:custGeom>
              <a:avLst/>
              <a:gdLst>
                <a:gd name="T0" fmla="*/ 173 w 192"/>
                <a:gd name="T1" fmla="*/ 127 h 131"/>
                <a:gd name="T2" fmla="*/ 179 w 192"/>
                <a:gd name="T3" fmla="*/ 2 h 131"/>
                <a:gd name="T4" fmla="*/ 3 w 192"/>
                <a:gd name="T5" fmla="*/ 72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8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0 h 131"/>
                <a:gd name="T48" fmla="*/ 98 w 192"/>
                <a:gd name="T49" fmla="*/ 70 h 131"/>
                <a:gd name="T50" fmla="*/ 54 w 192"/>
                <a:gd name="T51" fmla="*/ 116 h 131"/>
                <a:gd name="T52" fmla="*/ 115 w 192"/>
                <a:gd name="T53" fmla="*/ 13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3 h 131"/>
                <a:gd name="T76" fmla="*/ 31 w 192"/>
                <a:gd name="T77" fmla="*/ 84 h 131"/>
                <a:gd name="T78" fmla="*/ 35 w 192"/>
                <a:gd name="T79" fmla="*/ 55 h 131"/>
                <a:gd name="T80" fmla="*/ 51 w 192"/>
                <a:gd name="T81" fmla="*/ 13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8"/>
                  </a:cubicBezTo>
                  <a:cubicBezTo>
                    <a:pt x="131" y="128"/>
                    <a:pt x="154" y="131"/>
                    <a:pt x="173" y="127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6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6"/>
                  </a:cubicBezTo>
                  <a:cubicBezTo>
                    <a:pt x="6" y="30"/>
                    <a:pt x="5" y="55"/>
                    <a:pt x="3" y="72"/>
                  </a:cubicBezTo>
                  <a:cubicBezTo>
                    <a:pt x="3" y="80"/>
                    <a:pt x="0" y="88"/>
                    <a:pt x="0" y="93"/>
                  </a:cubicBezTo>
                  <a:cubicBezTo>
                    <a:pt x="2" y="119"/>
                    <a:pt x="17" y="125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1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19"/>
                  </a:cubicBezTo>
                  <a:cubicBezTo>
                    <a:pt x="146" y="103"/>
                    <a:pt x="156" y="93"/>
                    <a:pt x="165" y="82"/>
                  </a:cubicBezTo>
                  <a:cubicBezTo>
                    <a:pt x="162" y="70"/>
                    <a:pt x="174" y="64"/>
                    <a:pt x="177" y="54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6"/>
                    <a:pt x="173" y="72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8"/>
                    <a:pt x="165" y="72"/>
                    <a:pt x="157" y="75"/>
                  </a:cubicBezTo>
                  <a:cubicBezTo>
                    <a:pt x="158" y="91"/>
                    <a:pt x="137" y="103"/>
                    <a:pt x="137" y="118"/>
                  </a:cubicBezTo>
                  <a:cubicBezTo>
                    <a:pt x="130" y="122"/>
                    <a:pt x="125" y="118"/>
                    <a:pt x="114" y="119"/>
                  </a:cubicBezTo>
                  <a:cubicBezTo>
                    <a:pt x="117" y="102"/>
                    <a:pt x="128" y="93"/>
                    <a:pt x="134" y="80"/>
                  </a:cubicBezTo>
                  <a:cubicBezTo>
                    <a:pt x="137" y="79"/>
                    <a:pt x="139" y="84"/>
                    <a:pt x="140" y="80"/>
                  </a:cubicBezTo>
                  <a:cubicBezTo>
                    <a:pt x="139" y="90"/>
                    <a:pt x="127" y="102"/>
                    <a:pt x="123" y="115"/>
                  </a:cubicBezTo>
                  <a:cubicBezTo>
                    <a:pt x="131" y="117"/>
                    <a:pt x="133" y="107"/>
                    <a:pt x="136" y="102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49"/>
                    <a:pt x="162" y="50"/>
                  </a:cubicBezTo>
                  <a:cubicBezTo>
                    <a:pt x="169" y="41"/>
                    <a:pt x="173" y="29"/>
                    <a:pt x="182" y="23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1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3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49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1"/>
                    <a:pt x="159" y="33"/>
                    <a:pt x="172" y="12"/>
                  </a:cubicBezTo>
                  <a:cubicBezTo>
                    <a:pt x="175" y="12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2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8"/>
                  </a:cubicBezTo>
                  <a:cubicBezTo>
                    <a:pt x="122" y="92"/>
                    <a:pt x="112" y="103"/>
                    <a:pt x="107" y="118"/>
                  </a:cubicBezTo>
                  <a:cubicBezTo>
                    <a:pt x="103" y="118"/>
                    <a:pt x="98" y="118"/>
                    <a:pt x="94" y="118"/>
                  </a:cubicBezTo>
                  <a:cubicBezTo>
                    <a:pt x="104" y="104"/>
                    <a:pt x="112" y="88"/>
                    <a:pt x="123" y="75"/>
                  </a:cubicBezTo>
                  <a:cubicBezTo>
                    <a:pt x="123" y="74"/>
                    <a:pt x="122" y="72"/>
                    <a:pt x="119" y="72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1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3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79"/>
                  </a:cubicBezTo>
                  <a:cubicBezTo>
                    <a:pt x="108" y="93"/>
                    <a:pt x="92" y="102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6"/>
                  </a:cubicBezTo>
                  <a:cubicBezTo>
                    <a:pt x="110" y="73"/>
                    <a:pt x="108" y="72"/>
                    <a:pt x="105" y="72"/>
                  </a:cubicBezTo>
                  <a:cubicBezTo>
                    <a:pt x="112" y="62"/>
                    <a:pt x="117" y="51"/>
                    <a:pt x="127" y="46"/>
                  </a:cubicBezTo>
                  <a:cubicBezTo>
                    <a:pt x="133" y="32"/>
                    <a:pt x="140" y="20"/>
                    <a:pt x="151" y="11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8"/>
                    <a:pt x="98" y="47"/>
                  </a:cubicBezTo>
                  <a:cubicBezTo>
                    <a:pt x="90" y="72"/>
                    <a:pt x="74" y="89"/>
                    <a:pt x="65" y="115"/>
                  </a:cubicBezTo>
                  <a:cubicBezTo>
                    <a:pt x="71" y="116"/>
                    <a:pt x="71" y="110"/>
                    <a:pt x="74" y="106"/>
                  </a:cubicBezTo>
                  <a:cubicBezTo>
                    <a:pt x="79" y="98"/>
                    <a:pt x="85" y="86"/>
                    <a:pt x="93" y="77"/>
                  </a:cubicBezTo>
                  <a:cubicBezTo>
                    <a:pt x="93" y="74"/>
                    <a:pt x="90" y="74"/>
                    <a:pt x="92" y="70"/>
                  </a:cubicBezTo>
                  <a:cubicBezTo>
                    <a:pt x="105" y="52"/>
                    <a:pt x="121" y="29"/>
                    <a:pt x="132" y="12"/>
                  </a:cubicBezTo>
                  <a:cubicBezTo>
                    <a:pt x="134" y="12"/>
                    <a:pt x="137" y="12"/>
                    <a:pt x="140" y="12"/>
                  </a:cubicBezTo>
                  <a:cubicBezTo>
                    <a:pt x="129" y="34"/>
                    <a:pt x="112" y="51"/>
                    <a:pt x="98" y="70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6"/>
                    <a:pt x="54" y="116"/>
                  </a:cubicBezTo>
                  <a:cubicBezTo>
                    <a:pt x="61" y="102"/>
                    <a:pt x="68" y="88"/>
                    <a:pt x="79" y="78"/>
                  </a:cubicBezTo>
                  <a:cubicBezTo>
                    <a:pt x="75" y="64"/>
                    <a:pt x="95" y="58"/>
                    <a:pt x="90" y="44"/>
                  </a:cubicBezTo>
                  <a:cubicBezTo>
                    <a:pt x="99" y="34"/>
                    <a:pt x="106" y="22"/>
                    <a:pt x="115" y="13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89"/>
                    <a:pt x="54" y="101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5"/>
                  </a:cubicBezTo>
                  <a:cubicBezTo>
                    <a:pt x="67" y="64"/>
                    <a:pt x="73" y="59"/>
                    <a:pt x="76" y="52"/>
                  </a:cubicBezTo>
                  <a:cubicBezTo>
                    <a:pt x="77" y="47"/>
                    <a:pt x="75" y="47"/>
                    <a:pt x="75" y="43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2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0"/>
                    <a:pt x="85" y="22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4"/>
                    <a:pt x="69" y="54"/>
                  </a:cubicBezTo>
                  <a:cubicBezTo>
                    <a:pt x="65" y="65"/>
                    <a:pt x="58" y="75"/>
                    <a:pt x="51" y="85"/>
                  </a:cubicBezTo>
                  <a:cubicBezTo>
                    <a:pt x="45" y="94"/>
                    <a:pt x="42" y="107"/>
                    <a:pt x="34" y="114"/>
                  </a:cubicBezTo>
                  <a:cubicBezTo>
                    <a:pt x="36" y="99"/>
                    <a:pt x="45" y="91"/>
                    <a:pt x="51" y="81"/>
                  </a:cubicBezTo>
                  <a:cubicBezTo>
                    <a:pt x="52" y="76"/>
                    <a:pt x="48" y="78"/>
                    <a:pt x="49" y="73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1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39"/>
                    <a:pt x="50" y="51"/>
                  </a:cubicBezTo>
                  <a:cubicBezTo>
                    <a:pt x="57" y="61"/>
                    <a:pt x="37" y="70"/>
                    <a:pt x="43" y="83"/>
                  </a:cubicBezTo>
                  <a:cubicBezTo>
                    <a:pt x="35" y="91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4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3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1"/>
                    <a:pt x="36" y="52"/>
                  </a:cubicBezTo>
                  <a:cubicBezTo>
                    <a:pt x="41" y="65"/>
                    <a:pt x="26" y="71"/>
                    <a:pt x="31" y="84"/>
                  </a:cubicBezTo>
                  <a:cubicBezTo>
                    <a:pt x="24" y="90"/>
                    <a:pt x="22" y="100"/>
                    <a:pt x="16" y="106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1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3"/>
                  </a:cubicBezTo>
                  <a:close/>
                  <a:moveTo>
                    <a:pt x="51" y="13"/>
                  </a:moveTo>
                  <a:cubicBezTo>
                    <a:pt x="47" y="19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4"/>
                    <a:pt x="38" y="30"/>
                  </a:cubicBezTo>
                  <a:cubicBezTo>
                    <a:pt x="41" y="23"/>
                    <a:pt x="43" y="15"/>
                    <a:pt x="51" y="13"/>
                  </a:cubicBezTo>
                  <a:close/>
                  <a:moveTo>
                    <a:pt x="18" y="12"/>
                  </a:moveTo>
                  <a:cubicBezTo>
                    <a:pt x="22" y="12"/>
                    <a:pt x="22" y="15"/>
                    <a:pt x="27" y="14"/>
                  </a:cubicBezTo>
                  <a:cubicBezTo>
                    <a:pt x="25" y="20"/>
                    <a:pt x="20" y="23"/>
                    <a:pt x="18" y="29"/>
                  </a:cubicBezTo>
                  <a:cubicBezTo>
                    <a:pt x="15" y="24"/>
                    <a:pt x="19" y="17"/>
                    <a:pt x="18" y="12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4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5"/>
                    <a:pt x="24" y="39"/>
                    <a:pt x="14" y="49"/>
                  </a:cubicBezTo>
                  <a:cubicBezTo>
                    <a:pt x="18" y="36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1"/>
                    <a:pt x="16" y="59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5"/>
                  </a:cubicBezTo>
                  <a:cubicBezTo>
                    <a:pt x="16" y="79"/>
                    <a:pt x="18" y="86"/>
                    <a:pt x="14" y="89"/>
                  </a:cubicBezTo>
                  <a:cubicBezTo>
                    <a:pt x="9" y="78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6" name="Freeform 885"/>
            <p:cNvSpPr>
              <a:spLocks noEditPoints="1"/>
            </p:cNvSpPr>
            <p:nvPr/>
          </p:nvSpPr>
          <p:spPr bwMode="auto">
            <a:xfrm>
              <a:off x="7772499" y="6147819"/>
              <a:ext cx="233591" cy="199525"/>
            </a:xfrm>
            <a:custGeom>
              <a:avLst/>
              <a:gdLst>
                <a:gd name="T0" fmla="*/ 60 w 63"/>
                <a:gd name="T1" fmla="*/ 46 h 54"/>
                <a:gd name="T2" fmla="*/ 56 w 63"/>
                <a:gd name="T3" fmla="*/ 0 h 54"/>
                <a:gd name="T4" fmla="*/ 3 w 63"/>
                <a:gd name="T5" fmla="*/ 7 h 54"/>
                <a:gd name="T6" fmla="*/ 2 w 63"/>
                <a:gd name="T7" fmla="*/ 52 h 54"/>
                <a:gd name="T8" fmla="*/ 60 w 63"/>
                <a:gd name="T9" fmla="*/ 46 h 54"/>
                <a:gd name="T10" fmla="*/ 49 w 63"/>
                <a:gd name="T11" fmla="*/ 40 h 54"/>
                <a:gd name="T12" fmla="*/ 52 w 63"/>
                <a:gd name="T13" fmla="*/ 31 h 54"/>
                <a:gd name="T14" fmla="*/ 49 w 63"/>
                <a:gd name="T15" fmla="*/ 40 h 54"/>
                <a:gd name="T16" fmla="*/ 52 w 63"/>
                <a:gd name="T17" fmla="*/ 18 h 54"/>
                <a:gd name="T18" fmla="*/ 40 w 63"/>
                <a:gd name="T19" fmla="*/ 41 h 54"/>
                <a:gd name="T20" fmla="*/ 52 w 63"/>
                <a:gd name="T21" fmla="*/ 18 h 54"/>
                <a:gd name="T22" fmla="*/ 28 w 63"/>
                <a:gd name="T23" fmla="*/ 43 h 54"/>
                <a:gd name="T24" fmla="*/ 34 w 63"/>
                <a:gd name="T25" fmla="*/ 29 h 54"/>
                <a:gd name="T26" fmla="*/ 28 w 63"/>
                <a:gd name="T27" fmla="*/ 43 h 54"/>
                <a:gd name="T28" fmla="*/ 34 w 63"/>
                <a:gd name="T29" fmla="*/ 15 h 54"/>
                <a:gd name="T30" fmla="*/ 22 w 63"/>
                <a:gd name="T31" fmla="*/ 41 h 54"/>
                <a:gd name="T32" fmla="*/ 14 w 63"/>
                <a:gd name="T33" fmla="*/ 44 h 54"/>
                <a:gd name="T34" fmla="*/ 30 w 63"/>
                <a:gd name="T35" fmla="*/ 15 h 54"/>
                <a:gd name="T36" fmla="*/ 34 w 63"/>
                <a:gd name="T37" fmla="*/ 15 h 54"/>
                <a:gd name="T38" fmla="*/ 20 w 63"/>
                <a:gd name="T39" fmla="*/ 13 h 54"/>
                <a:gd name="T40" fmla="*/ 24 w 63"/>
                <a:gd name="T41" fmla="*/ 15 h 54"/>
                <a:gd name="T42" fmla="*/ 11 w 63"/>
                <a:gd name="T43" fmla="*/ 41 h 54"/>
                <a:gd name="T44" fmla="*/ 20 w 63"/>
                <a:gd name="T45" fmla="*/ 1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4">
                  <a:moveTo>
                    <a:pt x="60" y="46"/>
                  </a:moveTo>
                  <a:cubicBezTo>
                    <a:pt x="60" y="28"/>
                    <a:pt x="63" y="13"/>
                    <a:pt x="56" y="0"/>
                  </a:cubicBezTo>
                  <a:cubicBezTo>
                    <a:pt x="42" y="1"/>
                    <a:pt x="16" y="1"/>
                    <a:pt x="3" y="7"/>
                  </a:cubicBezTo>
                  <a:cubicBezTo>
                    <a:pt x="3" y="17"/>
                    <a:pt x="0" y="43"/>
                    <a:pt x="2" y="52"/>
                  </a:cubicBezTo>
                  <a:cubicBezTo>
                    <a:pt x="20" y="54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5"/>
                    <a:pt x="52" y="31"/>
                  </a:cubicBezTo>
                  <a:cubicBezTo>
                    <a:pt x="54" y="34"/>
                    <a:pt x="54" y="41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5"/>
                    <a:pt x="43" y="21"/>
                    <a:pt x="52" y="18"/>
                  </a:cubicBezTo>
                  <a:close/>
                  <a:moveTo>
                    <a:pt x="28" y="43"/>
                  </a:moveTo>
                  <a:cubicBezTo>
                    <a:pt x="30" y="38"/>
                    <a:pt x="33" y="35"/>
                    <a:pt x="34" y="29"/>
                  </a:cubicBezTo>
                  <a:cubicBezTo>
                    <a:pt x="38" y="30"/>
                    <a:pt x="32" y="42"/>
                    <a:pt x="28" y="43"/>
                  </a:cubicBezTo>
                  <a:close/>
                  <a:moveTo>
                    <a:pt x="34" y="15"/>
                  </a:moveTo>
                  <a:cubicBezTo>
                    <a:pt x="36" y="23"/>
                    <a:pt x="23" y="35"/>
                    <a:pt x="22" y="41"/>
                  </a:cubicBezTo>
                  <a:cubicBezTo>
                    <a:pt x="21" y="43"/>
                    <a:pt x="18" y="44"/>
                    <a:pt x="14" y="44"/>
                  </a:cubicBezTo>
                  <a:cubicBezTo>
                    <a:pt x="20" y="35"/>
                    <a:pt x="25" y="25"/>
                    <a:pt x="30" y="15"/>
                  </a:cubicBezTo>
                  <a:cubicBezTo>
                    <a:pt x="32" y="15"/>
                    <a:pt x="33" y="15"/>
                    <a:pt x="34" y="15"/>
                  </a:cubicBezTo>
                  <a:close/>
                  <a:moveTo>
                    <a:pt x="20" y="13"/>
                  </a:moveTo>
                  <a:cubicBezTo>
                    <a:pt x="21" y="14"/>
                    <a:pt x="22" y="15"/>
                    <a:pt x="24" y="15"/>
                  </a:cubicBezTo>
                  <a:cubicBezTo>
                    <a:pt x="20" y="24"/>
                    <a:pt x="14" y="31"/>
                    <a:pt x="11" y="41"/>
                  </a:cubicBezTo>
                  <a:cubicBezTo>
                    <a:pt x="8" y="31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7" name="Freeform 886"/>
            <p:cNvSpPr>
              <a:spLocks noEditPoints="1"/>
            </p:cNvSpPr>
            <p:nvPr/>
          </p:nvSpPr>
          <p:spPr bwMode="auto">
            <a:xfrm>
              <a:off x="6964665" y="5940993"/>
              <a:ext cx="601010" cy="1209317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8 h 324"/>
                <a:gd name="T8" fmla="*/ 11 w 161"/>
                <a:gd name="T9" fmla="*/ 76 h 324"/>
                <a:gd name="T10" fmla="*/ 15 w 161"/>
                <a:gd name="T11" fmla="*/ 11 h 324"/>
                <a:gd name="T12" fmla="*/ 7 w 161"/>
                <a:gd name="T13" fmla="*/ 139 h 324"/>
                <a:gd name="T14" fmla="*/ 11 w 161"/>
                <a:gd name="T15" fmla="*/ 311 h 324"/>
                <a:gd name="T16" fmla="*/ 142 w 161"/>
                <a:gd name="T17" fmla="*/ 310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5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0 h 324"/>
                <a:gd name="T32" fmla="*/ 107 w 161"/>
                <a:gd name="T33" fmla="*/ 56 h 324"/>
                <a:gd name="T34" fmla="*/ 88 w 161"/>
                <a:gd name="T35" fmla="*/ 67 h 324"/>
                <a:gd name="T36" fmla="*/ 107 w 161"/>
                <a:gd name="T37" fmla="*/ 56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19 h 324"/>
                <a:gd name="T46" fmla="*/ 82 w 161"/>
                <a:gd name="T47" fmla="*/ 151 h 324"/>
                <a:gd name="T48" fmla="*/ 79 w 161"/>
                <a:gd name="T49" fmla="*/ 119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69 h 324"/>
                <a:gd name="T64" fmla="*/ 51 w 161"/>
                <a:gd name="T65" fmla="*/ 12 h 324"/>
                <a:gd name="T66" fmla="*/ 23 w 161"/>
                <a:gd name="T67" fmla="*/ 69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8 h 324"/>
                <a:gd name="T76" fmla="*/ 14 w 161"/>
                <a:gd name="T77" fmla="*/ 157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0 h 324"/>
                <a:gd name="T84" fmla="*/ 99 w 161"/>
                <a:gd name="T85" fmla="*/ 172 h 324"/>
                <a:gd name="T86" fmla="*/ 28 w 161"/>
                <a:gd name="T87" fmla="*/ 240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0 h 324"/>
                <a:gd name="T100" fmla="*/ 124 w 161"/>
                <a:gd name="T101" fmla="*/ 130 h 324"/>
                <a:gd name="T102" fmla="*/ 118 w 161"/>
                <a:gd name="T103" fmla="*/ 130 h 324"/>
                <a:gd name="T104" fmla="*/ 132 w 161"/>
                <a:gd name="T105" fmla="*/ 108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5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8"/>
                    <a:pt x="80" y="78"/>
                  </a:cubicBezTo>
                  <a:cubicBezTo>
                    <a:pt x="81" y="96"/>
                    <a:pt x="81" y="110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89"/>
                    <a:pt x="62" y="39"/>
                    <a:pt x="58" y="7"/>
                  </a:cubicBezTo>
                  <a:cubicBezTo>
                    <a:pt x="40" y="0"/>
                    <a:pt x="16" y="0"/>
                    <a:pt x="0" y="8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6"/>
                    <a:pt x="10" y="49"/>
                    <a:pt x="8" y="35"/>
                  </a:cubicBezTo>
                  <a:cubicBezTo>
                    <a:pt x="8" y="26"/>
                    <a:pt x="5" y="13"/>
                    <a:pt x="15" y="11"/>
                  </a:cubicBezTo>
                  <a:cubicBezTo>
                    <a:pt x="14" y="51"/>
                    <a:pt x="21" y="91"/>
                    <a:pt x="26" y="129"/>
                  </a:cubicBezTo>
                  <a:cubicBezTo>
                    <a:pt x="18" y="131"/>
                    <a:pt x="13" y="135"/>
                    <a:pt x="7" y="139"/>
                  </a:cubicBezTo>
                  <a:cubicBezTo>
                    <a:pt x="3" y="151"/>
                    <a:pt x="6" y="160"/>
                    <a:pt x="7" y="172"/>
                  </a:cubicBezTo>
                  <a:cubicBezTo>
                    <a:pt x="10" y="217"/>
                    <a:pt x="4" y="270"/>
                    <a:pt x="11" y="311"/>
                  </a:cubicBezTo>
                  <a:cubicBezTo>
                    <a:pt x="28" y="324"/>
                    <a:pt x="54" y="321"/>
                    <a:pt x="76" y="319"/>
                  </a:cubicBezTo>
                  <a:cubicBezTo>
                    <a:pt x="99" y="318"/>
                    <a:pt x="120" y="311"/>
                    <a:pt x="142" y="310"/>
                  </a:cubicBezTo>
                  <a:cubicBezTo>
                    <a:pt x="151" y="293"/>
                    <a:pt x="149" y="269"/>
                    <a:pt x="151" y="244"/>
                  </a:cubicBezTo>
                  <a:cubicBezTo>
                    <a:pt x="154" y="212"/>
                    <a:pt x="158" y="173"/>
                    <a:pt x="154" y="134"/>
                  </a:cubicBezTo>
                  <a:cubicBezTo>
                    <a:pt x="148" y="128"/>
                    <a:pt x="140" y="124"/>
                    <a:pt x="130" y="123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5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4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8"/>
                    <a:pt x="110" y="149"/>
                  </a:cubicBezTo>
                  <a:cubicBezTo>
                    <a:pt x="99" y="147"/>
                    <a:pt x="103" y="134"/>
                    <a:pt x="103" y="125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7"/>
                    <a:pt x="107" y="48"/>
                  </a:cubicBezTo>
                  <a:cubicBezTo>
                    <a:pt x="101" y="50"/>
                    <a:pt x="93" y="50"/>
                    <a:pt x="86" y="50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6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5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6"/>
                  </a:cubicBezTo>
                  <a:close/>
                  <a:moveTo>
                    <a:pt x="96" y="132"/>
                  </a:moveTo>
                  <a:cubicBezTo>
                    <a:pt x="97" y="139"/>
                    <a:pt x="101" y="152"/>
                    <a:pt x="91" y="150"/>
                  </a:cubicBezTo>
                  <a:cubicBezTo>
                    <a:pt x="89" y="150"/>
                    <a:pt x="87" y="142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5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0"/>
                    <a:pt x="96" y="111"/>
                    <a:pt x="96" y="132"/>
                  </a:cubicBezTo>
                  <a:close/>
                  <a:moveTo>
                    <a:pt x="79" y="119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8"/>
                    <a:pt x="82" y="151"/>
                  </a:cubicBezTo>
                  <a:cubicBezTo>
                    <a:pt x="73" y="149"/>
                    <a:pt x="71" y="150"/>
                    <a:pt x="64" y="151"/>
                  </a:cubicBezTo>
                  <a:cubicBezTo>
                    <a:pt x="63" y="138"/>
                    <a:pt x="77" y="132"/>
                    <a:pt x="79" y="119"/>
                  </a:cubicBezTo>
                  <a:close/>
                  <a:moveTo>
                    <a:pt x="68" y="123"/>
                  </a:moveTo>
                  <a:cubicBezTo>
                    <a:pt x="71" y="127"/>
                    <a:pt x="63" y="131"/>
                    <a:pt x="63" y="137"/>
                  </a:cubicBezTo>
                  <a:cubicBezTo>
                    <a:pt x="61" y="134"/>
                    <a:pt x="60" y="129"/>
                    <a:pt x="60" y="124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7"/>
                    <a:pt x="56" y="152"/>
                  </a:cubicBezTo>
                  <a:cubicBezTo>
                    <a:pt x="49" y="151"/>
                    <a:pt x="42" y="151"/>
                    <a:pt x="35" y="151"/>
                  </a:cubicBezTo>
                  <a:cubicBezTo>
                    <a:pt x="32" y="137"/>
                    <a:pt x="33" y="118"/>
                    <a:pt x="30" y="104"/>
                  </a:cubicBezTo>
                  <a:cubicBezTo>
                    <a:pt x="41" y="105"/>
                    <a:pt x="41" y="105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5"/>
                    <a:pt x="55" y="87"/>
                  </a:cubicBezTo>
                  <a:cubicBezTo>
                    <a:pt x="55" y="90"/>
                    <a:pt x="55" y="92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69"/>
                  </a:moveTo>
                  <a:cubicBezTo>
                    <a:pt x="23" y="47"/>
                    <a:pt x="19" y="22"/>
                    <a:pt x="22" y="9"/>
                  </a:cubicBezTo>
                  <a:cubicBezTo>
                    <a:pt x="32" y="8"/>
                    <a:pt x="41" y="9"/>
                    <a:pt x="51" y="12"/>
                  </a:cubicBezTo>
                  <a:cubicBezTo>
                    <a:pt x="57" y="34"/>
                    <a:pt x="53" y="57"/>
                    <a:pt x="55" y="72"/>
                  </a:cubicBezTo>
                  <a:cubicBezTo>
                    <a:pt x="44" y="74"/>
                    <a:pt x="32" y="73"/>
                    <a:pt x="23" y="69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5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59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5"/>
                    <a:pt x="144" y="158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6"/>
                    <a:pt x="15" y="170"/>
                    <a:pt x="14" y="157"/>
                  </a:cubicBezTo>
                  <a:cubicBezTo>
                    <a:pt x="18" y="152"/>
                    <a:pt x="27" y="158"/>
                    <a:pt x="34" y="159"/>
                  </a:cubicBezTo>
                  <a:close/>
                  <a:moveTo>
                    <a:pt x="34" y="173"/>
                  </a:moveTo>
                  <a:cubicBezTo>
                    <a:pt x="34" y="185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5"/>
                    <a:pt x="34" y="173"/>
                  </a:cubicBezTo>
                  <a:close/>
                  <a:moveTo>
                    <a:pt x="28" y="240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2"/>
                  </a:cubicBezTo>
                  <a:cubicBezTo>
                    <a:pt x="77" y="212"/>
                    <a:pt x="42" y="248"/>
                    <a:pt x="16" y="288"/>
                  </a:cubicBezTo>
                  <a:cubicBezTo>
                    <a:pt x="10" y="266"/>
                    <a:pt x="20" y="254"/>
                    <a:pt x="28" y="240"/>
                  </a:cubicBezTo>
                  <a:close/>
                  <a:moveTo>
                    <a:pt x="139" y="302"/>
                  </a:moveTo>
                  <a:cubicBezTo>
                    <a:pt x="133" y="302"/>
                    <a:pt x="128" y="304"/>
                    <a:pt x="122" y="304"/>
                  </a:cubicBezTo>
                  <a:cubicBezTo>
                    <a:pt x="126" y="292"/>
                    <a:pt x="135" y="284"/>
                    <a:pt x="140" y="273"/>
                  </a:cubicBezTo>
                  <a:cubicBezTo>
                    <a:pt x="147" y="280"/>
                    <a:pt x="140" y="294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8"/>
                    <a:pt x="96" y="240"/>
                  </a:cubicBezTo>
                  <a:cubicBezTo>
                    <a:pt x="113" y="216"/>
                    <a:pt x="131" y="192"/>
                    <a:pt x="147" y="168"/>
                  </a:cubicBezTo>
                  <a:cubicBezTo>
                    <a:pt x="147" y="177"/>
                    <a:pt x="148" y="191"/>
                    <a:pt x="148" y="204"/>
                  </a:cubicBezTo>
                  <a:cubicBezTo>
                    <a:pt x="125" y="239"/>
                    <a:pt x="98" y="271"/>
                    <a:pt x="79" y="311"/>
                  </a:cubicBezTo>
                  <a:close/>
                  <a:moveTo>
                    <a:pt x="147" y="140"/>
                  </a:moveTo>
                  <a:cubicBezTo>
                    <a:pt x="139" y="144"/>
                    <a:pt x="125" y="148"/>
                    <a:pt x="116" y="147"/>
                  </a:cubicBezTo>
                  <a:cubicBezTo>
                    <a:pt x="118" y="138"/>
                    <a:pt x="124" y="138"/>
                    <a:pt x="124" y="130"/>
                  </a:cubicBezTo>
                  <a:cubicBezTo>
                    <a:pt x="132" y="130"/>
                    <a:pt x="145" y="132"/>
                    <a:pt x="147" y="140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1"/>
                    <a:pt x="115" y="98"/>
                  </a:cubicBezTo>
                  <a:cubicBezTo>
                    <a:pt x="120" y="102"/>
                    <a:pt x="127" y="104"/>
                    <a:pt x="132" y="108"/>
                  </a:cubicBezTo>
                  <a:cubicBezTo>
                    <a:pt x="128" y="116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8"/>
                    <a:pt x="125" y="84"/>
                    <a:pt x="127" y="78"/>
                  </a:cubicBezTo>
                  <a:cubicBezTo>
                    <a:pt x="131" y="84"/>
                    <a:pt x="141" y="85"/>
                    <a:pt x="144" y="92"/>
                  </a:cubicBezTo>
                  <a:cubicBezTo>
                    <a:pt x="143" y="97"/>
                    <a:pt x="140" y="99"/>
                    <a:pt x="138" y="103"/>
                  </a:cubicBezTo>
                  <a:close/>
                  <a:moveTo>
                    <a:pt x="148" y="85"/>
                  </a:moveTo>
                  <a:cubicBezTo>
                    <a:pt x="142" y="82"/>
                    <a:pt x="138" y="77"/>
                    <a:pt x="131" y="75"/>
                  </a:cubicBezTo>
                  <a:cubicBezTo>
                    <a:pt x="133" y="66"/>
                    <a:pt x="145" y="66"/>
                    <a:pt x="152" y="70"/>
                  </a:cubicBezTo>
                  <a:cubicBezTo>
                    <a:pt x="153" y="77"/>
                    <a:pt x="150" y="80"/>
                    <a:pt x="148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8" name="Freeform 887"/>
            <p:cNvSpPr>
              <a:spLocks/>
            </p:cNvSpPr>
            <p:nvPr/>
          </p:nvSpPr>
          <p:spPr bwMode="auto">
            <a:xfrm>
              <a:off x="11836004" y="2755889"/>
              <a:ext cx="145994" cy="221424"/>
            </a:xfrm>
            <a:custGeom>
              <a:avLst/>
              <a:gdLst>
                <a:gd name="T0" fmla="*/ 4 w 39"/>
                <a:gd name="T1" fmla="*/ 59 h 59"/>
                <a:gd name="T2" fmla="*/ 39 w 39"/>
                <a:gd name="T3" fmla="*/ 52 h 59"/>
                <a:gd name="T4" fmla="*/ 39 w 39"/>
                <a:gd name="T5" fmla="*/ 46 h 59"/>
                <a:gd name="T6" fmla="*/ 9 w 39"/>
                <a:gd name="T7" fmla="*/ 51 h 59"/>
                <a:gd name="T8" fmla="*/ 15 w 39"/>
                <a:gd name="T9" fmla="*/ 0 h 59"/>
                <a:gd name="T10" fmla="*/ 10 w 39"/>
                <a:gd name="T11" fmla="*/ 0 h 59"/>
                <a:gd name="T12" fmla="*/ 9 w 39"/>
                <a:gd name="T13" fmla="*/ 11 h 59"/>
                <a:gd name="T14" fmla="*/ 4 w 39"/>
                <a:gd name="T15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59">
                  <a:moveTo>
                    <a:pt x="4" y="59"/>
                  </a:moveTo>
                  <a:cubicBezTo>
                    <a:pt x="17" y="58"/>
                    <a:pt x="28" y="55"/>
                    <a:pt x="39" y="52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7" y="48"/>
                    <a:pt x="17" y="50"/>
                    <a:pt x="9" y="51"/>
                  </a:cubicBezTo>
                  <a:cubicBezTo>
                    <a:pt x="11" y="32"/>
                    <a:pt x="13" y="16"/>
                    <a:pt x="15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3"/>
                    <a:pt x="9" y="7"/>
                    <a:pt x="9" y="11"/>
                  </a:cubicBezTo>
                  <a:cubicBezTo>
                    <a:pt x="7" y="29"/>
                    <a:pt x="0" y="46"/>
                    <a:pt x="4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9" name="Freeform 888"/>
            <p:cNvSpPr>
              <a:spLocks/>
            </p:cNvSpPr>
            <p:nvPr/>
          </p:nvSpPr>
          <p:spPr bwMode="auto">
            <a:xfrm>
              <a:off x="11933334" y="2770489"/>
              <a:ext cx="48665" cy="109495"/>
            </a:xfrm>
            <a:custGeom>
              <a:avLst/>
              <a:gdLst>
                <a:gd name="T0" fmla="*/ 3 w 13"/>
                <a:gd name="T1" fmla="*/ 29 h 29"/>
                <a:gd name="T2" fmla="*/ 13 w 13"/>
                <a:gd name="T3" fmla="*/ 27 h 29"/>
                <a:gd name="T4" fmla="*/ 13 w 13"/>
                <a:gd name="T5" fmla="*/ 21 h 29"/>
                <a:gd name="T6" fmla="*/ 8 w 13"/>
                <a:gd name="T7" fmla="*/ 22 h 29"/>
                <a:gd name="T8" fmla="*/ 11 w 13"/>
                <a:gd name="T9" fmla="*/ 7 h 29"/>
                <a:gd name="T10" fmla="*/ 13 w 13"/>
                <a:gd name="T11" fmla="*/ 6 h 29"/>
                <a:gd name="T12" fmla="*/ 13 w 13"/>
                <a:gd name="T13" fmla="*/ 0 h 29"/>
                <a:gd name="T14" fmla="*/ 4 w 13"/>
                <a:gd name="T15" fmla="*/ 2 h 29"/>
                <a:gd name="T16" fmla="*/ 3 w 13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29">
                  <a:moveTo>
                    <a:pt x="3" y="29"/>
                  </a:moveTo>
                  <a:cubicBezTo>
                    <a:pt x="6" y="29"/>
                    <a:pt x="10" y="28"/>
                    <a:pt x="13" y="27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1" y="21"/>
                    <a:pt x="10" y="22"/>
                    <a:pt x="8" y="22"/>
                  </a:cubicBezTo>
                  <a:cubicBezTo>
                    <a:pt x="8" y="16"/>
                    <a:pt x="9" y="11"/>
                    <a:pt x="11" y="7"/>
                  </a:cubicBezTo>
                  <a:cubicBezTo>
                    <a:pt x="11" y="7"/>
                    <a:pt x="12" y="7"/>
                    <a:pt x="13" y="6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0" y="0"/>
                    <a:pt x="7" y="1"/>
                    <a:pt x="4" y="2"/>
                  </a:cubicBezTo>
                  <a:cubicBezTo>
                    <a:pt x="6" y="12"/>
                    <a:pt x="0" y="22"/>
                    <a:pt x="3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0" name="Freeform 889"/>
            <p:cNvSpPr>
              <a:spLocks/>
            </p:cNvSpPr>
            <p:nvPr/>
          </p:nvSpPr>
          <p:spPr bwMode="auto">
            <a:xfrm>
              <a:off x="11821405" y="3802180"/>
              <a:ext cx="160594" cy="798101"/>
            </a:xfrm>
            <a:custGeom>
              <a:avLst/>
              <a:gdLst>
                <a:gd name="T0" fmla="*/ 39 w 43"/>
                <a:gd name="T1" fmla="*/ 3 h 214"/>
                <a:gd name="T2" fmla="*/ 21 w 43"/>
                <a:gd name="T3" fmla="*/ 51 h 214"/>
                <a:gd name="T4" fmla="*/ 1 w 43"/>
                <a:gd name="T5" fmla="*/ 134 h 214"/>
                <a:gd name="T6" fmla="*/ 8 w 43"/>
                <a:gd name="T7" fmla="*/ 188 h 214"/>
                <a:gd name="T8" fmla="*/ 18 w 43"/>
                <a:gd name="T9" fmla="*/ 214 h 214"/>
                <a:gd name="T10" fmla="*/ 24 w 43"/>
                <a:gd name="T11" fmla="*/ 192 h 214"/>
                <a:gd name="T12" fmla="*/ 43 w 43"/>
                <a:gd name="T13" fmla="*/ 139 h 214"/>
                <a:gd name="T14" fmla="*/ 43 w 43"/>
                <a:gd name="T15" fmla="*/ 123 h 214"/>
                <a:gd name="T16" fmla="*/ 17 w 43"/>
                <a:gd name="T17" fmla="*/ 196 h 214"/>
                <a:gd name="T18" fmla="*/ 25 w 43"/>
                <a:gd name="T19" fmla="*/ 143 h 214"/>
                <a:gd name="T20" fmla="*/ 43 w 43"/>
                <a:gd name="T21" fmla="*/ 85 h 214"/>
                <a:gd name="T22" fmla="*/ 43 w 43"/>
                <a:gd name="T23" fmla="*/ 65 h 214"/>
                <a:gd name="T24" fmla="*/ 12 w 43"/>
                <a:gd name="T25" fmla="*/ 173 h 214"/>
                <a:gd name="T26" fmla="*/ 8 w 43"/>
                <a:gd name="T27" fmla="*/ 126 h 214"/>
                <a:gd name="T28" fmla="*/ 25 w 43"/>
                <a:gd name="T29" fmla="*/ 59 h 214"/>
                <a:gd name="T30" fmla="*/ 26 w 43"/>
                <a:gd name="T31" fmla="*/ 50 h 214"/>
                <a:gd name="T32" fmla="*/ 43 w 43"/>
                <a:gd name="T33" fmla="*/ 12 h 214"/>
                <a:gd name="T34" fmla="*/ 43 w 43"/>
                <a:gd name="T35" fmla="*/ 0 h 214"/>
                <a:gd name="T36" fmla="*/ 39 w 43"/>
                <a:gd name="T37" fmla="*/ 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214">
                  <a:moveTo>
                    <a:pt x="39" y="3"/>
                  </a:moveTo>
                  <a:cubicBezTo>
                    <a:pt x="31" y="18"/>
                    <a:pt x="27" y="33"/>
                    <a:pt x="21" y="51"/>
                  </a:cubicBezTo>
                  <a:cubicBezTo>
                    <a:pt x="12" y="77"/>
                    <a:pt x="3" y="108"/>
                    <a:pt x="1" y="134"/>
                  </a:cubicBezTo>
                  <a:cubicBezTo>
                    <a:pt x="0" y="158"/>
                    <a:pt x="4" y="171"/>
                    <a:pt x="8" y="188"/>
                  </a:cubicBezTo>
                  <a:cubicBezTo>
                    <a:pt x="10" y="196"/>
                    <a:pt x="9" y="210"/>
                    <a:pt x="18" y="214"/>
                  </a:cubicBezTo>
                  <a:cubicBezTo>
                    <a:pt x="24" y="208"/>
                    <a:pt x="21" y="198"/>
                    <a:pt x="24" y="192"/>
                  </a:cubicBezTo>
                  <a:cubicBezTo>
                    <a:pt x="30" y="174"/>
                    <a:pt x="36" y="157"/>
                    <a:pt x="43" y="139"/>
                  </a:cubicBezTo>
                  <a:cubicBezTo>
                    <a:pt x="43" y="123"/>
                    <a:pt x="43" y="123"/>
                    <a:pt x="43" y="123"/>
                  </a:cubicBezTo>
                  <a:cubicBezTo>
                    <a:pt x="33" y="147"/>
                    <a:pt x="25" y="171"/>
                    <a:pt x="17" y="196"/>
                  </a:cubicBezTo>
                  <a:cubicBezTo>
                    <a:pt x="13" y="176"/>
                    <a:pt x="21" y="159"/>
                    <a:pt x="25" y="143"/>
                  </a:cubicBezTo>
                  <a:cubicBezTo>
                    <a:pt x="30" y="122"/>
                    <a:pt x="36" y="104"/>
                    <a:pt x="43" y="85"/>
                  </a:cubicBezTo>
                  <a:cubicBezTo>
                    <a:pt x="43" y="65"/>
                    <a:pt x="43" y="65"/>
                    <a:pt x="43" y="65"/>
                  </a:cubicBezTo>
                  <a:cubicBezTo>
                    <a:pt x="30" y="99"/>
                    <a:pt x="20" y="134"/>
                    <a:pt x="12" y="173"/>
                  </a:cubicBezTo>
                  <a:cubicBezTo>
                    <a:pt x="6" y="160"/>
                    <a:pt x="6" y="144"/>
                    <a:pt x="8" y="126"/>
                  </a:cubicBezTo>
                  <a:cubicBezTo>
                    <a:pt x="10" y="105"/>
                    <a:pt x="18" y="82"/>
                    <a:pt x="25" y="59"/>
                  </a:cubicBezTo>
                  <a:cubicBezTo>
                    <a:pt x="26" y="56"/>
                    <a:pt x="25" y="53"/>
                    <a:pt x="26" y="50"/>
                  </a:cubicBezTo>
                  <a:cubicBezTo>
                    <a:pt x="30" y="38"/>
                    <a:pt x="36" y="24"/>
                    <a:pt x="43" y="12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1" y="1"/>
                    <a:pt x="40" y="2"/>
                    <a:pt x="39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1" name="Freeform 890"/>
            <p:cNvSpPr>
              <a:spLocks/>
            </p:cNvSpPr>
            <p:nvPr/>
          </p:nvSpPr>
          <p:spPr bwMode="auto">
            <a:xfrm>
              <a:off x="11877370" y="3167105"/>
              <a:ext cx="104630" cy="462315"/>
            </a:xfrm>
            <a:custGeom>
              <a:avLst/>
              <a:gdLst>
                <a:gd name="T0" fmla="*/ 28 w 28"/>
                <a:gd name="T1" fmla="*/ 124 h 124"/>
                <a:gd name="T2" fmla="*/ 28 w 28"/>
                <a:gd name="T3" fmla="*/ 114 h 124"/>
                <a:gd name="T4" fmla="*/ 10 w 28"/>
                <a:gd name="T5" fmla="*/ 46 h 124"/>
                <a:gd name="T6" fmla="*/ 27 w 28"/>
                <a:gd name="T7" fmla="*/ 8 h 124"/>
                <a:gd name="T8" fmla="*/ 28 w 28"/>
                <a:gd name="T9" fmla="*/ 7 h 124"/>
                <a:gd name="T10" fmla="*/ 28 w 28"/>
                <a:gd name="T11" fmla="*/ 0 h 124"/>
                <a:gd name="T12" fmla="*/ 3 w 28"/>
                <a:gd name="T13" fmla="*/ 50 h 124"/>
                <a:gd name="T14" fmla="*/ 28 w 2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124">
                  <a:moveTo>
                    <a:pt x="28" y="124"/>
                  </a:moveTo>
                  <a:cubicBezTo>
                    <a:pt x="28" y="114"/>
                    <a:pt x="28" y="114"/>
                    <a:pt x="28" y="114"/>
                  </a:cubicBezTo>
                  <a:cubicBezTo>
                    <a:pt x="13" y="95"/>
                    <a:pt x="6" y="70"/>
                    <a:pt x="10" y="46"/>
                  </a:cubicBezTo>
                  <a:cubicBezTo>
                    <a:pt x="12" y="34"/>
                    <a:pt x="18" y="18"/>
                    <a:pt x="27" y="8"/>
                  </a:cubicBezTo>
                  <a:cubicBezTo>
                    <a:pt x="27" y="8"/>
                    <a:pt x="27" y="7"/>
                    <a:pt x="28" y="7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16" y="14"/>
                    <a:pt x="6" y="27"/>
                    <a:pt x="3" y="50"/>
                  </a:cubicBezTo>
                  <a:cubicBezTo>
                    <a:pt x="0" y="81"/>
                    <a:pt x="11" y="106"/>
                    <a:pt x="28" y="1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2" name="Freeform 891"/>
            <p:cNvSpPr>
              <a:spLocks/>
            </p:cNvSpPr>
            <p:nvPr/>
          </p:nvSpPr>
          <p:spPr bwMode="auto">
            <a:xfrm>
              <a:off x="11967399" y="3334999"/>
              <a:ext cx="14599" cy="111929"/>
            </a:xfrm>
            <a:custGeom>
              <a:avLst/>
              <a:gdLst>
                <a:gd name="T0" fmla="*/ 4 w 4"/>
                <a:gd name="T1" fmla="*/ 30 h 30"/>
                <a:gd name="T2" fmla="*/ 4 w 4"/>
                <a:gd name="T3" fmla="*/ 0 h 30"/>
                <a:gd name="T4" fmla="*/ 3 w 4"/>
                <a:gd name="T5" fmla="*/ 1 h 30"/>
                <a:gd name="T6" fmla="*/ 4 w 4"/>
                <a:gd name="T7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0">
                  <a:moveTo>
                    <a:pt x="4" y="3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3" y="1"/>
                    <a:pt x="3" y="1"/>
                  </a:cubicBezTo>
                  <a:cubicBezTo>
                    <a:pt x="0" y="9"/>
                    <a:pt x="1" y="19"/>
                    <a:pt x="4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3" name="Freeform 892"/>
            <p:cNvSpPr>
              <a:spLocks/>
            </p:cNvSpPr>
            <p:nvPr/>
          </p:nvSpPr>
          <p:spPr bwMode="auto">
            <a:xfrm>
              <a:off x="11904135" y="4541884"/>
              <a:ext cx="77864" cy="160594"/>
            </a:xfrm>
            <a:custGeom>
              <a:avLst/>
              <a:gdLst>
                <a:gd name="T0" fmla="*/ 9 w 21"/>
                <a:gd name="T1" fmla="*/ 23 h 43"/>
                <a:gd name="T2" fmla="*/ 7 w 21"/>
                <a:gd name="T3" fmla="*/ 43 h 43"/>
                <a:gd name="T4" fmla="*/ 12 w 21"/>
                <a:gd name="T5" fmla="*/ 28 h 43"/>
                <a:gd name="T6" fmla="*/ 21 w 21"/>
                <a:gd name="T7" fmla="*/ 9 h 43"/>
                <a:gd name="T8" fmla="*/ 21 w 21"/>
                <a:gd name="T9" fmla="*/ 0 h 43"/>
                <a:gd name="T10" fmla="*/ 17 w 21"/>
                <a:gd name="T11" fmla="*/ 0 h 43"/>
                <a:gd name="T12" fmla="*/ 9 w 21"/>
                <a:gd name="T13" fmla="*/ 2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43">
                  <a:moveTo>
                    <a:pt x="9" y="23"/>
                  </a:moveTo>
                  <a:cubicBezTo>
                    <a:pt x="7" y="30"/>
                    <a:pt x="0" y="38"/>
                    <a:pt x="7" y="43"/>
                  </a:cubicBezTo>
                  <a:cubicBezTo>
                    <a:pt x="11" y="41"/>
                    <a:pt x="13" y="36"/>
                    <a:pt x="12" y="28"/>
                  </a:cubicBezTo>
                  <a:cubicBezTo>
                    <a:pt x="14" y="22"/>
                    <a:pt x="19" y="15"/>
                    <a:pt x="21" y="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9" y="0"/>
                    <a:pt x="18" y="0"/>
                    <a:pt x="17" y="0"/>
                  </a:cubicBezTo>
                  <a:cubicBezTo>
                    <a:pt x="15" y="6"/>
                    <a:pt x="12" y="15"/>
                    <a:pt x="9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4" name="Freeform 893"/>
            <p:cNvSpPr>
              <a:spLocks/>
            </p:cNvSpPr>
            <p:nvPr/>
          </p:nvSpPr>
          <p:spPr bwMode="auto">
            <a:xfrm>
              <a:off x="11840871" y="4836304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6 h 22"/>
                <a:gd name="T4" fmla="*/ 3 w 38"/>
                <a:gd name="T5" fmla="*/ 19 h 22"/>
                <a:gd name="T6" fmla="*/ 33 w 38"/>
                <a:gd name="T7" fmla="*/ 19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7"/>
                    <a:pt x="2" y="12"/>
                    <a:pt x="0" y="16"/>
                  </a:cubicBezTo>
                  <a:cubicBezTo>
                    <a:pt x="2" y="16"/>
                    <a:pt x="3" y="16"/>
                    <a:pt x="3" y="19"/>
                  </a:cubicBezTo>
                  <a:cubicBezTo>
                    <a:pt x="15" y="16"/>
                    <a:pt x="21" y="22"/>
                    <a:pt x="33" y="19"/>
                  </a:cubicBezTo>
                  <a:cubicBezTo>
                    <a:pt x="35" y="15"/>
                    <a:pt x="36" y="10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3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5" name="Freeform 894"/>
            <p:cNvSpPr>
              <a:spLocks/>
            </p:cNvSpPr>
            <p:nvPr/>
          </p:nvSpPr>
          <p:spPr bwMode="auto">
            <a:xfrm>
              <a:off x="11806805" y="5082062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5 h 146"/>
                <a:gd name="T12" fmla="*/ 8 w 47"/>
                <a:gd name="T13" fmla="*/ 111 h 146"/>
                <a:gd name="T14" fmla="*/ 7 w 47"/>
                <a:gd name="T15" fmla="*/ 34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6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0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0"/>
                    <a:pt x="0" y="118"/>
                  </a:cubicBezTo>
                  <a:cubicBezTo>
                    <a:pt x="14" y="128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5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4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6"/>
                  </a:cubicBezTo>
                  <a:cubicBezTo>
                    <a:pt x="22" y="20"/>
                    <a:pt x="34" y="13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3"/>
                    <a:pt x="32" y="7"/>
                    <a:pt x="25" y="10"/>
                  </a:cubicBezTo>
                  <a:cubicBezTo>
                    <a:pt x="17" y="14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6" name="Freeform 895"/>
            <p:cNvSpPr>
              <a:spLocks/>
            </p:cNvSpPr>
            <p:nvPr/>
          </p:nvSpPr>
          <p:spPr bwMode="auto">
            <a:xfrm>
              <a:off x="11694877" y="5026097"/>
              <a:ext cx="126528" cy="158160"/>
            </a:xfrm>
            <a:custGeom>
              <a:avLst/>
              <a:gdLst>
                <a:gd name="T0" fmla="*/ 16 w 34"/>
                <a:gd name="T1" fmla="*/ 9 h 42"/>
                <a:gd name="T2" fmla="*/ 34 w 34"/>
                <a:gd name="T3" fmla="*/ 4 h 42"/>
                <a:gd name="T4" fmla="*/ 8 w 34"/>
                <a:gd name="T5" fmla="*/ 4 h 42"/>
                <a:gd name="T6" fmla="*/ 10 w 34"/>
                <a:gd name="T7" fmla="*/ 42 h 42"/>
                <a:gd name="T8" fmla="*/ 12 w 34"/>
                <a:gd name="T9" fmla="*/ 26 h 42"/>
                <a:gd name="T10" fmla="*/ 34 w 34"/>
                <a:gd name="T11" fmla="*/ 21 h 42"/>
                <a:gd name="T12" fmla="*/ 12 w 34"/>
                <a:gd name="T13" fmla="*/ 16 h 42"/>
                <a:gd name="T14" fmla="*/ 16 w 34"/>
                <a:gd name="T15" fmla="*/ 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2">
                  <a:moveTo>
                    <a:pt x="16" y="9"/>
                  </a:moveTo>
                  <a:cubicBezTo>
                    <a:pt x="23" y="9"/>
                    <a:pt x="33" y="11"/>
                    <a:pt x="34" y="4"/>
                  </a:cubicBezTo>
                  <a:cubicBezTo>
                    <a:pt x="26" y="0"/>
                    <a:pt x="15" y="2"/>
                    <a:pt x="8" y="4"/>
                  </a:cubicBezTo>
                  <a:cubicBezTo>
                    <a:pt x="8" y="12"/>
                    <a:pt x="0" y="39"/>
                    <a:pt x="10" y="42"/>
                  </a:cubicBezTo>
                  <a:cubicBezTo>
                    <a:pt x="14" y="39"/>
                    <a:pt x="7" y="30"/>
                    <a:pt x="12" y="26"/>
                  </a:cubicBezTo>
                  <a:cubicBezTo>
                    <a:pt x="17" y="28"/>
                    <a:pt x="30" y="27"/>
                    <a:pt x="34" y="21"/>
                  </a:cubicBezTo>
                  <a:cubicBezTo>
                    <a:pt x="26" y="20"/>
                    <a:pt x="15" y="22"/>
                    <a:pt x="12" y="16"/>
                  </a:cubicBezTo>
                  <a:cubicBezTo>
                    <a:pt x="14" y="15"/>
                    <a:pt x="13" y="10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7" name="Freeform 896"/>
            <p:cNvSpPr>
              <a:spLocks/>
            </p:cNvSpPr>
            <p:nvPr/>
          </p:nvSpPr>
          <p:spPr bwMode="auto">
            <a:xfrm>
              <a:off x="11977132" y="5456780"/>
              <a:ext cx="4866" cy="2432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8" name="Freeform 897"/>
            <p:cNvSpPr>
              <a:spLocks/>
            </p:cNvSpPr>
            <p:nvPr/>
          </p:nvSpPr>
          <p:spPr bwMode="auto">
            <a:xfrm>
              <a:off x="11889535" y="5425147"/>
              <a:ext cx="80298" cy="68131"/>
            </a:xfrm>
            <a:custGeom>
              <a:avLst/>
              <a:gdLst>
                <a:gd name="T0" fmla="*/ 21 w 22"/>
                <a:gd name="T1" fmla="*/ 13 h 18"/>
                <a:gd name="T2" fmla="*/ 0 w 22"/>
                <a:gd name="T3" fmla="*/ 18 h 18"/>
                <a:gd name="T4" fmla="*/ 21 w 22"/>
                <a:gd name="T5" fmla="*/ 13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8">
                  <a:moveTo>
                    <a:pt x="21" y="13"/>
                  </a:moveTo>
                  <a:cubicBezTo>
                    <a:pt x="22" y="0"/>
                    <a:pt x="1" y="10"/>
                    <a:pt x="0" y="18"/>
                  </a:cubicBezTo>
                  <a:cubicBezTo>
                    <a:pt x="9" y="18"/>
                    <a:pt x="12" y="12"/>
                    <a:pt x="21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9" name="Freeform 898"/>
            <p:cNvSpPr>
              <a:spLocks noEditPoints="1"/>
            </p:cNvSpPr>
            <p:nvPr/>
          </p:nvSpPr>
          <p:spPr bwMode="auto">
            <a:xfrm>
              <a:off x="11694877" y="5541943"/>
              <a:ext cx="121662" cy="141128"/>
            </a:xfrm>
            <a:custGeom>
              <a:avLst/>
              <a:gdLst>
                <a:gd name="T0" fmla="*/ 0 w 33"/>
                <a:gd name="T1" fmla="*/ 28 h 38"/>
                <a:gd name="T2" fmla="*/ 4 w 33"/>
                <a:gd name="T3" fmla="*/ 38 h 38"/>
                <a:gd name="T4" fmla="*/ 10 w 33"/>
                <a:gd name="T5" fmla="*/ 28 h 38"/>
                <a:gd name="T6" fmla="*/ 22 w 33"/>
                <a:gd name="T7" fmla="*/ 27 h 38"/>
                <a:gd name="T8" fmla="*/ 31 w 33"/>
                <a:gd name="T9" fmla="*/ 38 h 38"/>
                <a:gd name="T10" fmla="*/ 22 w 33"/>
                <a:gd name="T11" fmla="*/ 10 h 38"/>
                <a:gd name="T12" fmla="*/ 0 w 33"/>
                <a:gd name="T13" fmla="*/ 28 h 38"/>
                <a:gd name="T14" fmla="*/ 12 w 33"/>
                <a:gd name="T15" fmla="*/ 22 h 38"/>
                <a:gd name="T16" fmla="*/ 14 w 33"/>
                <a:gd name="T17" fmla="*/ 15 h 38"/>
                <a:gd name="T18" fmla="*/ 20 w 33"/>
                <a:gd name="T19" fmla="*/ 20 h 38"/>
                <a:gd name="T20" fmla="*/ 12 w 33"/>
                <a:gd name="T21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8">
                  <a:moveTo>
                    <a:pt x="0" y="28"/>
                  </a:moveTo>
                  <a:cubicBezTo>
                    <a:pt x="0" y="31"/>
                    <a:pt x="1" y="37"/>
                    <a:pt x="4" y="38"/>
                  </a:cubicBezTo>
                  <a:cubicBezTo>
                    <a:pt x="7" y="35"/>
                    <a:pt x="7" y="30"/>
                    <a:pt x="10" y="28"/>
                  </a:cubicBezTo>
                  <a:cubicBezTo>
                    <a:pt x="16" y="29"/>
                    <a:pt x="18" y="27"/>
                    <a:pt x="22" y="27"/>
                  </a:cubicBezTo>
                  <a:cubicBezTo>
                    <a:pt x="25" y="32"/>
                    <a:pt x="26" y="38"/>
                    <a:pt x="31" y="38"/>
                  </a:cubicBezTo>
                  <a:cubicBezTo>
                    <a:pt x="33" y="29"/>
                    <a:pt x="22" y="21"/>
                    <a:pt x="22" y="10"/>
                  </a:cubicBezTo>
                  <a:cubicBezTo>
                    <a:pt x="14" y="0"/>
                    <a:pt x="0" y="24"/>
                    <a:pt x="0" y="28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8"/>
                    <a:pt x="14" y="15"/>
                  </a:cubicBezTo>
                  <a:cubicBezTo>
                    <a:pt x="19" y="14"/>
                    <a:pt x="17" y="20"/>
                    <a:pt x="20" y="20"/>
                  </a:cubicBezTo>
                  <a:cubicBezTo>
                    <a:pt x="19" y="23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0" name="Freeform 899"/>
            <p:cNvSpPr>
              <a:spLocks/>
            </p:cNvSpPr>
            <p:nvPr/>
          </p:nvSpPr>
          <p:spPr bwMode="auto">
            <a:xfrm>
              <a:off x="11828705" y="6009124"/>
              <a:ext cx="153295" cy="861365"/>
            </a:xfrm>
            <a:custGeom>
              <a:avLst/>
              <a:gdLst>
                <a:gd name="T0" fmla="*/ 37 w 41"/>
                <a:gd name="T1" fmla="*/ 61 h 231"/>
                <a:gd name="T2" fmla="*/ 23 w 41"/>
                <a:gd name="T3" fmla="*/ 119 h 231"/>
                <a:gd name="T4" fmla="*/ 16 w 41"/>
                <a:gd name="T5" fmla="*/ 125 h 231"/>
                <a:gd name="T6" fmla="*/ 37 w 41"/>
                <a:gd name="T7" fmla="*/ 188 h 231"/>
                <a:gd name="T8" fmla="*/ 41 w 41"/>
                <a:gd name="T9" fmla="*/ 231 h 231"/>
                <a:gd name="T10" fmla="*/ 41 w 41"/>
                <a:gd name="T11" fmla="*/ 215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9 h 231"/>
                <a:gd name="T18" fmla="*/ 18 w 41"/>
                <a:gd name="T19" fmla="*/ 156 h 231"/>
                <a:gd name="T20" fmla="*/ 28 w 41"/>
                <a:gd name="T21" fmla="*/ 124 h 231"/>
                <a:gd name="T22" fmla="*/ 41 w 41"/>
                <a:gd name="T23" fmla="*/ 121 h 231"/>
                <a:gd name="T24" fmla="*/ 41 w 41"/>
                <a:gd name="T25" fmla="*/ 114 h 231"/>
                <a:gd name="T26" fmla="*/ 22 w 41"/>
                <a:gd name="T27" fmla="*/ 92 h 231"/>
                <a:gd name="T28" fmla="*/ 39 w 41"/>
                <a:gd name="T29" fmla="*/ 68 h 231"/>
                <a:gd name="T30" fmla="*/ 41 w 41"/>
                <a:gd name="T31" fmla="*/ 67 h 231"/>
                <a:gd name="T32" fmla="*/ 41 w 41"/>
                <a:gd name="T33" fmla="*/ 53 h 231"/>
                <a:gd name="T34" fmla="*/ 39 w 41"/>
                <a:gd name="T35" fmla="*/ 50 h 231"/>
                <a:gd name="T36" fmla="*/ 41 w 41"/>
                <a:gd name="T37" fmla="*/ 18 h 231"/>
                <a:gd name="T38" fmla="*/ 41 w 41"/>
                <a:gd name="T39" fmla="*/ 0 h 231"/>
                <a:gd name="T40" fmla="*/ 40 w 41"/>
                <a:gd name="T41" fmla="*/ 1 h 231"/>
                <a:gd name="T42" fmla="*/ 37 w 41"/>
                <a:gd name="T43" fmla="*/ 6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1"/>
                  </a:moveTo>
                  <a:cubicBezTo>
                    <a:pt x="13" y="64"/>
                    <a:pt x="7" y="102"/>
                    <a:pt x="23" y="119"/>
                  </a:cubicBezTo>
                  <a:cubicBezTo>
                    <a:pt x="20" y="120"/>
                    <a:pt x="18" y="122"/>
                    <a:pt x="16" y="125"/>
                  </a:cubicBezTo>
                  <a:cubicBezTo>
                    <a:pt x="0" y="152"/>
                    <a:pt x="19" y="178"/>
                    <a:pt x="37" y="188"/>
                  </a:cubicBezTo>
                  <a:cubicBezTo>
                    <a:pt x="26" y="204"/>
                    <a:pt x="29" y="220"/>
                    <a:pt x="41" y="231"/>
                  </a:cubicBezTo>
                  <a:cubicBezTo>
                    <a:pt x="41" y="215"/>
                    <a:pt x="41" y="215"/>
                    <a:pt x="41" y="215"/>
                  </a:cubicBezTo>
                  <a:cubicBezTo>
                    <a:pt x="40" y="215"/>
                    <a:pt x="40" y="214"/>
                    <a:pt x="40" y="214"/>
                  </a:cubicBezTo>
                  <a:cubicBezTo>
                    <a:pt x="39" y="209"/>
                    <a:pt x="40" y="205"/>
                    <a:pt x="41" y="201"/>
                  </a:cubicBezTo>
                  <a:cubicBezTo>
                    <a:pt x="41" y="179"/>
                    <a:pt x="41" y="179"/>
                    <a:pt x="41" y="179"/>
                  </a:cubicBezTo>
                  <a:cubicBezTo>
                    <a:pt x="31" y="173"/>
                    <a:pt x="23" y="166"/>
                    <a:pt x="18" y="156"/>
                  </a:cubicBezTo>
                  <a:cubicBezTo>
                    <a:pt x="16" y="140"/>
                    <a:pt x="22" y="132"/>
                    <a:pt x="28" y="124"/>
                  </a:cubicBezTo>
                  <a:cubicBezTo>
                    <a:pt x="34" y="125"/>
                    <a:pt x="38" y="123"/>
                    <a:pt x="41" y="121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1" y="109"/>
                    <a:pt x="22" y="103"/>
                    <a:pt x="22" y="92"/>
                  </a:cubicBezTo>
                  <a:cubicBezTo>
                    <a:pt x="21" y="82"/>
                    <a:pt x="30" y="71"/>
                    <a:pt x="39" y="68"/>
                  </a:cubicBezTo>
                  <a:cubicBezTo>
                    <a:pt x="39" y="68"/>
                    <a:pt x="40" y="67"/>
                    <a:pt x="41" y="67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40" y="52"/>
                    <a:pt x="39" y="51"/>
                    <a:pt x="39" y="50"/>
                  </a:cubicBezTo>
                  <a:cubicBezTo>
                    <a:pt x="33" y="40"/>
                    <a:pt x="36" y="29"/>
                    <a:pt x="41" y="18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1"/>
                    <a:pt x="40" y="1"/>
                  </a:cubicBezTo>
                  <a:cubicBezTo>
                    <a:pt x="28" y="11"/>
                    <a:pt x="26" y="50"/>
                    <a:pt x="37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2" name="Freeform 901"/>
            <p:cNvSpPr>
              <a:spLocks noEditPoints="1"/>
            </p:cNvSpPr>
            <p:nvPr/>
          </p:nvSpPr>
          <p:spPr bwMode="auto">
            <a:xfrm>
              <a:off x="11736242" y="3021111"/>
              <a:ext cx="189792" cy="773769"/>
            </a:xfrm>
            <a:custGeom>
              <a:avLst/>
              <a:gdLst>
                <a:gd name="T0" fmla="*/ 9 w 51"/>
                <a:gd name="T1" fmla="*/ 49 h 207"/>
                <a:gd name="T2" fmla="*/ 13 w 51"/>
                <a:gd name="T3" fmla="*/ 111 h 207"/>
                <a:gd name="T4" fmla="*/ 16 w 51"/>
                <a:gd name="T5" fmla="*/ 150 h 207"/>
                <a:gd name="T6" fmla="*/ 26 w 51"/>
                <a:gd name="T7" fmla="*/ 182 h 207"/>
                <a:gd name="T8" fmla="*/ 51 w 51"/>
                <a:gd name="T9" fmla="*/ 188 h 207"/>
                <a:gd name="T10" fmla="*/ 33 w 51"/>
                <a:gd name="T11" fmla="*/ 196 h 207"/>
                <a:gd name="T12" fmla="*/ 31 w 51"/>
                <a:gd name="T13" fmla="*/ 186 h 207"/>
                <a:gd name="T14" fmla="*/ 41 w 51"/>
                <a:gd name="T15" fmla="*/ 168 h 207"/>
                <a:gd name="T16" fmla="*/ 28 w 51"/>
                <a:gd name="T17" fmla="*/ 174 h 207"/>
                <a:gd name="T18" fmla="*/ 22 w 51"/>
                <a:gd name="T19" fmla="*/ 152 h 207"/>
                <a:gd name="T20" fmla="*/ 35 w 51"/>
                <a:gd name="T21" fmla="*/ 148 h 207"/>
                <a:gd name="T22" fmla="*/ 19 w 51"/>
                <a:gd name="T23" fmla="*/ 142 h 207"/>
                <a:gd name="T24" fmla="*/ 19 w 51"/>
                <a:gd name="T25" fmla="*/ 115 h 207"/>
                <a:gd name="T26" fmla="*/ 32 w 51"/>
                <a:gd name="T27" fmla="*/ 105 h 207"/>
                <a:gd name="T28" fmla="*/ 15 w 51"/>
                <a:gd name="T29" fmla="*/ 104 h 207"/>
                <a:gd name="T30" fmla="*/ 14 w 51"/>
                <a:gd name="T31" fmla="*/ 89 h 207"/>
                <a:gd name="T32" fmla="*/ 27 w 51"/>
                <a:gd name="T33" fmla="*/ 75 h 207"/>
                <a:gd name="T34" fmla="*/ 23 w 51"/>
                <a:gd name="T35" fmla="*/ 71 h 207"/>
                <a:gd name="T36" fmla="*/ 11 w 51"/>
                <a:gd name="T37" fmla="*/ 74 h 207"/>
                <a:gd name="T38" fmla="*/ 14 w 51"/>
                <a:gd name="T39" fmla="*/ 52 h 207"/>
                <a:gd name="T40" fmla="*/ 28 w 51"/>
                <a:gd name="T41" fmla="*/ 38 h 207"/>
                <a:gd name="T42" fmla="*/ 24 w 51"/>
                <a:gd name="T43" fmla="*/ 36 h 207"/>
                <a:gd name="T44" fmla="*/ 11 w 51"/>
                <a:gd name="T45" fmla="*/ 40 h 207"/>
                <a:gd name="T46" fmla="*/ 23 w 51"/>
                <a:gd name="T47" fmla="*/ 17 h 207"/>
                <a:gd name="T48" fmla="*/ 19 w 51"/>
                <a:gd name="T49" fmla="*/ 29 h 207"/>
                <a:gd name="T50" fmla="*/ 37 w 51"/>
                <a:gd name="T51" fmla="*/ 8 h 207"/>
                <a:gd name="T52" fmla="*/ 41 w 51"/>
                <a:gd name="T53" fmla="*/ 0 h 207"/>
                <a:gd name="T54" fmla="*/ 31 w 51"/>
                <a:gd name="T55" fmla="*/ 7 h 207"/>
                <a:gd name="T56" fmla="*/ 9 w 51"/>
                <a:gd name="T57" fmla="*/ 49 h 207"/>
                <a:gd name="T58" fmla="*/ 36 w 51"/>
                <a:gd name="T59" fmla="*/ 175 h 207"/>
                <a:gd name="T60" fmla="*/ 33 w 51"/>
                <a:gd name="T61" fmla="*/ 181 h 207"/>
                <a:gd name="T62" fmla="*/ 36 w 51"/>
                <a:gd name="T63" fmla="*/ 175 h 207"/>
                <a:gd name="T64" fmla="*/ 19 w 51"/>
                <a:gd name="T65" fmla="*/ 78 h 207"/>
                <a:gd name="T66" fmla="*/ 15 w 51"/>
                <a:gd name="T67" fmla="*/ 83 h 207"/>
                <a:gd name="T68" fmla="*/ 19 w 51"/>
                <a:gd name="T69" fmla="*/ 78 h 207"/>
                <a:gd name="T70" fmla="*/ 23 w 51"/>
                <a:gd name="T71" fmla="*/ 43 h 207"/>
                <a:gd name="T72" fmla="*/ 15 w 51"/>
                <a:gd name="T73" fmla="*/ 47 h 207"/>
                <a:gd name="T74" fmla="*/ 23 w 51"/>
                <a:gd name="T75" fmla="*/ 43 h 207"/>
                <a:gd name="T76" fmla="*/ 32 w 51"/>
                <a:gd name="T77" fmla="*/ 14 h 207"/>
                <a:gd name="T78" fmla="*/ 24 w 51"/>
                <a:gd name="T79" fmla="*/ 26 h 207"/>
                <a:gd name="T80" fmla="*/ 32 w 51"/>
                <a:gd name="T81" fmla="*/ 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207">
                  <a:moveTo>
                    <a:pt x="9" y="49"/>
                  </a:moveTo>
                  <a:cubicBezTo>
                    <a:pt x="3" y="72"/>
                    <a:pt x="7" y="93"/>
                    <a:pt x="13" y="111"/>
                  </a:cubicBezTo>
                  <a:cubicBezTo>
                    <a:pt x="10" y="125"/>
                    <a:pt x="11" y="141"/>
                    <a:pt x="16" y="150"/>
                  </a:cubicBezTo>
                  <a:cubicBezTo>
                    <a:pt x="13" y="161"/>
                    <a:pt x="21" y="172"/>
                    <a:pt x="26" y="182"/>
                  </a:cubicBezTo>
                  <a:cubicBezTo>
                    <a:pt x="18" y="206"/>
                    <a:pt x="48" y="207"/>
                    <a:pt x="51" y="188"/>
                  </a:cubicBezTo>
                  <a:cubicBezTo>
                    <a:pt x="41" y="186"/>
                    <a:pt x="42" y="196"/>
                    <a:pt x="33" y="196"/>
                  </a:cubicBezTo>
                  <a:cubicBezTo>
                    <a:pt x="32" y="193"/>
                    <a:pt x="30" y="191"/>
                    <a:pt x="31" y="186"/>
                  </a:cubicBezTo>
                  <a:cubicBezTo>
                    <a:pt x="40" y="191"/>
                    <a:pt x="49" y="177"/>
                    <a:pt x="41" y="168"/>
                  </a:cubicBezTo>
                  <a:cubicBezTo>
                    <a:pt x="35" y="164"/>
                    <a:pt x="32" y="175"/>
                    <a:pt x="28" y="174"/>
                  </a:cubicBezTo>
                  <a:cubicBezTo>
                    <a:pt x="23" y="172"/>
                    <a:pt x="22" y="162"/>
                    <a:pt x="22" y="152"/>
                  </a:cubicBezTo>
                  <a:cubicBezTo>
                    <a:pt x="27" y="155"/>
                    <a:pt x="32" y="151"/>
                    <a:pt x="35" y="148"/>
                  </a:cubicBezTo>
                  <a:cubicBezTo>
                    <a:pt x="34" y="141"/>
                    <a:pt x="25" y="141"/>
                    <a:pt x="19" y="142"/>
                  </a:cubicBezTo>
                  <a:cubicBezTo>
                    <a:pt x="16" y="135"/>
                    <a:pt x="15" y="122"/>
                    <a:pt x="19" y="115"/>
                  </a:cubicBezTo>
                  <a:cubicBezTo>
                    <a:pt x="25" y="118"/>
                    <a:pt x="32" y="112"/>
                    <a:pt x="32" y="105"/>
                  </a:cubicBezTo>
                  <a:cubicBezTo>
                    <a:pt x="28" y="99"/>
                    <a:pt x="21" y="100"/>
                    <a:pt x="15" y="104"/>
                  </a:cubicBezTo>
                  <a:cubicBezTo>
                    <a:pt x="15" y="99"/>
                    <a:pt x="13" y="95"/>
                    <a:pt x="14" y="89"/>
                  </a:cubicBezTo>
                  <a:cubicBezTo>
                    <a:pt x="21" y="92"/>
                    <a:pt x="28" y="85"/>
                    <a:pt x="27" y="75"/>
                  </a:cubicBezTo>
                  <a:cubicBezTo>
                    <a:pt x="25" y="75"/>
                    <a:pt x="24" y="73"/>
                    <a:pt x="23" y="71"/>
                  </a:cubicBezTo>
                  <a:cubicBezTo>
                    <a:pt x="16" y="68"/>
                    <a:pt x="13" y="76"/>
                    <a:pt x="11" y="74"/>
                  </a:cubicBezTo>
                  <a:cubicBezTo>
                    <a:pt x="11" y="69"/>
                    <a:pt x="10" y="56"/>
                    <a:pt x="14" y="52"/>
                  </a:cubicBezTo>
                  <a:cubicBezTo>
                    <a:pt x="21" y="54"/>
                    <a:pt x="30" y="49"/>
                    <a:pt x="28" y="38"/>
                  </a:cubicBezTo>
                  <a:cubicBezTo>
                    <a:pt x="26" y="39"/>
                    <a:pt x="25" y="37"/>
                    <a:pt x="24" y="36"/>
                  </a:cubicBezTo>
                  <a:cubicBezTo>
                    <a:pt x="17" y="34"/>
                    <a:pt x="16" y="39"/>
                    <a:pt x="11" y="40"/>
                  </a:cubicBezTo>
                  <a:cubicBezTo>
                    <a:pt x="9" y="26"/>
                    <a:pt x="17" y="17"/>
                    <a:pt x="23" y="17"/>
                  </a:cubicBezTo>
                  <a:cubicBezTo>
                    <a:pt x="19" y="18"/>
                    <a:pt x="19" y="23"/>
                    <a:pt x="19" y="29"/>
                  </a:cubicBezTo>
                  <a:cubicBezTo>
                    <a:pt x="29" y="44"/>
                    <a:pt x="50" y="21"/>
                    <a:pt x="37" y="8"/>
                  </a:cubicBezTo>
                  <a:cubicBezTo>
                    <a:pt x="37" y="5"/>
                    <a:pt x="48" y="1"/>
                    <a:pt x="41" y="0"/>
                  </a:cubicBezTo>
                  <a:cubicBezTo>
                    <a:pt x="37" y="1"/>
                    <a:pt x="36" y="7"/>
                    <a:pt x="31" y="7"/>
                  </a:cubicBezTo>
                  <a:cubicBezTo>
                    <a:pt x="13" y="4"/>
                    <a:pt x="0" y="29"/>
                    <a:pt x="9" y="49"/>
                  </a:cubicBezTo>
                  <a:close/>
                  <a:moveTo>
                    <a:pt x="36" y="175"/>
                  </a:moveTo>
                  <a:cubicBezTo>
                    <a:pt x="39" y="176"/>
                    <a:pt x="37" y="182"/>
                    <a:pt x="33" y="181"/>
                  </a:cubicBezTo>
                  <a:cubicBezTo>
                    <a:pt x="33" y="177"/>
                    <a:pt x="36" y="178"/>
                    <a:pt x="36" y="175"/>
                  </a:cubicBezTo>
                  <a:close/>
                  <a:moveTo>
                    <a:pt x="19" y="78"/>
                  </a:moveTo>
                  <a:cubicBezTo>
                    <a:pt x="23" y="80"/>
                    <a:pt x="19" y="85"/>
                    <a:pt x="15" y="83"/>
                  </a:cubicBezTo>
                  <a:cubicBezTo>
                    <a:pt x="14" y="79"/>
                    <a:pt x="19" y="81"/>
                    <a:pt x="19" y="78"/>
                  </a:cubicBezTo>
                  <a:close/>
                  <a:moveTo>
                    <a:pt x="23" y="43"/>
                  </a:moveTo>
                  <a:cubicBezTo>
                    <a:pt x="22" y="45"/>
                    <a:pt x="20" y="47"/>
                    <a:pt x="15" y="47"/>
                  </a:cubicBezTo>
                  <a:cubicBezTo>
                    <a:pt x="17" y="45"/>
                    <a:pt x="18" y="41"/>
                    <a:pt x="23" y="43"/>
                  </a:cubicBezTo>
                  <a:close/>
                  <a:moveTo>
                    <a:pt x="32" y="14"/>
                  </a:moveTo>
                  <a:cubicBezTo>
                    <a:pt x="41" y="18"/>
                    <a:pt x="32" y="32"/>
                    <a:pt x="24" y="26"/>
                  </a:cubicBezTo>
                  <a:cubicBezTo>
                    <a:pt x="24" y="19"/>
                    <a:pt x="30" y="19"/>
                    <a:pt x="3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3" name="Freeform 902"/>
            <p:cNvSpPr>
              <a:spLocks/>
            </p:cNvSpPr>
            <p:nvPr/>
          </p:nvSpPr>
          <p:spPr bwMode="auto">
            <a:xfrm>
              <a:off x="11709476" y="5787700"/>
              <a:ext cx="267656" cy="416082"/>
            </a:xfrm>
            <a:custGeom>
              <a:avLst/>
              <a:gdLst>
                <a:gd name="T0" fmla="*/ 22 w 72"/>
                <a:gd name="T1" fmla="*/ 68 h 111"/>
                <a:gd name="T2" fmla="*/ 29 w 72"/>
                <a:gd name="T3" fmla="*/ 108 h 111"/>
                <a:gd name="T4" fmla="*/ 48 w 72"/>
                <a:gd name="T5" fmla="*/ 34 h 111"/>
                <a:gd name="T6" fmla="*/ 72 w 72"/>
                <a:gd name="T7" fmla="*/ 36 h 111"/>
                <a:gd name="T8" fmla="*/ 50 w 72"/>
                <a:gd name="T9" fmla="*/ 0 h 111"/>
                <a:gd name="T10" fmla="*/ 46 w 72"/>
                <a:gd name="T11" fmla="*/ 3 h 111"/>
                <a:gd name="T12" fmla="*/ 33 w 72"/>
                <a:gd name="T13" fmla="*/ 70 h 111"/>
                <a:gd name="T14" fmla="*/ 22 w 72"/>
                <a:gd name="T15" fmla="*/ 6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1">
                  <a:moveTo>
                    <a:pt x="22" y="68"/>
                  </a:moveTo>
                  <a:cubicBezTo>
                    <a:pt x="10" y="75"/>
                    <a:pt x="0" y="111"/>
                    <a:pt x="29" y="108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3"/>
                    <a:pt x="66" y="43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2"/>
                    <a:pt x="46" y="3"/>
                  </a:cubicBezTo>
                  <a:cubicBezTo>
                    <a:pt x="40" y="26"/>
                    <a:pt x="38" y="47"/>
                    <a:pt x="33" y="70"/>
                  </a:cubicBezTo>
                  <a:cubicBezTo>
                    <a:pt x="30" y="69"/>
                    <a:pt x="27" y="68"/>
                    <a:pt x="22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1" name="Freeform 941"/>
            <p:cNvSpPr>
              <a:spLocks/>
            </p:cNvSpPr>
            <p:nvPr/>
          </p:nvSpPr>
          <p:spPr bwMode="auto">
            <a:xfrm>
              <a:off x="11750842" y="2013753"/>
              <a:ext cx="107062" cy="294421"/>
            </a:xfrm>
            <a:custGeom>
              <a:avLst/>
              <a:gdLst>
                <a:gd name="T0" fmla="*/ 24 w 29"/>
                <a:gd name="T1" fmla="*/ 22 h 79"/>
                <a:gd name="T2" fmla="*/ 15 w 29"/>
                <a:gd name="T3" fmla="*/ 0 h 79"/>
                <a:gd name="T4" fmla="*/ 0 w 29"/>
                <a:gd name="T5" fmla="*/ 16 h 79"/>
                <a:gd name="T6" fmla="*/ 9 w 29"/>
                <a:gd name="T7" fmla="*/ 19 h 79"/>
                <a:gd name="T8" fmla="*/ 2 w 29"/>
                <a:gd name="T9" fmla="*/ 64 h 79"/>
                <a:gd name="T10" fmla="*/ 12 w 29"/>
                <a:gd name="T11" fmla="*/ 78 h 79"/>
                <a:gd name="T12" fmla="*/ 8 w 29"/>
                <a:gd name="T13" fmla="*/ 66 h 79"/>
                <a:gd name="T14" fmla="*/ 13 w 29"/>
                <a:gd name="T15" fmla="*/ 20 h 79"/>
                <a:gd name="T16" fmla="*/ 24 w 29"/>
                <a:gd name="T17" fmla="*/ 2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24" y="22"/>
                  </a:moveTo>
                  <a:cubicBezTo>
                    <a:pt x="29" y="12"/>
                    <a:pt x="21" y="6"/>
                    <a:pt x="15" y="0"/>
                  </a:cubicBezTo>
                  <a:cubicBezTo>
                    <a:pt x="10" y="6"/>
                    <a:pt x="4" y="10"/>
                    <a:pt x="0" y="16"/>
                  </a:cubicBezTo>
                  <a:cubicBezTo>
                    <a:pt x="2" y="20"/>
                    <a:pt x="5" y="17"/>
                    <a:pt x="9" y="19"/>
                  </a:cubicBezTo>
                  <a:cubicBezTo>
                    <a:pt x="2" y="32"/>
                    <a:pt x="20" y="53"/>
                    <a:pt x="2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8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2" name="Freeform 942"/>
            <p:cNvSpPr>
              <a:spLocks/>
            </p:cNvSpPr>
            <p:nvPr/>
          </p:nvSpPr>
          <p:spPr bwMode="auto">
            <a:xfrm>
              <a:off x="11760575" y="1624436"/>
              <a:ext cx="109496" cy="294421"/>
            </a:xfrm>
            <a:custGeom>
              <a:avLst/>
              <a:gdLst>
                <a:gd name="T0" fmla="*/ 15 w 29"/>
                <a:gd name="T1" fmla="*/ 0 h 79"/>
                <a:gd name="T2" fmla="*/ 0 w 29"/>
                <a:gd name="T3" fmla="*/ 16 h 79"/>
                <a:gd name="T4" fmla="*/ 10 w 29"/>
                <a:gd name="T5" fmla="*/ 19 h 79"/>
                <a:gd name="T6" fmla="*/ 3 w 29"/>
                <a:gd name="T7" fmla="*/ 64 h 79"/>
                <a:gd name="T8" fmla="*/ 12 w 29"/>
                <a:gd name="T9" fmla="*/ 78 h 79"/>
                <a:gd name="T10" fmla="*/ 9 w 29"/>
                <a:gd name="T11" fmla="*/ 66 h 79"/>
                <a:gd name="T12" fmla="*/ 13 w 29"/>
                <a:gd name="T13" fmla="*/ 20 h 79"/>
                <a:gd name="T14" fmla="*/ 25 w 29"/>
                <a:gd name="T15" fmla="*/ 22 h 79"/>
                <a:gd name="T16" fmla="*/ 15 w 29"/>
                <a:gd name="T17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79">
                  <a:moveTo>
                    <a:pt x="15" y="0"/>
                  </a:moveTo>
                  <a:cubicBezTo>
                    <a:pt x="10" y="6"/>
                    <a:pt x="4" y="10"/>
                    <a:pt x="0" y="16"/>
                  </a:cubicBezTo>
                  <a:cubicBezTo>
                    <a:pt x="2" y="19"/>
                    <a:pt x="5" y="17"/>
                    <a:pt x="10" y="19"/>
                  </a:cubicBezTo>
                  <a:cubicBezTo>
                    <a:pt x="2" y="32"/>
                    <a:pt x="20" y="53"/>
                    <a:pt x="3" y="64"/>
                  </a:cubicBezTo>
                  <a:cubicBezTo>
                    <a:pt x="3" y="69"/>
                    <a:pt x="3" y="79"/>
                    <a:pt x="12" y="78"/>
                  </a:cubicBezTo>
                  <a:cubicBezTo>
                    <a:pt x="13" y="73"/>
                    <a:pt x="7" y="71"/>
                    <a:pt x="9" y="66"/>
                  </a:cubicBezTo>
                  <a:cubicBezTo>
                    <a:pt x="25" y="57"/>
                    <a:pt x="12" y="34"/>
                    <a:pt x="13" y="20"/>
                  </a:cubicBezTo>
                  <a:cubicBezTo>
                    <a:pt x="18" y="22"/>
                    <a:pt x="22" y="23"/>
                    <a:pt x="25" y="22"/>
                  </a:cubicBezTo>
                  <a:cubicBezTo>
                    <a:pt x="29" y="12"/>
                    <a:pt x="21" y="6"/>
                    <a:pt x="1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3" name="Freeform 943"/>
            <p:cNvSpPr>
              <a:spLocks/>
            </p:cNvSpPr>
            <p:nvPr/>
          </p:nvSpPr>
          <p:spPr bwMode="auto">
            <a:xfrm>
              <a:off x="9247041" y="1079391"/>
              <a:ext cx="150861" cy="411216"/>
            </a:xfrm>
            <a:custGeom>
              <a:avLst/>
              <a:gdLst>
                <a:gd name="T0" fmla="*/ 35 w 41"/>
                <a:gd name="T1" fmla="*/ 30 h 110"/>
                <a:gd name="T2" fmla="*/ 21 w 41"/>
                <a:gd name="T3" fmla="*/ 0 h 110"/>
                <a:gd name="T4" fmla="*/ 0 w 41"/>
                <a:gd name="T5" fmla="*/ 22 h 110"/>
                <a:gd name="T6" fmla="*/ 13 w 41"/>
                <a:gd name="T7" fmla="*/ 27 h 110"/>
                <a:gd name="T8" fmla="*/ 4 w 41"/>
                <a:gd name="T9" fmla="*/ 89 h 110"/>
                <a:gd name="T10" fmla="*/ 17 w 41"/>
                <a:gd name="T11" fmla="*/ 109 h 110"/>
                <a:gd name="T12" fmla="*/ 12 w 41"/>
                <a:gd name="T13" fmla="*/ 92 h 110"/>
                <a:gd name="T14" fmla="*/ 19 w 41"/>
                <a:gd name="T15" fmla="*/ 27 h 110"/>
                <a:gd name="T16" fmla="*/ 35 w 41"/>
                <a:gd name="T17" fmla="*/ 3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110">
                  <a:moveTo>
                    <a:pt x="35" y="30"/>
                  </a:moveTo>
                  <a:cubicBezTo>
                    <a:pt x="41" y="16"/>
                    <a:pt x="30" y="8"/>
                    <a:pt x="21" y="0"/>
                  </a:cubicBezTo>
                  <a:cubicBezTo>
                    <a:pt x="14" y="8"/>
                    <a:pt x="6" y="13"/>
                    <a:pt x="0" y="22"/>
                  </a:cubicBezTo>
                  <a:cubicBezTo>
                    <a:pt x="3" y="27"/>
                    <a:pt x="7" y="23"/>
                    <a:pt x="13" y="27"/>
                  </a:cubicBezTo>
                  <a:cubicBezTo>
                    <a:pt x="3" y="44"/>
                    <a:pt x="28" y="73"/>
                    <a:pt x="4" y="89"/>
                  </a:cubicBezTo>
                  <a:cubicBezTo>
                    <a:pt x="4" y="96"/>
                    <a:pt x="4" y="110"/>
                    <a:pt x="17" y="109"/>
                  </a:cubicBezTo>
                  <a:cubicBezTo>
                    <a:pt x="18" y="102"/>
                    <a:pt x="9" y="99"/>
                    <a:pt x="12" y="92"/>
                  </a:cubicBezTo>
                  <a:cubicBezTo>
                    <a:pt x="35" y="79"/>
                    <a:pt x="17" y="47"/>
                    <a:pt x="19" y="27"/>
                  </a:cubicBezTo>
                  <a:cubicBezTo>
                    <a:pt x="25" y="30"/>
                    <a:pt x="31" y="32"/>
                    <a:pt x="35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0" name="Freeform 990"/>
            <p:cNvSpPr>
              <a:spLocks noEditPoints="1"/>
            </p:cNvSpPr>
            <p:nvPr/>
          </p:nvSpPr>
          <p:spPr bwMode="auto">
            <a:xfrm>
              <a:off x="11359090" y="-631174"/>
              <a:ext cx="435550" cy="990326"/>
            </a:xfrm>
            <a:custGeom>
              <a:avLst/>
              <a:gdLst>
                <a:gd name="T0" fmla="*/ 0 w 117"/>
                <a:gd name="T1" fmla="*/ 185 h 265"/>
                <a:gd name="T2" fmla="*/ 19 w 117"/>
                <a:gd name="T3" fmla="*/ 208 h 265"/>
                <a:gd name="T4" fmla="*/ 31 w 117"/>
                <a:gd name="T5" fmla="*/ 242 h 265"/>
                <a:gd name="T6" fmla="*/ 63 w 117"/>
                <a:gd name="T7" fmla="*/ 264 h 265"/>
                <a:gd name="T8" fmla="*/ 89 w 117"/>
                <a:gd name="T9" fmla="*/ 249 h 265"/>
                <a:gd name="T10" fmla="*/ 99 w 117"/>
                <a:gd name="T11" fmla="*/ 235 h 265"/>
                <a:gd name="T12" fmla="*/ 116 w 117"/>
                <a:gd name="T13" fmla="*/ 100 h 265"/>
                <a:gd name="T14" fmla="*/ 92 w 117"/>
                <a:gd name="T15" fmla="*/ 3 h 265"/>
                <a:gd name="T16" fmla="*/ 66 w 117"/>
                <a:gd name="T17" fmla="*/ 2 h 265"/>
                <a:gd name="T18" fmla="*/ 46 w 117"/>
                <a:gd name="T19" fmla="*/ 21 h 265"/>
                <a:gd name="T20" fmla="*/ 32 w 117"/>
                <a:gd name="T21" fmla="*/ 167 h 265"/>
                <a:gd name="T22" fmla="*/ 0 w 117"/>
                <a:gd name="T23" fmla="*/ 185 h 265"/>
                <a:gd name="T24" fmla="*/ 42 w 117"/>
                <a:gd name="T25" fmla="*/ 51 h 265"/>
                <a:gd name="T26" fmla="*/ 92 w 117"/>
                <a:gd name="T27" fmla="*/ 11 h 265"/>
                <a:gd name="T28" fmla="*/ 110 w 117"/>
                <a:gd name="T29" fmla="*/ 73 h 265"/>
                <a:gd name="T30" fmla="*/ 109 w 117"/>
                <a:gd name="T31" fmla="*/ 98 h 265"/>
                <a:gd name="T32" fmla="*/ 90 w 117"/>
                <a:gd name="T33" fmla="*/ 236 h 265"/>
                <a:gd name="T34" fmla="*/ 60 w 117"/>
                <a:gd name="T35" fmla="*/ 256 h 265"/>
                <a:gd name="T36" fmla="*/ 29 w 117"/>
                <a:gd name="T37" fmla="*/ 204 h 265"/>
                <a:gd name="T38" fmla="*/ 9 w 117"/>
                <a:gd name="T39" fmla="*/ 188 h 265"/>
                <a:gd name="T40" fmla="*/ 39 w 117"/>
                <a:gd name="T41" fmla="*/ 171 h 265"/>
                <a:gd name="T42" fmla="*/ 42 w 117"/>
                <a:gd name="T43" fmla="*/ 51 h 2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7" h="265">
                  <a:moveTo>
                    <a:pt x="0" y="185"/>
                  </a:moveTo>
                  <a:cubicBezTo>
                    <a:pt x="3" y="197"/>
                    <a:pt x="13" y="197"/>
                    <a:pt x="19" y="208"/>
                  </a:cubicBezTo>
                  <a:cubicBezTo>
                    <a:pt x="25" y="218"/>
                    <a:pt x="25" y="232"/>
                    <a:pt x="31" y="242"/>
                  </a:cubicBezTo>
                  <a:cubicBezTo>
                    <a:pt x="37" y="253"/>
                    <a:pt x="50" y="265"/>
                    <a:pt x="63" y="264"/>
                  </a:cubicBezTo>
                  <a:cubicBezTo>
                    <a:pt x="67" y="264"/>
                    <a:pt x="85" y="252"/>
                    <a:pt x="89" y="249"/>
                  </a:cubicBezTo>
                  <a:cubicBezTo>
                    <a:pt x="91" y="247"/>
                    <a:pt x="97" y="239"/>
                    <a:pt x="99" y="235"/>
                  </a:cubicBezTo>
                  <a:cubicBezTo>
                    <a:pt x="114" y="205"/>
                    <a:pt x="117" y="147"/>
                    <a:pt x="116" y="100"/>
                  </a:cubicBezTo>
                  <a:cubicBezTo>
                    <a:pt x="115" y="73"/>
                    <a:pt x="116" y="13"/>
                    <a:pt x="92" y="3"/>
                  </a:cubicBezTo>
                  <a:cubicBezTo>
                    <a:pt x="84" y="0"/>
                    <a:pt x="73" y="0"/>
                    <a:pt x="66" y="2"/>
                  </a:cubicBezTo>
                  <a:cubicBezTo>
                    <a:pt x="58" y="5"/>
                    <a:pt x="50" y="15"/>
                    <a:pt x="46" y="21"/>
                  </a:cubicBezTo>
                  <a:cubicBezTo>
                    <a:pt x="22" y="60"/>
                    <a:pt x="36" y="120"/>
                    <a:pt x="32" y="167"/>
                  </a:cubicBezTo>
                  <a:cubicBezTo>
                    <a:pt x="21" y="175"/>
                    <a:pt x="8" y="178"/>
                    <a:pt x="0" y="185"/>
                  </a:cubicBezTo>
                  <a:close/>
                  <a:moveTo>
                    <a:pt x="42" y="51"/>
                  </a:moveTo>
                  <a:cubicBezTo>
                    <a:pt x="47" y="28"/>
                    <a:pt x="60" y="2"/>
                    <a:pt x="92" y="11"/>
                  </a:cubicBezTo>
                  <a:cubicBezTo>
                    <a:pt x="101" y="24"/>
                    <a:pt x="109" y="47"/>
                    <a:pt x="110" y="73"/>
                  </a:cubicBezTo>
                  <a:cubicBezTo>
                    <a:pt x="110" y="82"/>
                    <a:pt x="108" y="90"/>
                    <a:pt x="109" y="98"/>
                  </a:cubicBezTo>
                  <a:cubicBezTo>
                    <a:pt x="110" y="145"/>
                    <a:pt x="110" y="209"/>
                    <a:pt x="90" y="236"/>
                  </a:cubicBezTo>
                  <a:cubicBezTo>
                    <a:pt x="84" y="245"/>
                    <a:pt x="70" y="256"/>
                    <a:pt x="60" y="256"/>
                  </a:cubicBezTo>
                  <a:cubicBezTo>
                    <a:pt x="37" y="255"/>
                    <a:pt x="31" y="224"/>
                    <a:pt x="29" y="204"/>
                  </a:cubicBezTo>
                  <a:cubicBezTo>
                    <a:pt x="24" y="197"/>
                    <a:pt x="14" y="195"/>
                    <a:pt x="9" y="188"/>
                  </a:cubicBezTo>
                  <a:cubicBezTo>
                    <a:pt x="19" y="182"/>
                    <a:pt x="30" y="177"/>
                    <a:pt x="39" y="171"/>
                  </a:cubicBezTo>
                  <a:cubicBezTo>
                    <a:pt x="43" y="142"/>
                    <a:pt x="33" y="87"/>
                    <a:pt x="42" y="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3" name="Freeform 993"/>
            <p:cNvSpPr>
              <a:spLocks/>
            </p:cNvSpPr>
            <p:nvPr/>
          </p:nvSpPr>
          <p:spPr bwMode="auto">
            <a:xfrm>
              <a:off x="9779920" y="2427403"/>
              <a:ext cx="75431" cy="68131"/>
            </a:xfrm>
            <a:custGeom>
              <a:avLst/>
              <a:gdLst>
                <a:gd name="T0" fmla="*/ 18 w 20"/>
                <a:gd name="T1" fmla="*/ 6 h 18"/>
                <a:gd name="T2" fmla="*/ 0 w 20"/>
                <a:gd name="T3" fmla="*/ 13 h 18"/>
                <a:gd name="T4" fmla="*/ 4 w 20"/>
                <a:gd name="T5" fmla="*/ 18 h 18"/>
                <a:gd name="T6" fmla="*/ 18 w 20"/>
                <a:gd name="T7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8">
                  <a:moveTo>
                    <a:pt x="18" y="6"/>
                  </a:moveTo>
                  <a:cubicBezTo>
                    <a:pt x="12" y="0"/>
                    <a:pt x="0" y="4"/>
                    <a:pt x="0" y="13"/>
                  </a:cubicBezTo>
                  <a:cubicBezTo>
                    <a:pt x="2" y="14"/>
                    <a:pt x="2" y="16"/>
                    <a:pt x="4" y="18"/>
                  </a:cubicBezTo>
                  <a:cubicBezTo>
                    <a:pt x="12" y="18"/>
                    <a:pt x="20" y="17"/>
                    <a:pt x="1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4" name="Freeform 994"/>
            <p:cNvSpPr>
              <a:spLocks/>
            </p:cNvSpPr>
            <p:nvPr/>
          </p:nvSpPr>
          <p:spPr bwMode="auto">
            <a:xfrm>
              <a:off x="9750721" y="2495534"/>
              <a:ext cx="145994" cy="85162"/>
            </a:xfrm>
            <a:custGeom>
              <a:avLst/>
              <a:gdLst>
                <a:gd name="T0" fmla="*/ 37 w 39"/>
                <a:gd name="T1" fmla="*/ 2 h 23"/>
                <a:gd name="T2" fmla="*/ 18 w 39"/>
                <a:gd name="T3" fmla="*/ 4 h 23"/>
                <a:gd name="T4" fmla="*/ 0 w 39"/>
                <a:gd name="T5" fmla="*/ 11 h 23"/>
                <a:gd name="T6" fmla="*/ 38 w 39"/>
                <a:gd name="T7" fmla="*/ 10 h 23"/>
                <a:gd name="T8" fmla="*/ 37 w 39"/>
                <a:gd name="T9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23">
                  <a:moveTo>
                    <a:pt x="37" y="2"/>
                  </a:moveTo>
                  <a:cubicBezTo>
                    <a:pt x="32" y="0"/>
                    <a:pt x="25" y="3"/>
                    <a:pt x="18" y="4"/>
                  </a:cubicBezTo>
                  <a:cubicBezTo>
                    <a:pt x="12" y="6"/>
                    <a:pt x="2" y="5"/>
                    <a:pt x="0" y="11"/>
                  </a:cubicBezTo>
                  <a:cubicBezTo>
                    <a:pt x="7" y="23"/>
                    <a:pt x="30" y="13"/>
                    <a:pt x="38" y="10"/>
                  </a:cubicBezTo>
                  <a:cubicBezTo>
                    <a:pt x="36" y="6"/>
                    <a:pt x="39" y="5"/>
                    <a:pt x="3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5" name="Freeform 995"/>
            <p:cNvSpPr>
              <a:spLocks/>
            </p:cNvSpPr>
            <p:nvPr/>
          </p:nvSpPr>
          <p:spPr bwMode="auto">
            <a:xfrm>
              <a:off x="9782353" y="2553932"/>
              <a:ext cx="80298" cy="70563"/>
            </a:xfrm>
            <a:custGeom>
              <a:avLst/>
              <a:gdLst>
                <a:gd name="T0" fmla="*/ 0 w 21"/>
                <a:gd name="T1" fmla="*/ 14 h 19"/>
                <a:gd name="T2" fmla="*/ 15 w 21"/>
                <a:gd name="T3" fmla="*/ 16 h 19"/>
                <a:gd name="T4" fmla="*/ 0 w 21"/>
                <a:gd name="T5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1" h="19">
                  <a:moveTo>
                    <a:pt x="0" y="14"/>
                  </a:moveTo>
                  <a:cubicBezTo>
                    <a:pt x="4" y="19"/>
                    <a:pt x="9" y="19"/>
                    <a:pt x="15" y="16"/>
                  </a:cubicBezTo>
                  <a:cubicBezTo>
                    <a:pt x="21" y="0"/>
                    <a:pt x="0" y="1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6" name="Freeform 996"/>
            <p:cNvSpPr>
              <a:spLocks/>
            </p:cNvSpPr>
            <p:nvPr/>
          </p:nvSpPr>
          <p:spPr bwMode="auto">
            <a:xfrm>
              <a:off x="8125319" y="-597108"/>
              <a:ext cx="318755" cy="635074"/>
            </a:xfrm>
            <a:custGeom>
              <a:avLst/>
              <a:gdLst>
                <a:gd name="T0" fmla="*/ 49 w 85"/>
                <a:gd name="T1" fmla="*/ 125 h 170"/>
                <a:gd name="T2" fmla="*/ 12 w 85"/>
                <a:gd name="T3" fmla="*/ 129 h 170"/>
                <a:gd name="T4" fmla="*/ 84 w 85"/>
                <a:gd name="T5" fmla="*/ 112 h 170"/>
                <a:gd name="T6" fmla="*/ 57 w 85"/>
                <a:gd name="T7" fmla="*/ 60 h 170"/>
                <a:gd name="T8" fmla="*/ 74 w 85"/>
                <a:gd name="T9" fmla="*/ 28 h 170"/>
                <a:gd name="T10" fmla="*/ 20 w 85"/>
                <a:gd name="T11" fmla="*/ 5 h 170"/>
                <a:gd name="T12" fmla="*/ 1 w 85"/>
                <a:gd name="T13" fmla="*/ 23 h 170"/>
                <a:gd name="T14" fmla="*/ 15 w 85"/>
                <a:gd name="T15" fmla="*/ 44 h 170"/>
                <a:gd name="T16" fmla="*/ 45 w 85"/>
                <a:gd name="T17" fmla="*/ 32 h 170"/>
                <a:gd name="T18" fmla="*/ 20 w 85"/>
                <a:gd name="T19" fmla="*/ 50 h 170"/>
                <a:gd name="T20" fmla="*/ 15 w 85"/>
                <a:gd name="T21" fmla="*/ 70 h 170"/>
                <a:gd name="T22" fmla="*/ 49 w 85"/>
                <a:gd name="T23" fmla="*/ 92 h 170"/>
                <a:gd name="T24" fmla="*/ 49 w 85"/>
                <a:gd name="T25" fmla="*/ 12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70">
                  <a:moveTo>
                    <a:pt x="49" y="125"/>
                  </a:moveTo>
                  <a:cubicBezTo>
                    <a:pt x="34" y="125"/>
                    <a:pt x="18" y="114"/>
                    <a:pt x="12" y="129"/>
                  </a:cubicBezTo>
                  <a:cubicBezTo>
                    <a:pt x="23" y="170"/>
                    <a:pt x="82" y="151"/>
                    <a:pt x="84" y="112"/>
                  </a:cubicBezTo>
                  <a:cubicBezTo>
                    <a:pt x="85" y="86"/>
                    <a:pt x="72" y="68"/>
                    <a:pt x="57" y="60"/>
                  </a:cubicBezTo>
                  <a:cubicBezTo>
                    <a:pt x="76" y="54"/>
                    <a:pt x="77" y="39"/>
                    <a:pt x="74" y="28"/>
                  </a:cubicBezTo>
                  <a:cubicBezTo>
                    <a:pt x="70" y="10"/>
                    <a:pt x="41" y="0"/>
                    <a:pt x="20" y="5"/>
                  </a:cubicBezTo>
                  <a:cubicBezTo>
                    <a:pt x="14" y="7"/>
                    <a:pt x="3" y="14"/>
                    <a:pt x="1" y="23"/>
                  </a:cubicBezTo>
                  <a:cubicBezTo>
                    <a:pt x="0" y="29"/>
                    <a:pt x="5" y="43"/>
                    <a:pt x="15" y="44"/>
                  </a:cubicBezTo>
                  <a:cubicBezTo>
                    <a:pt x="26" y="45"/>
                    <a:pt x="28" y="27"/>
                    <a:pt x="45" y="32"/>
                  </a:cubicBezTo>
                  <a:cubicBezTo>
                    <a:pt x="41" y="44"/>
                    <a:pt x="26" y="42"/>
                    <a:pt x="20" y="50"/>
                  </a:cubicBezTo>
                  <a:cubicBezTo>
                    <a:pt x="17" y="54"/>
                    <a:pt x="13" y="62"/>
                    <a:pt x="15" y="70"/>
                  </a:cubicBezTo>
                  <a:cubicBezTo>
                    <a:pt x="18" y="89"/>
                    <a:pt x="38" y="83"/>
                    <a:pt x="49" y="92"/>
                  </a:cubicBezTo>
                  <a:cubicBezTo>
                    <a:pt x="60" y="101"/>
                    <a:pt x="58" y="120"/>
                    <a:pt x="49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4" name="Freeform 1004"/>
            <p:cNvSpPr>
              <a:spLocks noEditPoints="1"/>
            </p:cNvSpPr>
            <p:nvPr/>
          </p:nvSpPr>
          <p:spPr bwMode="auto">
            <a:xfrm>
              <a:off x="9334637" y="-309987"/>
              <a:ext cx="985462" cy="1214183"/>
            </a:xfrm>
            <a:custGeom>
              <a:avLst/>
              <a:gdLst>
                <a:gd name="T0" fmla="*/ 225 w 264"/>
                <a:gd name="T1" fmla="*/ 22 h 325"/>
                <a:gd name="T2" fmla="*/ 151 w 264"/>
                <a:gd name="T3" fmla="*/ 3 h 325"/>
                <a:gd name="T4" fmla="*/ 80 w 264"/>
                <a:gd name="T5" fmla="*/ 38 h 325"/>
                <a:gd name="T6" fmla="*/ 3 w 264"/>
                <a:gd name="T7" fmla="*/ 187 h 325"/>
                <a:gd name="T8" fmla="*/ 22 w 264"/>
                <a:gd name="T9" fmla="*/ 298 h 325"/>
                <a:gd name="T10" fmla="*/ 31 w 264"/>
                <a:gd name="T11" fmla="*/ 306 h 325"/>
                <a:gd name="T12" fmla="*/ 40 w 264"/>
                <a:gd name="T13" fmla="*/ 316 h 325"/>
                <a:gd name="T14" fmla="*/ 81 w 264"/>
                <a:gd name="T15" fmla="*/ 324 h 325"/>
                <a:gd name="T16" fmla="*/ 142 w 264"/>
                <a:gd name="T17" fmla="*/ 306 h 325"/>
                <a:gd name="T18" fmla="*/ 197 w 264"/>
                <a:gd name="T19" fmla="*/ 262 h 325"/>
                <a:gd name="T20" fmla="*/ 249 w 264"/>
                <a:gd name="T21" fmla="*/ 76 h 325"/>
                <a:gd name="T22" fmla="*/ 225 w 264"/>
                <a:gd name="T23" fmla="*/ 22 h 325"/>
                <a:gd name="T24" fmla="*/ 207 w 264"/>
                <a:gd name="T25" fmla="*/ 241 h 325"/>
                <a:gd name="T26" fmla="*/ 183 w 264"/>
                <a:gd name="T27" fmla="*/ 266 h 325"/>
                <a:gd name="T28" fmla="*/ 142 w 264"/>
                <a:gd name="T29" fmla="*/ 298 h 325"/>
                <a:gd name="T30" fmla="*/ 127 w 264"/>
                <a:gd name="T31" fmla="*/ 307 h 325"/>
                <a:gd name="T32" fmla="*/ 85 w 264"/>
                <a:gd name="T33" fmla="*/ 316 h 325"/>
                <a:gd name="T34" fmla="*/ 23 w 264"/>
                <a:gd name="T35" fmla="*/ 288 h 325"/>
                <a:gd name="T36" fmla="*/ 9 w 264"/>
                <a:gd name="T37" fmla="*/ 177 h 325"/>
                <a:gd name="T38" fmla="*/ 16 w 264"/>
                <a:gd name="T39" fmla="*/ 148 h 325"/>
                <a:gd name="T40" fmla="*/ 36 w 264"/>
                <a:gd name="T41" fmla="*/ 100 h 325"/>
                <a:gd name="T42" fmla="*/ 48 w 264"/>
                <a:gd name="T43" fmla="*/ 82 h 325"/>
                <a:gd name="T44" fmla="*/ 69 w 264"/>
                <a:gd name="T45" fmla="*/ 58 h 325"/>
                <a:gd name="T46" fmla="*/ 161 w 264"/>
                <a:gd name="T47" fmla="*/ 10 h 325"/>
                <a:gd name="T48" fmla="*/ 218 w 264"/>
                <a:gd name="T49" fmla="*/ 26 h 325"/>
                <a:gd name="T50" fmla="*/ 246 w 264"/>
                <a:gd name="T51" fmla="*/ 103 h 325"/>
                <a:gd name="T52" fmla="*/ 207 w 264"/>
                <a:gd name="T53" fmla="*/ 24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64" h="325">
                  <a:moveTo>
                    <a:pt x="225" y="22"/>
                  </a:moveTo>
                  <a:cubicBezTo>
                    <a:pt x="210" y="5"/>
                    <a:pt x="174" y="0"/>
                    <a:pt x="151" y="3"/>
                  </a:cubicBezTo>
                  <a:cubicBezTo>
                    <a:pt x="120" y="6"/>
                    <a:pt x="98" y="21"/>
                    <a:pt x="80" y="38"/>
                  </a:cubicBezTo>
                  <a:cubicBezTo>
                    <a:pt x="42" y="73"/>
                    <a:pt x="7" y="119"/>
                    <a:pt x="3" y="187"/>
                  </a:cubicBezTo>
                  <a:cubicBezTo>
                    <a:pt x="0" y="228"/>
                    <a:pt x="6" y="275"/>
                    <a:pt x="22" y="298"/>
                  </a:cubicBezTo>
                  <a:cubicBezTo>
                    <a:pt x="24" y="301"/>
                    <a:pt x="28" y="303"/>
                    <a:pt x="31" y="306"/>
                  </a:cubicBezTo>
                  <a:cubicBezTo>
                    <a:pt x="34" y="309"/>
                    <a:pt x="36" y="314"/>
                    <a:pt x="40" y="316"/>
                  </a:cubicBezTo>
                  <a:cubicBezTo>
                    <a:pt x="48" y="322"/>
                    <a:pt x="67" y="325"/>
                    <a:pt x="81" y="324"/>
                  </a:cubicBezTo>
                  <a:cubicBezTo>
                    <a:pt x="106" y="324"/>
                    <a:pt x="127" y="314"/>
                    <a:pt x="142" y="306"/>
                  </a:cubicBezTo>
                  <a:cubicBezTo>
                    <a:pt x="164" y="294"/>
                    <a:pt x="181" y="280"/>
                    <a:pt x="197" y="262"/>
                  </a:cubicBezTo>
                  <a:cubicBezTo>
                    <a:pt x="231" y="225"/>
                    <a:pt x="264" y="145"/>
                    <a:pt x="249" y="76"/>
                  </a:cubicBezTo>
                  <a:cubicBezTo>
                    <a:pt x="245" y="59"/>
                    <a:pt x="235" y="33"/>
                    <a:pt x="225" y="22"/>
                  </a:cubicBezTo>
                  <a:close/>
                  <a:moveTo>
                    <a:pt x="207" y="241"/>
                  </a:moveTo>
                  <a:cubicBezTo>
                    <a:pt x="200" y="250"/>
                    <a:pt x="191" y="259"/>
                    <a:pt x="183" y="266"/>
                  </a:cubicBezTo>
                  <a:cubicBezTo>
                    <a:pt x="168" y="281"/>
                    <a:pt x="161" y="287"/>
                    <a:pt x="142" y="298"/>
                  </a:cubicBezTo>
                  <a:cubicBezTo>
                    <a:pt x="137" y="300"/>
                    <a:pt x="132" y="305"/>
                    <a:pt x="127" y="307"/>
                  </a:cubicBezTo>
                  <a:cubicBezTo>
                    <a:pt x="115" y="312"/>
                    <a:pt x="99" y="315"/>
                    <a:pt x="85" y="316"/>
                  </a:cubicBezTo>
                  <a:cubicBezTo>
                    <a:pt x="57" y="317"/>
                    <a:pt x="34" y="308"/>
                    <a:pt x="23" y="288"/>
                  </a:cubicBezTo>
                  <a:cubicBezTo>
                    <a:pt x="9" y="260"/>
                    <a:pt x="6" y="205"/>
                    <a:pt x="9" y="177"/>
                  </a:cubicBezTo>
                  <a:cubicBezTo>
                    <a:pt x="11" y="168"/>
                    <a:pt x="14" y="157"/>
                    <a:pt x="16" y="148"/>
                  </a:cubicBezTo>
                  <a:cubicBezTo>
                    <a:pt x="22" y="129"/>
                    <a:pt x="27" y="115"/>
                    <a:pt x="36" y="100"/>
                  </a:cubicBezTo>
                  <a:cubicBezTo>
                    <a:pt x="39" y="94"/>
                    <a:pt x="43" y="89"/>
                    <a:pt x="48" y="82"/>
                  </a:cubicBezTo>
                  <a:cubicBezTo>
                    <a:pt x="56" y="72"/>
                    <a:pt x="59" y="67"/>
                    <a:pt x="69" y="58"/>
                  </a:cubicBezTo>
                  <a:cubicBezTo>
                    <a:pt x="92" y="34"/>
                    <a:pt x="116" y="12"/>
                    <a:pt x="161" y="10"/>
                  </a:cubicBezTo>
                  <a:cubicBezTo>
                    <a:pt x="177" y="9"/>
                    <a:pt x="205" y="13"/>
                    <a:pt x="218" y="26"/>
                  </a:cubicBezTo>
                  <a:cubicBezTo>
                    <a:pt x="232" y="40"/>
                    <a:pt x="244" y="73"/>
                    <a:pt x="246" y="103"/>
                  </a:cubicBezTo>
                  <a:cubicBezTo>
                    <a:pt x="248" y="149"/>
                    <a:pt x="230" y="209"/>
                    <a:pt x="207" y="2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0" name="Freeform 1011"/>
            <p:cNvSpPr>
              <a:spLocks noEditPoints="1"/>
            </p:cNvSpPr>
            <p:nvPr/>
          </p:nvSpPr>
          <p:spPr bwMode="auto">
            <a:xfrm>
              <a:off x="9655824" y="-173724"/>
              <a:ext cx="262790" cy="289556"/>
            </a:xfrm>
            <a:custGeom>
              <a:avLst/>
              <a:gdLst>
                <a:gd name="T0" fmla="*/ 28 w 70"/>
                <a:gd name="T1" fmla="*/ 74 h 78"/>
                <a:gd name="T2" fmla="*/ 49 w 70"/>
                <a:gd name="T3" fmla="*/ 18 h 78"/>
                <a:gd name="T4" fmla="*/ 32 w 70"/>
                <a:gd name="T5" fmla="*/ 12 h 78"/>
                <a:gd name="T6" fmla="*/ 32 w 70"/>
                <a:gd name="T7" fmla="*/ 0 h 78"/>
                <a:gd name="T8" fmla="*/ 28 w 70"/>
                <a:gd name="T9" fmla="*/ 0 h 78"/>
                <a:gd name="T10" fmla="*/ 18 w 70"/>
                <a:gd name="T11" fmla="*/ 8 h 78"/>
                <a:gd name="T12" fmla="*/ 28 w 70"/>
                <a:gd name="T13" fmla="*/ 74 h 78"/>
                <a:gd name="T14" fmla="*/ 24 w 70"/>
                <a:gd name="T15" fmla="*/ 12 h 78"/>
                <a:gd name="T16" fmla="*/ 49 w 70"/>
                <a:gd name="T17" fmla="*/ 27 h 78"/>
                <a:gd name="T18" fmla="*/ 31 w 70"/>
                <a:gd name="T19" fmla="*/ 67 h 78"/>
                <a:gd name="T20" fmla="*/ 13 w 70"/>
                <a:gd name="T21" fmla="*/ 33 h 78"/>
                <a:gd name="T22" fmla="*/ 24 w 70"/>
                <a:gd name="T23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" h="78">
                  <a:moveTo>
                    <a:pt x="28" y="74"/>
                  </a:moveTo>
                  <a:cubicBezTo>
                    <a:pt x="51" y="78"/>
                    <a:pt x="70" y="35"/>
                    <a:pt x="49" y="18"/>
                  </a:cubicBezTo>
                  <a:cubicBezTo>
                    <a:pt x="42" y="18"/>
                    <a:pt x="36" y="16"/>
                    <a:pt x="32" y="12"/>
                  </a:cubicBezTo>
                  <a:cubicBezTo>
                    <a:pt x="35" y="7"/>
                    <a:pt x="36" y="4"/>
                    <a:pt x="32" y="0"/>
                  </a:cubicBezTo>
                  <a:cubicBezTo>
                    <a:pt x="31" y="0"/>
                    <a:pt x="30" y="0"/>
                    <a:pt x="28" y="0"/>
                  </a:cubicBezTo>
                  <a:cubicBezTo>
                    <a:pt x="28" y="5"/>
                    <a:pt x="21" y="5"/>
                    <a:pt x="18" y="8"/>
                  </a:cubicBezTo>
                  <a:cubicBezTo>
                    <a:pt x="4" y="24"/>
                    <a:pt x="0" y="69"/>
                    <a:pt x="28" y="74"/>
                  </a:cubicBezTo>
                  <a:close/>
                  <a:moveTo>
                    <a:pt x="24" y="12"/>
                  </a:moveTo>
                  <a:cubicBezTo>
                    <a:pt x="28" y="22"/>
                    <a:pt x="39" y="23"/>
                    <a:pt x="49" y="27"/>
                  </a:cubicBezTo>
                  <a:cubicBezTo>
                    <a:pt x="57" y="45"/>
                    <a:pt x="45" y="68"/>
                    <a:pt x="31" y="67"/>
                  </a:cubicBezTo>
                  <a:cubicBezTo>
                    <a:pt x="18" y="67"/>
                    <a:pt x="13" y="51"/>
                    <a:pt x="13" y="33"/>
                  </a:cubicBezTo>
                  <a:cubicBezTo>
                    <a:pt x="19" y="29"/>
                    <a:pt x="18" y="17"/>
                    <a:pt x="2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7" name="Freeform 1018"/>
            <p:cNvSpPr>
              <a:spLocks/>
            </p:cNvSpPr>
            <p:nvPr/>
          </p:nvSpPr>
          <p:spPr bwMode="auto">
            <a:xfrm>
              <a:off x="9723955" y="-59363"/>
              <a:ext cx="51099" cy="102196"/>
            </a:xfrm>
            <a:custGeom>
              <a:avLst/>
              <a:gdLst>
                <a:gd name="T0" fmla="*/ 14 w 14"/>
                <a:gd name="T1" fmla="*/ 25 h 27"/>
                <a:gd name="T2" fmla="*/ 9 w 14"/>
                <a:gd name="T3" fmla="*/ 0 h 27"/>
                <a:gd name="T4" fmla="*/ 5 w 14"/>
                <a:gd name="T5" fmla="*/ 0 h 27"/>
                <a:gd name="T6" fmla="*/ 14 w 14"/>
                <a:gd name="T7" fmla="*/ 2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27">
                  <a:moveTo>
                    <a:pt x="14" y="25"/>
                  </a:moveTo>
                  <a:cubicBezTo>
                    <a:pt x="11" y="18"/>
                    <a:pt x="8" y="7"/>
                    <a:pt x="9" y="0"/>
                  </a:cubicBezTo>
                  <a:cubicBezTo>
                    <a:pt x="7" y="0"/>
                    <a:pt x="6" y="0"/>
                    <a:pt x="5" y="0"/>
                  </a:cubicBezTo>
                  <a:cubicBezTo>
                    <a:pt x="0" y="10"/>
                    <a:pt x="7" y="27"/>
                    <a:pt x="14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9" name="Freeform 1020"/>
            <p:cNvSpPr>
              <a:spLocks noEditPoints="1"/>
            </p:cNvSpPr>
            <p:nvPr/>
          </p:nvSpPr>
          <p:spPr bwMode="auto">
            <a:xfrm>
              <a:off x="9480631" y="-44763"/>
              <a:ext cx="194659" cy="311454"/>
            </a:xfrm>
            <a:custGeom>
              <a:avLst/>
              <a:gdLst>
                <a:gd name="T0" fmla="*/ 49 w 52"/>
                <a:gd name="T1" fmla="*/ 30 h 83"/>
                <a:gd name="T2" fmla="*/ 32 w 52"/>
                <a:gd name="T3" fmla="*/ 15 h 83"/>
                <a:gd name="T4" fmla="*/ 34 w 52"/>
                <a:gd name="T5" fmla="*/ 2 h 83"/>
                <a:gd name="T6" fmla="*/ 27 w 52"/>
                <a:gd name="T7" fmla="*/ 1 h 83"/>
                <a:gd name="T8" fmla="*/ 9 w 52"/>
                <a:gd name="T9" fmla="*/ 21 h 83"/>
                <a:gd name="T10" fmla="*/ 12 w 52"/>
                <a:gd name="T11" fmla="*/ 70 h 83"/>
                <a:gd name="T12" fmla="*/ 49 w 52"/>
                <a:gd name="T13" fmla="*/ 30 h 83"/>
                <a:gd name="T14" fmla="*/ 19 w 52"/>
                <a:gd name="T15" fmla="*/ 66 h 83"/>
                <a:gd name="T16" fmla="*/ 9 w 52"/>
                <a:gd name="T17" fmla="*/ 51 h 83"/>
                <a:gd name="T18" fmla="*/ 23 w 52"/>
                <a:gd name="T19" fmla="*/ 16 h 83"/>
                <a:gd name="T20" fmla="*/ 28 w 52"/>
                <a:gd name="T21" fmla="*/ 24 h 83"/>
                <a:gd name="T22" fmla="*/ 43 w 52"/>
                <a:gd name="T23" fmla="*/ 33 h 83"/>
                <a:gd name="T24" fmla="*/ 19 w 52"/>
                <a:gd name="T25" fmla="*/ 66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3">
                  <a:moveTo>
                    <a:pt x="49" y="30"/>
                  </a:moveTo>
                  <a:cubicBezTo>
                    <a:pt x="46" y="23"/>
                    <a:pt x="34" y="24"/>
                    <a:pt x="32" y="15"/>
                  </a:cubicBezTo>
                  <a:cubicBezTo>
                    <a:pt x="31" y="8"/>
                    <a:pt x="38" y="6"/>
                    <a:pt x="34" y="2"/>
                  </a:cubicBezTo>
                  <a:cubicBezTo>
                    <a:pt x="32" y="1"/>
                    <a:pt x="30" y="0"/>
                    <a:pt x="27" y="1"/>
                  </a:cubicBezTo>
                  <a:cubicBezTo>
                    <a:pt x="23" y="10"/>
                    <a:pt x="14" y="13"/>
                    <a:pt x="9" y="21"/>
                  </a:cubicBezTo>
                  <a:cubicBezTo>
                    <a:pt x="0" y="36"/>
                    <a:pt x="1" y="57"/>
                    <a:pt x="12" y="70"/>
                  </a:cubicBezTo>
                  <a:cubicBezTo>
                    <a:pt x="36" y="83"/>
                    <a:pt x="52" y="59"/>
                    <a:pt x="49" y="30"/>
                  </a:cubicBezTo>
                  <a:close/>
                  <a:moveTo>
                    <a:pt x="19" y="66"/>
                  </a:moveTo>
                  <a:cubicBezTo>
                    <a:pt x="16" y="60"/>
                    <a:pt x="10" y="58"/>
                    <a:pt x="9" y="51"/>
                  </a:cubicBezTo>
                  <a:cubicBezTo>
                    <a:pt x="7" y="37"/>
                    <a:pt x="16" y="23"/>
                    <a:pt x="23" y="16"/>
                  </a:cubicBezTo>
                  <a:cubicBezTo>
                    <a:pt x="27" y="16"/>
                    <a:pt x="26" y="22"/>
                    <a:pt x="28" y="24"/>
                  </a:cubicBezTo>
                  <a:cubicBezTo>
                    <a:pt x="34" y="26"/>
                    <a:pt x="39" y="30"/>
                    <a:pt x="43" y="33"/>
                  </a:cubicBezTo>
                  <a:cubicBezTo>
                    <a:pt x="42" y="52"/>
                    <a:pt x="39" y="68"/>
                    <a:pt x="19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0" name="Freeform 1021"/>
            <p:cNvSpPr>
              <a:spLocks/>
            </p:cNvSpPr>
            <p:nvPr/>
          </p:nvSpPr>
          <p:spPr bwMode="auto">
            <a:xfrm>
              <a:off x="6473151" y="-88562"/>
              <a:ext cx="197093" cy="260357"/>
            </a:xfrm>
            <a:custGeom>
              <a:avLst/>
              <a:gdLst>
                <a:gd name="T0" fmla="*/ 50 w 53"/>
                <a:gd name="T1" fmla="*/ 32 h 70"/>
                <a:gd name="T2" fmla="*/ 35 w 53"/>
                <a:gd name="T3" fmla="*/ 30 h 70"/>
                <a:gd name="T4" fmla="*/ 33 w 53"/>
                <a:gd name="T5" fmla="*/ 8 h 70"/>
                <a:gd name="T6" fmla="*/ 15 w 53"/>
                <a:gd name="T7" fmla="*/ 30 h 70"/>
                <a:gd name="T8" fmla="*/ 0 w 53"/>
                <a:gd name="T9" fmla="*/ 32 h 70"/>
                <a:gd name="T10" fmla="*/ 3 w 53"/>
                <a:gd name="T11" fmla="*/ 46 h 70"/>
                <a:gd name="T12" fmla="*/ 16 w 53"/>
                <a:gd name="T13" fmla="*/ 49 h 70"/>
                <a:gd name="T14" fmla="*/ 13 w 53"/>
                <a:gd name="T15" fmla="*/ 63 h 70"/>
                <a:gd name="T16" fmla="*/ 32 w 53"/>
                <a:gd name="T17" fmla="*/ 70 h 70"/>
                <a:gd name="T18" fmla="*/ 37 w 53"/>
                <a:gd name="T19" fmla="*/ 51 h 70"/>
                <a:gd name="T20" fmla="*/ 52 w 53"/>
                <a:gd name="T21" fmla="*/ 50 h 70"/>
                <a:gd name="T22" fmla="*/ 50 w 53"/>
                <a:gd name="T2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70">
                  <a:moveTo>
                    <a:pt x="50" y="32"/>
                  </a:moveTo>
                  <a:cubicBezTo>
                    <a:pt x="45" y="31"/>
                    <a:pt x="38" y="33"/>
                    <a:pt x="35" y="30"/>
                  </a:cubicBezTo>
                  <a:cubicBezTo>
                    <a:pt x="36" y="25"/>
                    <a:pt x="34" y="17"/>
                    <a:pt x="33" y="8"/>
                  </a:cubicBezTo>
                  <a:cubicBezTo>
                    <a:pt x="13" y="0"/>
                    <a:pt x="23" y="18"/>
                    <a:pt x="15" y="30"/>
                  </a:cubicBezTo>
                  <a:cubicBezTo>
                    <a:pt x="10" y="27"/>
                    <a:pt x="4" y="29"/>
                    <a:pt x="0" y="32"/>
                  </a:cubicBezTo>
                  <a:cubicBezTo>
                    <a:pt x="1" y="40"/>
                    <a:pt x="0" y="40"/>
                    <a:pt x="3" y="46"/>
                  </a:cubicBezTo>
                  <a:cubicBezTo>
                    <a:pt x="8" y="49"/>
                    <a:pt x="12" y="45"/>
                    <a:pt x="16" y="49"/>
                  </a:cubicBezTo>
                  <a:cubicBezTo>
                    <a:pt x="16" y="57"/>
                    <a:pt x="16" y="58"/>
                    <a:pt x="13" y="63"/>
                  </a:cubicBezTo>
                  <a:cubicBezTo>
                    <a:pt x="18" y="66"/>
                    <a:pt x="24" y="69"/>
                    <a:pt x="32" y="70"/>
                  </a:cubicBezTo>
                  <a:cubicBezTo>
                    <a:pt x="35" y="65"/>
                    <a:pt x="32" y="53"/>
                    <a:pt x="37" y="51"/>
                  </a:cubicBezTo>
                  <a:cubicBezTo>
                    <a:pt x="42" y="50"/>
                    <a:pt x="49" y="52"/>
                    <a:pt x="52" y="50"/>
                  </a:cubicBezTo>
                  <a:cubicBezTo>
                    <a:pt x="52" y="45"/>
                    <a:pt x="53" y="38"/>
                    <a:pt x="5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1" name="Freeform 1022"/>
            <p:cNvSpPr>
              <a:spLocks noEditPoints="1"/>
            </p:cNvSpPr>
            <p:nvPr/>
          </p:nvSpPr>
          <p:spPr bwMode="auto">
            <a:xfrm>
              <a:off x="11541583" y="-3398"/>
              <a:ext cx="153295" cy="228724"/>
            </a:xfrm>
            <a:custGeom>
              <a:avLst/>
              <a:gdLst>
                <a:gd name="T0" fmla="*/ 31 w 41"/>
                <a:gd name="T1" fmla="*/ 13 h 61"/>
                <a:gd name="T2" fmla="*/ 3 w 41"/>
                <a:gd name="T3" fmla="*/ 6 h 61"/>
                <a:gd name="T4" fmla="*/ 1 w 41"/>
                <a:gd name="T5" fmla="*/ 55 h 61"/>
                <a:gd name="T6" fmla="*/ 31 w 41"/>
                <a:gd name="T7" fmla="*/ 13 h 61"/>
                <a:gd name="T8" fmla="*/ 10 w 41"/>
                <a:gd name="T9" fmla="*/ 12 h 61"/>
                <a:gd name="T10" fmla="*/ 9 w 41"/>
                <a:gd name="T11" fmla="*/ 48 h 61"/>
                <a:gd name="T12" fmla="*/ 10 w 41"/>
                <a:gd name="T13" fmla="*/ 1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61">
                  <a:moveTo>
                    <a:pt x="31" y="13"/>
                  </a:moveTo>
                  <a:cubicBezTo>
                    <a:pt x="25" y="7"/>
                    <a:pt x="12" y="0"/>
                    <a:pt x="3" y="6"/>
                  </a:cubicBezTo>
                  <a:cubicBezTo>
                    <a:pt x="3" y="22"/>
                    <a:pt x="0" y="42"/>
                    <a:pt x="1" y="55"/>
                  </a:cubicBezTo>
                  <a:cubicBezTo>
                    <a:pt x="21" y="61"/>
                    <a:pt x="41" y="37"/>
                    <a:pt x="31" y="13"/>
                  </a:cubicBezTo>
                  <a:close/>
                  <a:moveTo>
                    <a:pt x="10" y="12"/>
                  </a:moveTo>
                  <a:cubicBezTo>
                    <a:pt x="36" y="9"/>
                    <a:pt x="30" y="51"/>
                    <a:pt x="9" y="48"/>
                  </a:cubicBezTo>
                  <a:cubicBezTo>
                    <a:pt x="5" y="36"/>
                    <a:pt x="10" y="25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2" name="Freeform 1023"/>
            <p:cNvSpPr>
              <a:spLocks noEditPoints="1"/>
            </p:cNvSpPr>
            <p:nvPr/>
          </p:nvSpPr>
          <p:spPr bwMode="auto">
            <a:xfrm>
              <a:off x="9624193" y="-10698"/>
              <a:ext cx="559644" cy="559644"/>
            </a:xfrm>
            <a:custGeom>
              <a:avLst/>
              <a:gdLst>
                <a:gd name="T0" fmla="*/ 99 w 150"/>
                <a:gd name="T1" fmla="*/ 10 h 150"/>
                <a:gd name="T2" fmla="*/ 36 w 150"/>
                <a:gd name="T3" fmla="*/ 57 h 150"/>
                <a:gd name="T4" fmla="*/ 12 w 150"/>
                <a:gd name="T5" fmla="*/ 85 h 150"/>
                <a:gd name="T6" fmla="*/ 18 w 150"/>
                <a:gd name="T7" fmla="*/ 141 h 150"/>
                <a:gd name="T8" fmla="*/ 54 w 150"/>
                <a:gd name="T9" fmla="*/ 141 h 150"/>
                <a:gd name="T10" fmla="*/ 117 w 150"/>
                <a:gd name="T11" fmla="*/ 136 h 150"/>
                <a:gd name="T12" fmla="*/ 140 w 150"/>
                <a:gd name="T13" fmla="*/ 88 h 150"/>
                <a:gd name="T14" fmla="*/ 149 w 150"/>
                <a:gd name="T15" fmla="*/ 31 h 150"/>
                <a:gd name="T16" fmla="*/ 99 w 150"/>
                <a:gd name="T17" fmla="*/ 10 h 150"/>
                <a:gd name="T18" fmla="*/ 137 w 150"/>
                <a:gd name="T19" fmla="*/ 74 h 150"/>
                <a:gd name="T20" fmla="*/ 124 w 150"/>
                <a:gd name="T21" fmla="*/ 115 h 150"/>
                <a:gd name="T22" fmla="*/ 98 w 150"/>
                <a:gd name="T23" fmla="*/ 137 h 150"/>
                <a:gd name="T24" fmla="*/ 50 w 150"/>
                <a:gd name="T25" fmla="*/ 134 h 150"/>
                <a:gd name="T26" fmla="*/ 39 w 150"/>
                <a:gd name="T27" fmla="*/ 137 h 150"/>
                <a:gd name="T28" fmla="*/ 22 w 150"/>
                <a:gd name="T29" fmla="*/ 135 h 150"/>
                <a:gd name="T30" fmla="*/ 63 w 150"/>
                <a:gd name="T31" fmla="*/ 45 h 150"/>
                <a:gd name="T32" fmla="*/ 126 w 150"/>
                <a:gd name="T33" fmla="*/ 12 h 150"/>
                <a:gd name="T34" fmla="*/ 137 w 150"/>
                <a:gd name="T35" fmla="*/ 15 h 150"/>
                <a:gd name="T36" fmla="*/ 137 w 150"/>
                <a:gd name="T37" fmla="*/ 74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0" h="150">
                  <a:moveTo>
                    <a:pt x="99" y="10"/>
                  </a:moveTo>
                  <a:cubicBezTo>
                    <a:pt x="81" y="19"/>
                    <a:pt x="51" y="43"/>
                    <a:pt x="36" y="57"/>
                  </a:cubicBezTo>
                  <a:cubicBezTo>
                    <a:pt x="30" y="63"/>
                    <a:pt x="15" y="79"/>
                    <a:pt x="12" y="85"/>
                  </a:cubicBezTo>
                  <a:cubicBezTo>
                    <a:pt x="4" y="102"/>
                    <a:pt x="8" y="134"/>
                    <a:pt x="18" y="141"/>
                  </a:cubicBezTo>
                  <a:cubicBezTo>
                    <a:pt x="26" y="146"/>
                    <a:pt x="41" y="142"/>
                    <a:pt x="54" y="141"/>
                  </a:cubicBezTo>
                  <a:cubicBezTo>
                    <a:pt x="80" y="141"/>
                    <a:pt x="100" y="150"/>
                    <a:pt x="117" y="136"/>
                  </a:cubicBezTo>
                  <a:cubicBezTo>
                    <a:pt x="127" y="125"/>
                    <a:pt x="135" y="107"/>
                    <a:pt x="140" y="88"/>
                  </a:cubicBezTo>
                  <a:cubicBezTo>
                    <a:pt x="144" y="70"/>
                    <a:pt x="150" y="49"/>
                    <a:pt x="149" y="31"/>
                  </a:cubicBezTo>
                  <a:cubicBezTo>
                    <a:pt x="148" y="1"/>
                    <a:pt x="121" y="0"/>
                    <a:pt x="99" y="10"/>
                  </a:cubicBezTo>
                  <a:close/>
                  <a:moveTo>
                    <a:pt x="137" y="74"/>
                  </a:moveTo>
                  <a:cubicBezTo>
                    <a:pt x="133" y="89"/>
                    <a:pt x="129" y="106"/>
                    <a:pt x="124" y="115"/>
                  </a:cubicBezTo>
                  <a:cubicBezTo>
                    <a:pt x="119" y="125"/>
                    <a:pt x="110" y="135"/>
                    <a:pt x="98" y="137"/>
                  </a:cubicBezTo>
                  <a:cubicBezTo>
                    <a:pt x="86" y="139"/>
                    <a:pt x="67" y="133"/>
                    <a:pt x="50" y="134"/>
                  </a:cubicBezTo>
                  <a:cubicBezTo>
                    <a:pt x="46" y="135"/>
                    <a:pt x="42" y="137"/>
                    <a:pt x="39" y="137"/>
                  </a:cubicBezTo>
                  <a:cubicBezTo>
                    <a:pt x="37" y="137"/>
                    <a:pt x="27" y="132"/>
                    <a:pt x="22" y="135"/>
                  </a:cubicBezTo>
                  <a:cubicBezTo>
                    <a:pt x="0" y="92"/>
                    <a:pt x="36" y="67"/>
                    <a:pt x="63" y="45"/>
                  </a:cubicBezTo>
                  <a:cubicBezTo>
                    <a:pt x="83" y="29"/>
                    <a:pt x="108" y="10"/>
                    <a:pt x="126" y="12"/>
                  </a:cubicBezTo>
                  <a:cubicBezTo>
                    <a:pt x="130" y="12"/>
                    <a:pt x="133" y="12"/>
                    <a:pt x="137" y="15"/>
                  </a:cubicBezTo>
                  <a:cubicBezTo>
                    <a:pt x="145" y="30"/>
                    <a:pt x="142" y="50"/>
                    <a:pt x="137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3" name="Freeform 1024"/>
            <p:cNvSpPr>
              <a:spLocks noEditPoints="1"/>
            </p:cNvSpPr>
            <p:nvPr/>
          </p:nvSpPr>
          <p:spPr bwMode="auto">
            <a:xfrm>
              <a:off x="8310245" y="-13130"/>
              <a:ext cx="946530" cy="820001"/>
            </a:xfrm>
            <a:custGeom>
              <a:avLst/>
              <a:gdLst>
                <a:gd name="T0" fmla="*/ 250 w 254"/>
                <a:gd name="T1" fmla="*/ 156 h 220"/>
                <a:gd name="T2" fmla="*/ 235 w 254"/>
                <a:gd name="T3" fmla="*/ 150 h 220"/>
                <a:gd name="T4" fmla="*/ 172 w 254"/>
                <a:gd name="T5" fmla="*/ 149 h 220"/>
                <a:gd name="T6" fmla="*/ 130 w 254"/>
                <a:gd name="T7" fmla="*/ 28 h 220"/>
                <a:gd name="T8" fmla="*/ 148 w 254"/>
                <a:gd name="T9" fmla="*/ 9 h 220"/>
                <a:gd name="T10" fmla="*/ 126 w 254"/>
                <a:gd name="T11" fmla="*/ 24 h 220"/>
                <a:gd name="T12" fmla="*/ 108 w 254"/>
                <a:gd name="T13" fmla="*/ 0 h 220"/>
                <a:gd name="T14" fmla="*/ 120 w 254"/>
                <a:gd name="T15" fmla="*/ 28 h 220"/>
                <a:gd name="T16" fmla="*/ 25 w 254"/>
                <a:gd name="T17" fmla="*/ 139 h 220"/>
                <a:gd name="T18" fmla="*/ 10 w 254"/>
                <a:gd name="T19" fmla="*/ 158 h 220"/>
                <a:gd name="T20" fmla="*/ 2 w 254"/>
                <a:gd name="T21" fmla="*/ 180 h 220"/>
                <a:gd name="T22" fmla="*/ 168 w 254"/>
                <a:gd name="T23" fmla="*/ 159 h 220"/>
                <a:gd name="T24" fmla="*/ 169 w 254"/>
                <a:gd name="T25" fmla="*/ 220 h 220"/>
                <a:gd name="T26" fmla="*/ 174 w 254"/>
                <a:gd name="T27" fmla="*/ 191 h 220"/>
                <a:gd name="T28" fmla="*/ 174 w 254"/>
                <a:gd name="T29" fmla="*/ 157 h 220"/>
                <a:gd name="T30" fmla="*/ 224 w 254"/>
                <a:gd name="T31" fmla="*/ 157 h 220"/>
                <a:gd name="T32" fmla="*/ 250 w 254"/>
                <a:gd name="T33" fmla="*/ 156 h 220"/>
                <a:gd name="T34" fmla="*/ 10 w 254"/>
                <a:gd name="T35" fmla="*/ 172 h 220"/>
                <a:gd name="T36" fmla="*/ 122 w 254"/>
                <a:gd name="T37" fmla="*/ 35 h 220"/>
                <a:gd name="T38" fmla="*/ 124 w 254"/>
                <a:gd name="T39" fmla="*/ 35 h 220"/>
                <a:gd name="T40" fmla="*/ 168 w 254"/>
                <a:gd name="T41" fmla="*/ 152 h 220"/>
                <a:gd name="T42" fmla="*/ 10 w 254"/>
                <a:gd name="T43" fmla="*/ 172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54" h="220">
                  <a:moveTo>
                    <a:pt x="250" y="156"/>
                  </a:moveTo>
                  <a:cubicBezTo>
                    <a:pt x="254" y="147"/>
                    <a:pt x="240" y="151"/>
                    <a:pt x="235" y="150"/>
                  </a:cubicBezTo>
                  <a:cubicBezTo>
                    <a:pt x="208" y="148"/>
                    <a:pt x="190" y="153"/>
                    <a:pt x="172" y="149"/>
                  </a:cubicBezTo>
                  <a:cubicBezTo>
                    <a:pt x="168" y="99"/>
                    <a:pt x="141" y="71"/>
                    <a:pt x="130" y="28"/>
                  </a:cubicBezTo>
                  <a:cubicBezTo>
                    <a:pt x="135" y="20"/>
                    <a:pt x="148" y="22"/>
                    <a:pt x="148" y="9"/>
                  </a:cubicBezTo>
                  <a:cubicBezTo>
                    <a:pt x="136" y="10"/>
                    <a:pt x="134" y="20"/>
                    <a:pt x="126" y="24"/>
                  </a:cubicBezTo>
                  <a:cubicBezTo>
                    <a:pt x="120" y="16"/>
                    <a:pt x="116" y="6"/>
                    <a:pt x="108" y="0"/>
                  </a:cubicBezTo>
                  <a:cubicBezTo>
                    <a:pt x="102" y="9"/>
                    <a:pt x="118" y="18"/>
                    <a:pt x="120" y="28"/>
                  </a:cubicBezTo>
                  <a:cubicBezTo>
                    <a:pt x="85" y="60"/>
                    <a:pt x="53" y="101"/>
                    <a:pt x="25" y="139"/>
                  </a:cubicBezTo>
                  <a:cubicBezTo>
                    <a:pt x="21" y="145"/>
                    <a:pt x="15" y="152"/>
                    <a:pt x="10" y="158"/>
                  </a:cubicBezTo>
                  <a:cubicBezTo>
                    <a:pt x="6" y="164"/>
                    <a:pt x="0" y="172"/>
                    <a:pt x="2" y="180"/>
                  </a:cubicBezTo>
                  <a:cubicBezTo>
                    <a:pt x="56" y="177"/>
                    <a:pt x="112" y="162"/>
                    <a:pt x="168" y="159"/>
                  </a:cubicBezTo>
                  <a:cubicBezTo>
                    <a:pt x="174" y="179"/>
                    <a:pt x="162" y="207"/>
                    <a:pt x="169" y="220"/>
                  </a:cubicBezTo>
                  <a:cubicBezTo>
                    <a:pt x="177" y="215"/>
                    <a:pt x="173" y="201"/>
                    <a:pt x="174" y="191"/>
                  </a:cubicBezTo>
                  <a:cubicBezTo>
                    <a:pt x="174" y="179"/>
                    <a:pt x="176" y="167"/>
                    <a:pt x="174" y="157"/>
                  </a:cubicBezTo>
                  <a:cubicBezTo>
                    <a:pt x="194" y="157"/>
                    <a:pt x="211" y="156"/>
                    <a:pt x="224" y="157"/>
                  </a:cubicBezTo>
                  <a:cubicBezTo>
                    <a:pt x="234" y="158"/>
                    <a:pt x="250" y="163"/>
                    <a:pt x="250" y="156"/>
                  </a:cubicBezTo>
                  <a:close/>
                  <a:moveTo>
                    <a:pt x="10" y="172"/>
                  </a:moveTo>
                  <a:cubicBezTo>
                    <a:pt x="42" y="121"/>
                    <a:pt x="78" y="74"/>
                    <a:pt x="122" y="35"/>
                  </a:cubicBezTo>
                  <a:cubicBezTo>
                    <a:pt x="123" y="35"/>
                    <a:pt x="124" y="35"/>
                    <a:pt x="124" y="35"/>
                  </a:cubicBezTo>
                  <a:cubicBezTo>
                    <a:pt x="139" y="74"/>
                    <a:pt x="161" y="105"/>
                    <a:pt x="168" y="152"/>
                  </a:cubicBezTo>
                  <a:cubicBezTo>
                    <a:pt x="112" y="156"/>
                    <a:pt x="64" y="169"/>
                    <a:pt x="10" y="1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5" name="Freeform 1026"/>
            <p:cNvSpPr>
              <a:spLocks noEditPoints="1"/>
            </p:cNvSpPr>
            <p:nvPr/>
          </p:nvSpPr>
          <p:spPr bwMode="auto">
            <a:xfrm>
              <a:off x="7268820" y="30668"/>
              <a:ext cx="912464" cy="1194719"/>
            </a:xfrm>
            <a:custGeom>
              <a:avLst/>
              <a:gdLst>
                <a:gd name="T0" fmla="*/ 235 w 245"/>
                <a:gd name="T1" fmla="*/ 177 h 320"/>
                <a:gd name="T2" fmla="*/ 231 w 245"/>
                <a:gd name="T3" fmla="*/ 37 h 320"/>
                <a:gd name="T4" fmla="*/ 177 w 245"/>
                <a:gd name="T5" fmla="*/ 4 h 320"/>
                <a:gd name="T6" fmla="*/ 6 w 245"/>
                <a:gd name="T7" fmla="*/ 14 h 320"/>
                <a:gd name="T8" fmla="*/ 1 w 245"/>
                <a:gd name="T9" fmla="*/ 223 h 320"/>
                <a:gd name="T10" fmla="*/ 26 w 245"/>
                <a:gd name="T11" fmla="*/ 305 h 320"/>
                <a:gd name="T12" fmla="*/ 194 w 245"/>
                <a:gd name="T13" fmla="*/ 318 h 320"/>
                <a:gd name="T14" fmla="*/ 227 w 245"/>
                <a:gd name="T15" fmla="*/ 301 h 320"/>
                <a:gd name="T16" fmla="*/ 208 w 245"/>
                <a:gd name="T17" fmla="*/ 271 h 320"/>
                <a:gd name="T18" fmla="*/ 227 w 245"/>
                <a:gd name="T19" fmla="*/ 301 h 320"/>
                <a:gd name="T20" fmla="*/ 210 w 245"/>
                <a:gd name="T21" fmla="*/ 250 h 320"/>
                <a:gd name="T22" fmla="*/ 227 w 245"/>
                <a:gd name="T23" fmla="*/ 277 h 320"/>
                <a:gd name="T24" fmla="*/ 226 w 245"/>
                <a:gd name="T25" fmla="*/ 253 h 320"/>
                <a:gd name="T26" fmla="*/ 210 w 245"/>
                <a:gd name="T27" fmla="*/ 228 h 320"/>
                <a:gd name="T28" fmla="*/ 223 w 245"/>
                <a:gd name="T29" fmla="*/ 188 h 320"/>
                <a:gd name="T30" fmla="*/ 210 w 245"/>
                <a:gd name="T31" fmla="*/ 196 h 320"/>
                <a:gd name="T32" fmla="*/ 223 w 245"/>
                <a:gd name="T33" fmla="*/ 188 h 320"/>
                <a:gd name="T34" fmla="*/ 210 w 245"/>
                <a:gd name="T35" fmla="*/ 156 h 320"/>
                <a:gd name="T36" fmla="*/ 225 w 245"/>
                <a:gd name="T37" fmla="*/ 182 h 320"/>
                <a:gd name="T38" fmla="*/ 225 w 245"/>
                <a:gd name="T39" fmla="*/ 213 h 320"/>
                <a:gd name="T40" fmla="*/ 210 w 245"/>
                <a:gd name="T41" fmla="*/ 218 h 320"/>
                <a:gd name="T42" fmla="*/ 225 w 245"/>
                <a:gd name="T43" fmla="*/ 213 h 320"/>
                <a:gd name="T44" fmla="*/ 210 w 245"/>
                <a:gd name="T45" fmla="*/ 147 h 320"/>
                <a:gd name="T46" fmla="*/ 225 w 245"/>
                <a:gd name="T47" fmla="*/ 141 h 320"/>
                <a:gd name="T48" fmla="*/ 225 w 245"/>
                <a:gd name="T49" fmla="*/ 134 h 320"/>
                <a:gd name="T50" fmla="*/ 210 w 245"/>
                <a:gd name="T51" fmla="*/ 114 h 320"/>
                <a:gd name="T52" fmla="*/ 225 w 245"/>
                <a:gd name="T53" fmla="*/ 134 h 320"/>
                <a:gd name="T54" fmla="*/ 208 w 245"/>
                <a:gd name="T55" fmla="*/ 106 h 320"/>
                <a:gd name="T56" fmla="*/ 223 w 245"/>
                <a:gd name="T57" fmla="*/ 101 h 320"/>
                <a:gd name="T58" fmla="*/ 208 w 245"/>
                <a:gd name="T59" fmla="*/ 21 h 320"/>
                <a:gd name="T60" fmla="*/ 207 w 245"/>
                <a:gd name="T61" fmla="*/ 35 h 320"/>
                <a:gd name="T62" fmla="*/ 207 w 245"/>
                <a:gd name="T63" fmla="*/ 45 h 320"/>
                <a:gd name="T64" fmla="*/ 221 w 245"/>
                <a:gd name="T65" fmla="*/ 70 h 320"/>
                <a:gd name="T66" fmla="*/ 207 w 245"/>
                <a:gd name="T67" fmla="*/ 45 h 320"/>
                <a:gd name="T68" fmla="*/ 221 w 245"/>
                <a:gd name="T69" fmla="*/ 78 h 320"/>
                <a:gd name="T70" fmla="*/ 207 w 245"/>
                <a:gd name="T71" fmla="*/ 82 h 320"/>
                <a:gd name="T72" fmla="*/ 222 w 245"/>
                <a:gd name="T73" fmla="*/ 306 h 320"/>
                <a:gd name="T74" fmla="*/ 222 w 245"/>
                <a:gd name="T75" fmla="*/ 306 h 320"/>
                <a:gd name="T76" fmla="*/ 10 w 245"/>
                <a:gd name="T77" fmla="*/ 269 h 320"/>
                <a:gd name="T78" fmla="*/ 200 w 245"/>
                <a:gd name="T79" fmla="*/ 11 h 320"/>
                <a:gd name="T80" fmla="*/ 43 w 245"/>
                <a:gd name="T81" fmla="*/ 284 h 320"/>
                <a:gd name="T82" fmla="*/ 26 w 245"/>
                <a:gd name="T83" fmla="*/ 294 h 320"/>
                <a:gd name="T84" fmla="*/ 51 w 245"/>
                <a:gd name="T85" fmla="*/ 306 h 320"/>
                <a:gd name="T86" fmla="*/ 50 w 245"/>
                <a:gd name="T87" fmla="*/ 295 h 320"/>
                <a:gd name="T88" fmla="*/ 50 w 245"/>
                <a:gd name="T89" fmla="*/ 295 h 320"/>
                <a:gd name="T90" fmla="*/ 69 w 245"/>
                <a:gd name="T91" fmla="*/ 293 h 320"/>
                <a:gd name="T92" fmla="*/ 75 w 245"/>
                <a:gd name="T93" fmla="*/ 305 h 320"/>
                <a:gd name="T94" fmla="*/ 101 w 245"/>
                <a:gd name="T95" fmla="*/ 293 h 320"/>
                <a:gd name="T96" fmla="*/ 89 w 245"/>
                <a:gd name="T97" fmla="*/ 294 h 320"/>
                <a:gd name="T98" fmla="*/ 129 w 245"/>
                <a:gd name="T99" fmla="*/ 304 h 320"/>
                <a:gd name="T100" fmla="*/ 137 w 245"/>
                <a:gd name="T101" fmla="*/ 307 h 320"/>
                <a:gd name="T102" fmla="*/ 145 w 245"/>
                <a:gd name="T103" fmla="*/ 293 h 320"/>
                <a:gd name="T104" fmla="*/ 137 w 245"/>
                <a:gd name="T105" fmla="*/ 307 h 320"/>
                <a:gd name="T106" fmla="*/ 164 w 245"/>
                <a:gd name="T107" fmla="*/ 292 h 320"/>
                <a:gd name="T108" fmla="*/ 151 w 245"/>
                <a:gd name="T109" fmla="*/ 293 h 320"/>
                <a:gd name="T110" fmla="*/ 172 w 245"/>
                <a:gd name="T111" fmla="*/ 294 h 320"/>
                <a:gd name="T112" fmla="*/ 195 w 245"/>
                <a:gd name="T113" fmla="*/ 305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45" h="320">
                  <a:moveTo>
                    <a:pt x="237" y="313"/>
                  </a:moveTo>
                  <a:cubicBezTo>
                    <a:pt x="245" y="272"/>
                    <a:pt x="237" y="223"/>
                    <a:pt x="235" y="177"/>
                  </a:cubicBezTo>
                  <a:cubicBezTo>
                    <a:pt x="234" y="139"/>
                    <a:pt x="232" y="101"/>
                    <a:pt x="231" y="55"/>
                  </a:cubicBezTo>
                  <a:cubicBezTo>
                    <a:pt x="231" y="49"/>
                    <a:pt x="232" y="41"/>
                    <a:pt x="231" y="37"/>
                  </a:cubicBezTo>
                  <a:cubicBezTo>
                    <a:pt x="229" y="30"/>
                    <a:pt x="209" y="5"/>
                    <a:pt x="204" y="3"/>
                  </a:cubicBezTo>
                  <a:cubicBezTo>
                    <a:pt x="197" y="0"/>
                    <a:pt x="185" y="4"/>
                    <a:pt x="177" y="4"/>
                  </a:cubicBezTo>
                  <a:cubicBezTo>
                    <a:pt x="133" y="6"/>
                    <a:pt x="86" y="8"/>
                    <a:pt x="49" y="9"/>
                  </a:cubicBezTo>
                  <a:cubicBezTo>
                    <a:pt x="35" y="9"/>
                    <a:pt x="19" y="7"/>
                    <a:pt x="6" y="14"/>
                  </a:cubicBezTo>
                  <a:cubicBezTo>
                    <a:pt x="10" y="52"/>
                    <a:pt x="3" y="96"/>
                    <a:pt x="3" y="150"/>
                  </a:cubicBezTo>
                  <a:cubicBezTo>
                    <a:pt x="3" y="173"/>
                    <a:pt x="0" y="198"/>
                    <a:pt x="1" y="223"/>
                  </a:cubicBezTo>
                  <a:cubicBezTo>
                    <a:pt x="2" y="247"/>
                    <a:pt x="3" y="283"/>
                    <a:pt x="13" y="293"/>
                  </a:cubicBezTo>
                  <a:cubicBezTo>
                    <a:pt x="17" y="297"/>
                    <a:pt x="22" y="302"/>
                    <a:pt x="26" y="305"/>
                  </a:cubicBezTo>
                  <a:cubicBezTo>
                    <a:pt x="32" y="311"/>
                    <a:pt x="39" y="314"/>
                    <a:pt x="43" y="320"/>
                  </a:cubicBezTo>
                  <a:cubicBezTo>
                    <a:pt x="89" y="319"/>
                    <a:pt x="147" y="318"/>
                    <a:pt x="194" y="318"/>
                  </a:cubicBezTo>
                  <a:cubicBezTo>
                    <a:pt x="210" y="317"/>
                    <a:pt x="225" y="319"/>
                    <a:pt x="237" y="313"/>
                  </a:cubicBezTo>
                  <a:close/>
                  <a:moveTo>
                    <a:pt x="227" y="301"/>
                  </a:moveTo>
                  <a:cubicBezTo>
                    <a:pt x="222" y="293"/>
                    <a:pt x="213" y="289"/>
                    <a:pt x="207" y="282"/>
                  </a:cubicBezTo>
                  <a:cubicBezTo>
                    <a:pt x="211" y="279"/>
                    <a:pt x="209" y="276"/>
                    <a:pt x="208" y="271"/>
                  </a:cubicBezTo>
                  <a:cubicBezTo>
                    <a:pt x="216" y="275"/>
                    <a:pt x="221" y="280"/>
                    <a:pt x="227" y="285"/>
                  </a:cubicBezTo>
                  <a:cubicBezTo>
                    <a:pt x="227" y="290"/>
                    <a:pt x="227" y="295"/>
                    <a:pt x="227" y="301"/>
                  </a:cubicBezTo>
                  <a:close/>
                  <a:moveTo>
                    <a:pt x="208" y="263"/>
                  </a:moveTo>
                  <a:cubicBezTo>
                    <a:pt x="208" y="258"/>
                    <a:pt x="211" y="256"/>
                    <a:pt x="210" y="250"/>
                  </a:cubicBezTo>
                  <a:cubicBezTo>
                    <a:pt x="216" y="253"/>
                    <a:pt x="218" y="259"/>
                    <a:pt x="226" y="260"/>
                  </a:cubicBezTo>
                  <a:cubicBezTo>
                    <a:pt x="226" y="266"/>
                    <a:pt x="225" y="273"/>
                    <a:pt x="227" y="277"/>
                  </a:cubicBezTo>
                  <a:cubicBezTo>
                    <a:pt x="221" y="273"/>
                    <a:pt x="215" y="268"/>
                    <a:pt x="208" y="263"/>
                  </a:cubicBezTo>
                  <a:close/>
                  <a:moveTo>
                    <a:pt x="226" y="253"/>
                  </a:moveTo>
                  <a:cubicBezTo>
                    <a:pt x="219" y="251"/>
                    <a:pt x="215" y="245"/>
                    <a:pt x="210" y="242"/>
                  </a:cubicBezTo>
                  <a:cubicBezTo>
                    <a:pt x="210" y="236"/>
                    <a:pt x="211" y="231"/>
                    <a:pt x="210" y="228"/>
                  </a:cubicBezTo>
                  <a:cubicBezTo>
                    <a:pt x="219" y="229"/>
                    <a:pt x="229" y="238"/>
                    <a:pt x="226" y="253"/>
                  </a:cubicBezTo>
                  <a:close/>
                  <a:moveTo>
                    <a:pt x="223" y="188"/>
                  </a:moveTo>
                  <a:cubicBezTo>
                    <a:pt x="227" y="193"/>
                    <a:pt x="222" y="200"/>
                    <a:pt x="225" y="205"/>
                  </a:cubicBezTo>
                  <a:cubicBezTo>
                    <a:pt x="218" y="204"/>
                    <a:pt x="218" y="195"/>
                    <a:pt x="210" y="196"/>
                  </a:cubicBezTo>
                  <a:cubicBezTo>
                    <a:pt x="210" y="190"/>
                    <a:pt x="210" y="185"/>
                    <a:pt x="210" y="179"/>
                  </a:cubicBezTo>
                  <a:cubicBezTo>
                    <a:pt x="215" y="181"/>
                    <a:pt x="219" y="190"/>
                    <a:pt x="223" y="188"/>
                  </a:cubicBezTo>
                  <a:close/>
                  <a:moveTo>
                    <a:pt x="210" y="172"/>
                  </a:moveTo>
                  <a:cubicBezTo>
                    <a:pt x="210" y="167"/>
                    <a:pt x="210" y="161"/>
                    <a:pt x="210" y="156"/>
                  </a:cubicBezTo>
                  <a:cubicBezTo>
                    <a:pt x="216" y="158"/>
                    <a:pt x="218" y="163"/>
                    <a:pt x="225" y="164"/>
                  </a:cubicBezTo>
                  <a:cubicBezTo>
                    <a:pt x="225" y="170"/>
                    <a:pt x="225" y="176"/>
                    <a:pt x="225" y="182"/>
                  </a:cubicBezTo>
                  <a:cubicBezTo>
                    <a:pt x="219" y="180"/>
                    <a:pt x="215" y="175"/>
                    <a:pt x="210" y="172"/>
                  </a:cubicBezTo>
                  <a:close/>
                  <a:moveTo>
                    <a:pt x="225" y="213"/>
                  </a:moveTo>
                  <a:cubicBezTo>
                    <a:pt x="225" y="219"/>
                    <a:pt x="225" y="224"/>
                    <a:pt x="225" y="230"/>
                  </a:cubicBezTo>
                  <a:cubicBezTo>
                    <a:pt x="221" y="224"/>
                    <a:pt x="214" y="223"/>
                    <a:pt x="210" y="218"/>
                  </a:cubicBezTo>
                  <a:cubicBezTo>
                    <a:pt x="210" y="213"/>
                    <a:pt x="210" y="207"/>
                    <a:pt x="210" y="202"/>
                  </a:cubicBezTo>
                  <a:cubicBezTo>
                    <a:pt x="216" y="204"/>
                    <a:pt x="219" y="210"/>
                    <a:pt x="225" y="213"/>
                  </a:cubicBezTo>
                  <a:close/>
                  <a:moveTo>
                    <a:pt x="225" y="159"/>
                  </a:moveTo>
                  <a:cubicBezTo>
                    <a:pt x="220" y="155"/>
                    <a:pt x="215" y="151"/>
                    <a:pt x="210" y="147"/>
                  </a:cubicBezTo>
                  <a:cubicBezTo>
                    <a:pt x="209" y="143"/>
                    <a:pt x="211" y="136"/>
                    <a:pt x="208" y="134"/>
                  </a:cubicBezTo>
                  <a:cubicBezTo>
                    <a:pt x="214" y="130"/>
                    <a:pt x="218" y="140"/>
                    <a:pt x="225" y="141"/>
                  </a:cubicBezTo>
                  <a:cubicBezTo>
                    <a:pt x="224" y="149"/>
                    <a:pt x="226" y="153"/>
                    <a:pt x="225" y="159"/>
                  </a:cubicBezTo>
                  <a:close/>
                  <a:moveTo>
                    <a:pt x="225" y="134"/>
                  </a:moveTo>
                  <a:cubicBezTo>
                    <a:pt x="217" y="133"/>
                    <a:pt x="216" y="126"/>
                    <a:pt x="210" y="124"/>
                  </a:cubicBezTo>
                  <a:cubicBezTo>
                    <a:pt x="210" y="121"/>
                    <a:pt x="210" y="117"/>
                    <a:pt x="210" y="114"/>
                  </a:cubicBezTo>
                  <a:cubicBezTo>
                    <a:pt x="216" y="116"/>
                    <a:pt x="217" y="122"/>
                    <a:pt x="225" y="123"/>
                  </a:cubicBezTo>
                  <a:cubicBezTo>
                    <a:pt x="225" y="126"/>
                    <a:pt x="225" y="130"/>
                    <a:pt x="225" y="134"/>
                  </a:cubicBezTo>
                  <a:close/>
                  <a:moveTo>
                    <a:pt x="223" y="116"/>
                  </a:moveTo>
                  <a:cubicBezTo>
                    <a:pt x="217" y="114"/>
                    <a:pt x="215" y="108"/>
                    <a:pt x="208" y="106"/>
                  </a:cubicBezTo>
                  <a:cubicBezTo>
                    <a:pt x="210" y="102"/>
                    <a:pt x="207" y="98"/>
                    <a:pt x="208" y="91"/>
                  </a:cubicBezTo>
                  <a:cubicBezTo>
                    <a:pt x="214" y="94"/>
                    <a:pt x="217" y="98"/>
                    <a:pt x="223" y="101"/>
                  </a:cubicBezTo>
                  <a:cubicBezTo>
                    <a:pt x="223" y="106"/>
                    <a:pt x="223" y="111"/>
                    <a:pt x="223" y="116"/>
                  </a:cubicBezTo>
                  <a:close/>
                  <a:moveTo>
                    <a:pt x="208" y="21"/>
                  </a:moveTo>
                  <a:cubicBezTo>
                    <a:pt x="216" y="27"/>
                    <a:pt x="224" y="37"/>
                    <a:pt x="221" y="46"/>
                  </a:cubicBezTo>
                  <a:cubicBezTo>
                    <a:pt x="215" y="44"/>
                    <a:pt x="211" y="39"/>
                    <a:pt x="207" y="35"/>
                  </a:cubicBezTo>
                  <a:cubicBezTo>
                    <a:pt x="209" y="31"/>
                    <a:pt x="210" y="25"/>
                    <a:pt x="208" y="21"/>
                  </a:cubicBezTo>
                  <a:close/>
                  <a:moveTo>
                    <a:pt x="207" y="45"/>
                  </a:moveTo>
                  <a:cubicBezTo>
                    <a:pt x="211" y="48"/>
                    <a:pt x="216" y="52"/>
                    <a:pt x="221" y="55"/>
                  </a:cubicBezTo>
                  <a:cubicBezTo>
                    <a:pt x="220" y="62"/>
                    <a:pt x="222" y="64"/>
                    <a:pt x="221" y="70"/>
                  </a:cubicBezTo>
                  <a:cubicBezTo>
                    <a:pt x="215" y="69"/>
                    <a:pt x="214" y="63"/>
                    <a:pt x="207" y="64"/>
                  </a:cubicBezTo>
                  <a:cubicBezTo>
                    <a:pt x="207" y="58"/>
                    <a:pt x="207" y="51"/>
                    <a:pt x="207" y="45"/>
                  </a:cubicBezTo>
                  <a:close/>
                  <a:moveTo>
                    <a:pt x="207" y="70"/>
                  </a:moveTo>
                  <a:cubicBezTo>
                    <a:pt x="212" y="72"/>
                    <a:pt x="217" y="75"/>
                    <a:pt x="221" y="78"/>
                  </a:cubicBezTo>
                  <a:cubicBezTo>
                    <a:pt x="220" y="87"/>
                    <a:pt x="221" y="85"/>
                    <a:pt x="222" y="92"/>
                  </a:cubicBezTo>
                  <a:cubicBezTo>
                    <a:pt x="217" y="89"/>
                    <a:pt x="212" y="86"/>
                    <a:pt x="207" y="82"/>
                  </a:cubicBezTo>
                  <a:cubicBezTo>
                    <a:pt x="209" y="77"/>
                    <a:pt x="207" y="77"/>
                    <a:pt x="207" y="70"/>
                  </a:cubicBezTo>
                  <a:close/>
                  <a:moveTo>
                    <a:pt x="222" y="306"/>
                  </a:moveTo>
                  <a:cubicBezTo>
                    <a:pt x="208" y="311"/>
                    <a:pt x="196" y="302"/>
                    <a:pt x="192" y="293"/>
                  </a:cubicBezTo>
                  <a:cubicBezTo>
                    <a:pt x="207" y="287"/>
                    <a:pt x="214" y="301"/>
                    <a:pt x="222" y="306"/>
                  </a:cubicBezTo>
                  <a:close/>
                  <a:moveTo>
                    <a:pt x="17" y="283"/>
                  </a:moveTo>
                  <a:cubicBezTo>
                    <a:pt x="14" y="279"/>
                    <a:pt x="15" y="271"/>
                    <a:pt x="10" y="269"/>
                  </a:cubicBezTo>
                  <a:cubicBezTo>
                    <a:pt x="2" y="174"/>
                    <a:pt x="16" y="109"/>
                    <a:pt x="13" y="16"/>
                  </a:cubicBezTo>
                  <a:cubicBezTo>
                    <a:pt x="74" y="18"/>
                    <a:pt x="132" y="13"/>
                    <a:pt x="200" y="11"/>
                  </a:cubicBezTo>
                  <a:cubicBezTo>
                    <a:pt x="201" y="112"/>
                    <a:pt x="207" y="195"/>
                    <a:pt x="202" y="283"/>
                  </a:cubicBezTo>
                  <a:cubicBezTo>
                    <a:pt x="154" y="287"/>
                    <a:pt x="99" y="283"/>
                    <a:pt x="43" y="284"/>
                  </a:cubicBezTo>
                  <a:cubicBezTo>
                    <a:pt x="34" y="284"/>
                    <a:pt x="25" y="288"/>
                    <a:pt x="17" y="283"/>
                  </a:cubicBezTo>
                  <a:close/>
                  <a:moveTo>
                    <a:pt x="26" y="294"/>
                  </a:moveTo>
                  <a:cubicBezTo>
                    <a:pt x="29" y="291"/>
                    <a:pt x="37" y="294"/>
                    <a:pt x="42" y="293"/>
                  </a:cubicBezTo>
                  <a:cubicBezTo>
                    <a:pt x="45" y="297"/>
                    <a:pt x="48" y="302"/>
                    <a:pt x="51" y="306"/>
                  </a:cubicBezTo>
                  <a:cubicBezTo>
                    <a:pt x="40" y="310"/>
                    <a:pt x="33" y="299"/>
                    <a:pt x="26" y="294"/>
                  </a:cubicBezTo>
                  <a:close/>
                  <a:moveTo>
                    <a:pt x="50" y="295"/>
                  </a:moveTo>
                  <a:cubicBezTo>
                    <a:pt x="58" y="290"/>
                    <a:pt x="66" y="298"/>
                    <a:pt x="67" y="305"/>
                  </a:cubicBezTo>
                  <a:cubicBezTo>
                    <a:pt x="56" y="307"/>
                    <a:pt x="56" y="298"/>
                    <a:pt x="50" y="295"/>
                  </a:cubicBezTo>
                  <a:close/>
                  <a:moveTo>
                    <a:pt x="75" y="305"/>
                  </a:moveTo>
                  <a:cubicBezTo>
                    <a:pt x="76" y="298"/>
                    <a:pt x="69" y="299"/>
                    <a:pt x="69" y="293"/>
                  </a:cubicBezTo>
                  <a:cubicBezTo>
                    <a:pt x="77" y="293"/>
                    <a:pt x="83" y="297"/>
                    <a:pt x="86" y="303"/>
                  </a:cubicBezTo>
                  <a:cubicBezTo>
                    <a:pt x="82" y="306"/>
                    <a:pt x="80" y="304"/>
                    <a:pt x="75" y="305"/>
                  </a:cubicBezTo>
                  <a:close/>
                  <a:moveTo>
                    <a:pt x="89" y="294"/>
                  </a:moveTo>
                  <a:cubicBezTo>
                    <a:pt x="95" y="293"/>
                    <a:pt x="95" y="294"/>
                    <a:pt x="101" y="293"/>
                  </a:cubicBezTo>
                  <a:cubicBezTo>
                    <a:pt x="102" y="298"/>
                    <a:pt x="107" y="299"/>
                    <a:pt x="108" y="305"/>
                  </a:cubicBezTo>
                  <a:cubicBezTo>
                    <a:pt x="101" y="302"/>
                    <a:pt x="90" y="306"/>
                    <a:pt x="89" y="294"/>
                  </a:cubicBezTo>
                  <a:close/>
                  <a:moveTo>
                    <a:pt x="109" y="295"/>
                  </a:moveTo>
                  <a:cubicBezTo>
                    <a:pt x="118" y="290"/>
                    <a:pt x="126" y="298"/>
                    <a:pt x="129" y="304"/>
                  </a:cubicBezTo>
                  <a:cubicBezTo>
                    <a:pt x="120" y="309"/>
                    <a:pt x="111" y="301"/>
                    <a:pt x="109" y="295"/>
                  </a:cubicBezTo>
                  <a:close/>
                  <a:moveTo>
                    <a:pt x="137" y="307"/>
                  </a:moveTo>
                  <a:cubicBezTo>
                    <a:pt x="135" y="301"/>
                    <a:pt x="131" y="298"/>
                    <a:pt x="129" y="293"/>
                  </a:cubicBezTo>
                  <a:cubicBezTo>
                    <a:pt x="132" y="294"/>
                    <a:pt x="139" y="292"/>
                    <a:pt x="145" y="293"/>
                  </a:cubicBezTo>
                  <a:cubicBezTo>
                    <a:pt x="147" y="299"/>
                    <a:pt x="150" y="303"/>
                    <a:pt x="155" y="306"/>
                  </a:cubicBezTo>
                  <a:cubicBezTo>
                    <a:pt x="150" y="310"/>
                    <a:pt x="145" y="306"/>
                    <a:pt x="137" y="307"/>
                  </a:cubicBezTo>
                  <a:close/>
                  <a:moveTo>
                    <a:pt x="151" y="293"/>
                  </a:moveTo>
                  <a:cubicBezTo>
                    <a:pt x="151" y="292"/>
                    <a:pt x="158" y="292"/>
                    <a:pt x="164" y="292"/>
                  </a:cubicBezTo>
                  <a:cubicBezTo>
                    <a:pt x="168" y="297"/>
                    <a:pt x="171" y="303"/>
                    <a:pt x="176" y="306"/>
                  </a:cubicBezTo>
                  <a:cubicBezTo>
                    <a:pt x="163" y="312"/>
                    <a:pt x="156" y="299"/>
                    <a:pt x="151" y="293"/>
                  </a:cubicBezTo>
                  <a:close/>
                  <a:moveTo>
                    <a:pt x="185" y="308"/>
                  </a:moveTo>
                  <a:cubicBezTo>
                    <a:pt x="180" y="304"/>
                    <a:pt x="177" y="298"/>
                    <a:pt x="172" y="294"/>
                  </a:cubicBezTo>
                  <a:cubicBezTo>
                    <a:pt x="175" y="292"/>
                    <a:pt x="181" y="292"/>
                    <a:pt x="185" y="291"/>
                  </a:cubicBezTo>
                  <a:cubicBezTo>
                    <a:pt x="187" y="297"/>
                    <a:pt x="190" y="302"/>
                    <a:pt x="195" y="305"/>
                  </a:cubicBezTo>
                  <a:cubicBezTo>
                    <a:pt x="193" y="312"/>
                    <a:pt x="187" y="302"/>
                    <a:pt x="185" y="3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6" name="Freeform 1027"/>
            <p:cNvSpPr>
              <a:spLocks/>
            </p:cNvSpPr>
            <p:nvPr/>
          </p:nvSpPr>
          <p:spPr bwMode="auto">
            <a:xfrm>
              <a:off x="10449059" y="81765"/>
              <a:ext cx="58398" cy="87596"/>
            </a:xfrm>
            <a:custGeom>
              <a:avLst/>
              <a:gdLst>
                <a:gd name="T0" fmla="*/ 12 w 16"/>
                <a:gd name="T1" fmla="*/ 0 h 23"/>
                <a:gd name="T2" fmla="*/ 4 w 16"/>
                <a:gd name="T3" fmla="*/ 0 h 23"/>
                <a:gd name="T4" fmla="*/ 4 w 16"/>
                <a:gd name="T5" fmla="*/ 21 h 23"/>
                <a:gd name="T6" fmla="*/ 10 w 16"/>
                <a:gd name="T7" fmla="*/ 23 h 23"/>
                <a:gd name="T8" fmla="*/ 12 w 16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3">
                  <a:moveTo>
                    <a:pt x="12" y="0"/>
                  </a:moveTo>
                  <a:cubicBezTo>
                    <a:pt x="9" y="0"/>
                    <a:pt x="6" y="0"/>
                    <a:pt x="4" y="0"/>
                  </a:cubicBezTo>
                  <a:cubicBezTo>
                    <a:pt x="1" y="8"/>
                    <a:pt x="0" y="14"/>
                    <a:pt x="4" y="21"/>
                  </a:cubicBezTo>
                  <a:cubicBezTo>
                    <a:pt x="7" y="21"/>
                    <a:pt x="9" y="21"/>
                    <a:pt x="10" y="23"/>
                  </a:cubicBezTo>
                  <a:cubicBezTo>
                    <a:pt x="16" y="19"/>
                    <a:pt x="16" y="5"/>
                    <a:pt x="1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7" name="Freeform 1028"/>
            <p:cNvSpPr>
              <a:spLocks/>
            </p:cNvSpPr>
            <p:nvPr/>
          </p:nvSpPr>
          <p:spPr bwMode="auto">
            <a:xfrm>
              <a:off x="9534162" y="72032"/>
              <a:ext cx="36499" cy="99763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0 h 27"/>
                <a:gd name="T4" fmla="*/ 10 w 10"/>
                <a:gd name="T5" fmla="*/ 27 h 27"/>
                <a:gd name="T6" fmla="*/ 6 w 10"/>
                <a:gd name="T7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4" y="0"/>
                    <a:pt x="2" y="0"/>
                    <a:pt x="0" y="0"/>
                  </a:cubicBezTo>
                  <a:cubicBezTo>
                    <a:pt x="0" y="12"/>
                    <a:pt x="0" y="25"/>
                    <a:pt x="10" y="27"/>
                  </a:cubicBezTo>
                  <a:cubicBezTo>
                    <a:pt x="9" y="17"/>
                    <a:pt x="4" y="12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8" name="Freeform 1029"/>
            <p:cNvSpPr>
              <a:spLocks/>
            </p:cNvSpPr>
            <p:nvPr/>
          </p:nvSpPr>
          <p:spPr bwMode="auto">
            <a:xfrm>
              <a:off x="8290779" y="74466"/>
              <a:ext cx="282255" cy="311454"/>
            </a:xfrm>
            <a:custGeom>
              <a:avLst/>
              <a:gdLst>
                <a:gd name="T0" fmla="*/ 53 w 76"/>
                <a:gd name="T1" fmla="*/ 24 h 83"/>
                <a:gd name="T2" fmla="*/ 71 w 76"/>
                <a:gd name="T3" fmla="*/ 34 h 83"/>
                <a:gd name="T4" fmla="*/ 57 w 76"/>
                <a:gd name="T5" fmla="*/ 0 h 83"/>
                <a:gd name="T6" fmla="*/ 32 w 76"/>
                <a:gd name="T7" fmla="*/ 51 h 83"/>
                <a:gd name="T8" fmla="*/ 2 w 76"/>
                <a:gd name="T9" fmla="*/ 72 h 83"/>
                <a:gd name="T10" fmla="*/ 53 w 76"/>
                <a:gd name="T11" fmla="*/ 2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83">
                  <a:moveTo>
                    <a:pt x="53" y="24"/>
                  </a:moveTo>
                  <a:cubicBezTo>
                    <a:pt x="59" y="28"/>
                    <a:pt x="66" y="30"/>
                    <a:pt x="71" y="34"/>
                  </a:cubicBezTo>
                  <a:cubicBezTo>
                    <a:pt x="76" y="19"/>
                    <a:pt x="70" y="5"/>
                    <a:pt x="57" y="0"/>
                  </a:cubicBezTo>
                  <a:cubicBezTo>
                    <a:pt x="46" y="17"/>
                    <a:pt x="43" y="34"/>
                    <a:pt x="32" y="51"/>
                  </a:cubicBezTo>
                  <a:cubicBezTo>
                    <a:pt x="15" y="45"/>
                    <a:pt x="0" y="59"/>
                    <a:pt x="2" y="72"/>
                  </a:cubicBezTo>
                  <a:cubicBezTo>
                    <a:pt x="35" y="83"/>
                    <a:pt x="40" y="42"/>
                    <a:pt x="5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9" name="Freeform 1030"/>
            <p:cNvSpPr>
              <a:spLocks/>
            </p:cNvSpPr>
            <p:nvPr/>
          </p:nvSpPr>
          <p:spPr bwMode="auto">
            <a:xfrm>
              <a:off x="8310245" y="79332"/>
              <a:ext cx="36499" cy="111929"/>
            </a:xfrm>
            <a:custGeom>
              <a:avLst/>
              <a:gdLst>
                <a:gd name="T0" fmla="*/ 6 w 10"/>
                <a:gd name="T1" fmla="*/ 0 h 30"/>
                <a:gd name="T2" fmla="*/ 2 w 10"/>
                <a:gd name="T3" fmla="*/ 0 h 30"/>
                <a:gd name="T4" fmla="*/ 0 w 10"/>
                <a:gd name="T5" fmla="*/ 30 h 30"/>
                <a:gd name="T6" fmla="*/ 6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6" y="0"/>
                  </a:moveTo>
                  <a:cubicBezTo>
                    <a:pt x="5" y="0"/>
                    <a:pt x="4" y="0"/>
                    <a:pt x="2" y="0"/>
                  </a:cubicBezTo>
                  <a:cubicBezTo>
                    <a:pt x="0" y="9"/>
                    <a:pt x="4" y="21"/>
                    <a:pt x="0" y="30"/>
                  </a:cubicBezTo>
                  <a:cubicBezTo>
                    <a:pt x="10" y="27"/>
                    <a:pt x="8" y="11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0" name="Freeform 1031"/>
            <p:cNvSpPr>
              <a:spLocks/>
            </p:cNvSpPr>
            <p:nvPr/>
          </p:nvSpPr>
          <p:spPr bwMode="auto">
            <a:xfrm>
              <a:off x="8220215" y="81765"/>
              <a:ext cx="65698" cy="145994"/>
            </a:xfrm>
            <a:custGeom>
              <a:avLst/>
              <a:gdLst>
                <a:gd name="T0" fmla="*/ 7 w 18"/>
                <a:gd name="T1" fmla="*/ 39 h 39"/>
                <a:gd name="T2" fmla="*/ 7 w 18"/>
                <a:gd name="T3" fmla="*/ 1 h 39"/>
                <a:gd name="T4" fmla="*/ 2 w 18"/>
                <a:gd name="T5" fmla="*/ 0 h 39"/>
                <a:gd name="T6" fmla="*/ 1 w 18"/>
                <a:gd name="T7" fmla="*/ 5 h 39"/>
                <a:gd name="T8" fmla="*/ 7 w 18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7" y="39"/>
                  </a:moveTo>
                  <a:cubicBezTo>
                    <a:pt x="18" y="31"/>
                    <a:pt x="13" y="9"/>
                    <a:pt x="7" y="1"/>
                  </a:cubicBezTo>
                  <a:cubicBezTo>
                    <a:pt x="5" y="1"/>
                    <a:pt x="4" y="0"/>
                    <a:pt x="2" y="0"/>
                  </a:cubicBezTo>
                  <a:cubicBezTo>
                    <a:pt x="2" y="2"/>
                    <a:pt x="0" y="2"/>
                    <a:pt x="1" y="5"/>
                  </a:cubicBezTo>
                  <a:cubicBezTo>
                    <a:pt x="11" y="14"/>
                    <a:pt x="7" y="23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1" name="Freeform 1032"/>
            <p:cNvSpPr>
              <a:spLocks/>
            </p:cNvSpPr>
            <p:nvPr/>
          </p:nvSpPr>
          <p:spPr bwMode="auto">
            <a:xfrm>
              <a:off x="10728882" y="115830"/>
              <a:ext cx="111929" cy="145994"/>
            </a:xfrm>
            <a:custGeom>
              <a:avLst/>
              <a:gdLst>
                <a:gd name="T0" fmla="*/ 18 w 30"/>
                <a:gd name="T1" fmla="*/ 39 h 39"/>
                <a:gd name="T2" fmla="*/ 29 w 30"/>
                <a:gd name="T3" fmla="*/ 22 h 39"/>
                <a:gd name="T4" fmla="*/ 18 w 30"/>
                <a:gd name="T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39">
                  <a:moveTo>
                    <a:pt x="18" y="39"/>
                  </a:moveTo>
                  <a:cubicBezTo>
                    <a:pt x="23" y="34"/>
                    <a:pt x="30" y="30"/>
                    <a:pt x="29" y="22"/>
                  </a:cubicBezTo>
                  <a:cubicBezTo>
                    <a:pt x="27" y="0"/>
                    <a:pt x="0" y="28"/>
                    <a:pt x="18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2" name="Freeform 1033"/>
            <p:cNvSpPr>
              <a:spLocks noEditPoints="1"/>
            </p:cNvSpPr>
            <p:nvPr/>
          </p:nvSpPr>
          <p:spPr bwMode="auto">
            <a:xfrm>
              <a:off x="7368582" y="113398"/>
              <a:ext cx="608309" cy="175193"/>
            </a:xfrm>
            <a:custGeom>
              <a:avLst/>
              <a:gdLst>
                <a:gd name="T0" fmla="*/ 161 w 163"/>
                <a:gd name="T1" fmla="*/ 43 h 47"/>
                <a:gd name="T2" fmla="*/ 158 w 163"/>
                <a:gd name="T3" fmla="*/ 9 h 47"/>
                <a:gd name="T4" fmla="*/ 126 w 163"/>
                <a:gd name="T5" fmla="*/ 2 h 47"/>
                <a:gd name="T6" fmla="*/ 3 w 163"/>
                <a:gd name="T7" fmla="*/ 10 h 47"/>
                <a:gd name="T8" fmla="*/ 3 w 163"/>
                <a:gd name="T9" fmla="*/ 46 h 47"/>
                <a:gd name="T10" fmla="*/ 161 w 163"/>
                <a:gd name="T11" fmla="*/ 43 h 47"/>
                <a:gd name="T12" fmla="*/ 7 w 163"/>
                <a:gd name="T13" fmla="*/ 17 h 47"/>
                <a:gd name="T14" fmla="*/ 119 w 163"/>
                <a:gd name="T15" fmla="*/ 11 h 47"/>
                <a:gd name="T16" fmla="*/ 153 w 163"/>
                <a:gd name="T17" fmla="*/ 14 h 47"/>
                <a:gd name="T18" fmla="*/ 154 w 163"/>
                <a:gd name="T19" fmla="*/ 35 h 47"/>
                <a:gd name="T20" fmla="*/ 118 w 163"/>
                <a:gd name="T21" fmla="*/ 36 h 47"/>
                <a:gd name="T22" fmla="*/ 79 w 163"/>
                <a:gd name="T23" fmla="*/ 36 h 47"/>
                <a:gd name="T24" fmla="*/ 7 w 163"/>
                <a:gd name="T25" fmla="*/ 35 h 47"/>
                <a:gd name="T26" fmla="*/ 7 w 163"/>
                <a:gd name="T27" fmla="*/ 1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3" h="47">
                  <a:moveTo>
                    <a:pt x="161" y="43"/>
                  </a:moveTo>
                  <a:cubicBezTo>
                    <a:pt x="159" y="36"/>
                    <a:pt x="163" y="19"/>
                    <a:pt x="158" y="9"/>
                  </a:cubicBezTo>
                  <a:cubicBezTo>
                    <a:pt x="149" y="3"/>
                    <a:pt x="133" y="2"/>
                    <a:pt x="126" y="2"/>
                  </a:cubicBezTo>
                  <a:cubicBezTo>
                    <a:pt x="88" y="6"/>
                    <a:pt x="39" y="0"/>
                    <a:pt x="3" y="10"/>
                  </a:cubicBezTo>
                  <a:cubicBezTo>
                    <a:pt x="1" y="24"/>
                    <a:pt x="0" y="34"/>
                    <a:pt x="3" y="46"/>
                  </a:cubicBezTo>
                  <a:cubicBezTo>
                    <a:pt x="53" y="47"/>
                    <a:pt x="111" y="42"/>
                    <a:pt x="161" y="43"/>
                  </a:cubicBezTo>
                  <a:close/>
                  <a:moveTo>
                    <a:pt x="7" y="17"/>
                  </a:moveTo>
                  <a:cubicBezTo>
                    <a:pt x="40" y="9"/>
                    <a:pt x="83" y="11"/>
                    <a:pt x="119" y="11"/>
                  </a:cubicBezTo>
                  <a:cubicBezTo>
                    <a:pt x="131" y="11"/>
                    <a:pt x="143" y="10"/>
                    <a:pt x="153" y="14"/>
                  </a:cubicBezTo>
                  <a:cubicBezTo>
                    <a:pt x="156" y="19"/>
                    <a:pt x="153" y="32"/>
                    <a:pt x="154" y="35"/>
                  </a:cubicBezTo>
                  <a:cubicBezTo>
                    <a:pt x="144" y="38"/>
                    <a:pt x="131" y="35"/>
                    <a:pt x="118" y="36"/>
                  </a:cubicBezTo>
                  <a:cubicBezTo>
                    <a:pt x="106" y="36"/>
                    <a:pt x="92" y="36"/>
                    <a:pt x="79" y="36"/>
                  </a:cubicBezTo>
                  <a:cubicBezTo>
                    <a:pt x="54" y="37"/>
                    <a:pt x="28" y="43"/>
                    <a:pt x="7" y="35"/>
                  </a:cubicBezTo>
                  <a:cubicBezTo>
                    <a:pt x="7" y="27"/>
                    <a:pt x="8" y="21"/>
                    <a:pt x="7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3" name="Freeform 1034"/>
            <p:cNvSpPr>
              <a:spLocks/>
            </p:cNvSpPr>
            <p:nvPr/>
          </p:nvSpPr>
          <p:spPr bwMode="auto">
            <a:xfrm>
              <a:off x="10512324" y="157196"/>
              <a:ext cx="155727" cy="102196"/>
            </a:xfrm>
            <a:custGeom>
              <a:avLst/>
              <a:gdLst>
                <a:gd name="T0" fmla="*/ 12 w 42"/>
                <a:gd name="T1" fmla="*/ 27 h 27"/>
                <a:gd name="T2" fmla="*/ 24 w 42"/>
                <a:gd name="T3" fmla="*/ 12 h 27"/>
                <a:gd name="T4" fmla="*/ 34 w 42"/>
                <a:gd name="T5" fmla="*/ 23 h 27"/>
                <a:gd name="T6" fmla="*/ 30 w 42"/>
                <a:gd name="T7" fmla="*/ 5 h 27"/>
                <a:gd name="T8" fmla="*/ 12 w 42"/>
                <a:gd name="T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7">
                  <a:moveTo>
                    <a:pt x="12" y="27"/>
                  </a:moveTo>
                  <a:cubicBezTo>
                    <a:pt x="14" y="19"/>
                    <a:pt x="17" y="11"/>
                    <a:pt x="24" y="12"/>
                  </a:cubicBezTo>
                  <a:cubicBezTo>
                    <a:pt x="31" y="12"/>
                    <a:pt x="29" y="18"/>
                    <a:pt x="34" y="23"/>
                  </a:cubicBezTo>
                  <a:cubicBezTo>
                    <a:pt x="42" y="17"/>
                    <a:pt x="35" y="9"/>
                    <a:pt x="30" y="5"/>
                  </a:cubicBezTo>
                  <a:cubicBezTo>
                    <a:pt x="14" y="0"/>
                    <a:pt x="0" y="21"/>
                    <a:pt x="12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4" name="Freeform 1035"/>
            <p:cNvSpPr>
              <a:spLocks/>
            </p:cNvSpPr>
            <p:nvPr/>
          </p:nvSpPr>
          <p:spPr bwMode="auto">
            <a:xfrm>
              <a:off x="11093868" y="183961"/>
              <a:ext cx="75431" cy="99763"/>
            </a:xfrm>
            <a:custGeom>
              <a:avLst/>
              <a:gdLst>
                <a:gd name="T0" fmla="*/ 6 w 20"/>
                <a:gd name="T1" fmla="*/ 6 h 27"/>
                <a:gd name="T2" fmla="*/ 10 w 20"/>
                <a:gd name="T3" fmla="*/ 13 h 27"/>
                <a:gd name="T4" fmla="*/ 0 w 20"/>
                <a:gd name="T5" fmla="*/ 24 h 27"/>
                <a:gd name="T6" fmla="*/ 16 w 20"/>
                <a:gd name="T7" fmla="*/ 3 h 27"/>
                <a:gd name="T8" fmla="*/ 6 w 20"/>
                <a:gd name="T9" fmla="*/ 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27">
                  <a:moveTo>
                    <a:pt x="6" y="6"/>
                  </a:moveTo>
                  <a:cubicBezTo>
                    <a:pt x="6" y="9"/>
                    <a:pt x="12" y="7"/>
                    <a:pt x="10" y="13"/>
                  </a:cubicBezTo>
                  <a:cubicBezTo>
                    <a:pt x="8" y="18"/>
                    <a:pt x="0" y="17"/>
                    <a:pt x="0" y="24"/>
                  </a:cubicBezTo>
                  <a:cubicBezTo>
                    <a:pt x="10" y="27"/>
                    <a:pt x="20" y="15"/>
                    <a:pt x="16" y="3"/>
                  </a:cubicBezTo>
                  <a:cubicBezTo>
                    <a:pt x="12" y="1"/>
                    <a:pt x="6" y="0"/>
                    <a:pt x="6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5" name="Freeform 1036"/>
            <p:cNvSpPr>
              <a:spLocks/>
            </p:cNvSpPr>
            <p:nvPr/>
          </p:nvSpPr>
          <p:spPr bwMode="auto">
            <a:xfrm>
              <a:off x="6297958" y="113398"/>
              <a:ext cx="114363" cy="148428"/>
            </a:xfrm>
            <a:custGeom>
              <a:avLst/>
              <a:gdLst>
                <a:gd name="T0" fmla="*/ 9 w 31"/>
                <a:gd name="T1" fmla="*/ 12 h 40"/>
                <a:gd name="T2" fmla="*/ 24 w 31"/>
                <a:gd name="T3" fmla="*/ 1 h 40"/>
                <a:gd name="T4" fmla="*/ 2 w 31"/>
                <a:gd name="T5" fmla="*/ 2 h 40"/>
                <a:gd name="T6" fmla="*/ 0 w 31"/>
                <a:gd name="T7" fmla="*/ 31 h 40"/>
                <a:gd name="T8" fmla="*/ 25 w 31"/>
                <a:gd name="T9" fmla="*/ 30 h 40"/>
                <a:gd name="T10" fmla="*/ 6 w 31"/>
                <a:gd name="T11" fmla="*/ 27 h 40"/>
                <a:gd name="T12" fmla="*/ 9 w 31"/>
                <a:gd name="T13" fmla="*/ 16 h 40"/>
                <a:gd name="T14" fmla="*/ 29 w 31"/>
                <a:gd name="T15" fmla="*/ 14 h 40"/>
                <a:gd name="T16" fmla="*/ 9 w 31"/>
                <a:gd name="T17" fmla="*/ 12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0">
                  <a:moveTo>
                    <a:pt x="9" y="12"/>
                  </a:moveTo>
                  <a:cubicBezTo>
                    <a:pt x="8" y="3"/>
                    <a:pt x="27" y="14"/>
                    <a:pt x="24" y="1"/>
                  </a:cubicBezTo>
                  <a:cubicBezTo>
                    <a:pt x="16" y="1"/>
                    <a:pt x="8" y="0"/>
                    <a:pt x="2" y="2"/>
                  </a:cubicBezTo>
                  <a:cubicBezTo>
                    <a:pt x="5" y="10"/>
                    <a:pt x="0" y="18"/>
                    <a:pt x="0" y="31"/>
                  </a:cubicBezTo>
                  <a:cubicBezTo>
                    <a:pt x="4" y="38"/>
                    <a:pt x="23" y="40"/>
                    <a:pt x="25" y="30"/>
                  </a:cubicBezTo>
                  <a:cubicBezTo>
                    <a:pt x="22" y="27"/>
                    <a:pt x="9" y="34"/>
                    <a:pt x="6" y="27"/>
                  </a:cubicBezTo>
                  <a:cubicBezTo>
                    <a:pt x="5" y="25"/>
                    <a:pt x="7" y="19"/>
                    <a:pt x="9" y="16"/>
                  </a:cubicBezTo>
                  <a:cubicBezTo>
                    <a:pt x="10" y="23"/>
                    <a:pt x="31" y="22"/>
                    <a:pt x="29" y="14"/>
                  </a:cubicBezTo>
                  <a:cubicBezTo>
                    <a:pt x="21" y="14"/>
                    <a:pt x="11" y="13"/>
                    <a:pt x="9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6" name="Freeform 1037"/>
            <p:cNvSpPr>
              <a:spLocks/>
            </p:cNvSpPr>
            <p:nvPr/>
          </p:nvSpPr>
          <p:spPr bwMode="auto">
            <a:xfrm>
              <a:off x="6103299" y="137730"/>
              <a:ext cx="4866" cy="12167"/>
            </a:xfrm>
            <a:custGeom>
              <a:avLst/>
              <a:gdLst>
                <a:gd name="T0" fmla="*/ 0 w 1"/>
                <a:gd name="T1" fmla="*/ 0 h 3"/>
                <a:gd name="T2" fmla="*/ 0 w 1"/>
                <a:gd name="T3" fmla="*/ 3 h 3"/>
                <a:gd name="T4" fmla="*/ 1 w 1"/>
                <a:gd name="T5" fmla="*/ 0 h 3"/>
                <a:gd name="T6" fmla="*/ 0 w 1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3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0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7" name="Freeform 1038"/>
            <p:cNvSpPr>
              <a:spLocks/>
            </p:cNvSpPr>
            <p:nvPr/>
          </p:nvSpPr>
          <p:spPr bwMode="auto">
            <a:xfrm>
              <a:off x="10480692" y="283724"/>
              <a:ext cx="221425" cy="82730"/>
            </a:xfrm>
            <a:custGeom>
              <a:avLst/>
              <a:gdLst>
                <a:gd name="T0" fmla="*/ 0 w 59"/>
                <a:gd name="T1" fmla="*/ 0 h 22"/>
                <a:gd name="T2" fmla="*/ 0 w 59"/>
                <a:gd name="T3" fmla="*/ 4 h 22"/>
                <a:gd name="T4" fmla="*/ 59 w 59"/>
                <a:gd name="T5" fmla="*/ 20 h 22"/>
                <a:gd name="T6" fmla="*/ 59 w 59"/>
                <a:gd name="T7" fmla="*/ 12 h 22"/>
                <a:gd name="T8" fmla="*/ 0 w 59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22">
                  <a:moveTo>
                    <a:pt x="0" y="0"/>
                  </a:moveTo>
                  <a:cubicBezTo>
                    <a:pt x="0" y="1"/>
                    <a:pt x="0" y="2"/>
                    <a:pt x="0" y="4"/>
                  </a:cubicBezTo>
                  <a:cubicBezTo>
                    <a:pt x="15" y="13"/>
                    <a:pt x="37" y="22"/>
                    <a:pt x="59" y="20"/>
                  </a:cubicBezTo>
                  <a:cubicBezTo>
                    <a:pt x="57" y="16"/>
                    <a:pt x="59" y="17"/>
                    <a:pt x="59" y="12"/>
                  </a:cubicBezTo>
                  <a:cubicBezTo>
                    <a:pt x="32" y="16"/>
                    <a:pt x="17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8" name="Freeform 1039"/>
            <p:cNvSpPr>
              <a:spLocks noEditPoints="1"/>
            </p:cNvSpPr>
            <p:nvPr/>
          </p:nvSpPr>
          <p:spPr bwMode="auto">
            <a:xfrm>
              <a:off x="9380869" y="269125"/>
              <a:ext cx="231158" cy="306588"/>
            </a:xfrm>
            <a:custGeom>
              <a:avLst/>
              <a:gdLst>
                <a:gd name="T0" fmla="*/ 36 w 62"/>
                <a:gd name="T1" fmla="*/ 19 h 82"/>
                <a:gd name="T2" fmla="*/ 35 w 62"/>
                <a:gd name="T3" fmla="*/ 0 h 82"/>
                <a:gd name="T4" fmla="*/ 26 w 62"/>
                <a:gd name="T5" fmla="*/ 73 h 82"/>
                <a:gd name="T6" fmla="*/ 54 w 62"/>
                <a:gd name="T7" fmla="*/ 27 h 82"/>
                <a:gd name="T8" fmla="*/ 36 w 62"/>
                <a:gd name="T9" fmla="*/ 19 h 82"/>
                <a:gd name="T10" fmla="*/ 40 w 62"/>
                <a:gd name="T11" fmla="*/ 66 h 82"/>
                <a:gd name="T12" fmla="*/ 17 w 62"/>
                <a:gd name="T13" fmla="*/ 28 h 82"/>
                <a:gd name="T14" fmla="*/ 26 w 62"/>
                <a:gd name="T15" fmla="*/ 11 h 82"/>
                <a:gd name="T16" fmla="*/ 50 w 62"/>
                <a:gd name="T17" fmla="*/ 33 h 82"/>
                <a:gd name="T18" fmla="*/ 40 w 62"/>
                <a:gd name="T19" fmla="*/ 66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2" h="82">
                  <a:moveTo>
                    <a:pt x="36" y="19"/>
                  </a:moveTo>
                  <a:cubicBezTo>
                    <a:pt x="31" y="13"/>
                    <a:pt x="38" y="5"/>
                    <a:pt x="35" y="0"/>
                  </a:cubicBezTo>
                  <a:cubicBezTo>
                    <a:pt x="6" y="6"/>
                    <a:pt x="0" y="63"/>
                    <a:pt x="26" y="73"/>
                  </a:cubicBezTo>
                  <a:cubicBezTo>
                    <a:pt x="51" y="82"/>
                    <a:pt x="62" y="51"/>
                    <a:pt x="54" y="27"/>
                  </a:cubicBezTo>
                  <a:cubicBezTo>
                    <a:pt x="48" y="24"/>
                    <a:pt x="40" y="24"/>
                    <a:pt x="36" y="19"/>
                  </a:cubicBezTo>
                  <a:close/>
                  <a:moveTo>
                    <a:pt x="40" y="66"/>
                  </a:moveTo>
                  <a:cubicBezTo>
                    <a:pt x="17" y="69"/>
                    <a:pt x="14" y="47"/>
                    <a:pt x="17" y="28"/>
                  </a:cubicBezTo>
                  <a:cubicBezTo>
                    <a:pt x="23" y="23"/>
                    <a:pt x="22" y="19"/>
                    <a:pt x="26" y="11"/>
                  </a:cubicBezTo>
                  <a:cubicBezTo>
                    <a:pt x="27" y="25"/>
                    <a:pt x="38" y="30"/>
                    <a:pt x="50" y="33"/>
                  </a:cubicBezTo>
                  <a:cubicBezTo>
                    <a:pt x="53" y="47"/>
                    <a:pt x="48" y="60"/>
                    <a:pt x="40" y="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9" name="Freeform 1040"/>
            <p:cNvSpPr>
              <a:spLocks/>
            </p:cNvSpPr>
            <p:nvPr/>
          </p:nvSpPr>
          <p:spPr bwMode="auto">
            <a:xfrm>
              <a:off x="8675231" y="308057"/>
              <a:ext cx="85164" cy="94897"/>
            </a:xfrm>
            <a:custGeom>
              <a:avLst/>
              <a:gdLst>
                <a:gd name="T0" fmla="*/ 7 w 23"/>
                <a:gd name="T1" fmla="*/ 3 h 26"/>
                <a:gd name="T2" fmla="*/ 7 w 23"/>
                <a:gd name="T3" fmla="*/ 10 h 26"/>
                <a:gd name="T4" fmla="*/ 16 w 23"/>
                <a:gd name="T5" fmla="*/ 9 h 26"/>
                <a:gd name="T6" fmla="*/ 10 w 23"/>
                <a:gd name="T7" fmla="*/ 17 h 26"/>
                <a:gd name="T8" fmla="*/ 3 w 23"/>
                <a:gd name="T9" fmla="*/ 9 h 26"/>
                <a:gd name="T10" fmla="*/ 16 w 23"/>
                <a:gd name="T11" fmla="*/ 24 h 26"/>
                <a:gd name="T12" fmla="*/ 22 w 23"/>
                <a:gd name="T13" fmla="*/ 6 h 26"/>
                <a:gd name="T14" fmla="*/ 7 w 23"/>
                <a:gd name="T15" fmla="*/ 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26">
                  <a:moveTo>
                    <a:pt x="7" y="3"/>
                  </a:moveTo>
                  <a:cubicBezTo>
                    <a:pt x="7" y="5"/>
                    <a:pt x="7" y="8"/>
                    <a:pt x="7" y="10"/>
                  </a:cubicBezTo>
                  <a:cubicBezTo>
                    <a:pt x="11" y="11"/>
                    <a:pt x="14" y="5"/>
                    <a:pt x="16" y="9"/>
                  </a:cubicBezTo>
                  <a:cubicBezTo>
                    <a:pt x="15" y="13"/>
                    <a:pt x="15" y="17"/>
                    <a:pt x="10" y="17"/>
                  </a:cubicBezTo>
                  <a:cubicBezTo>
                    <a:pt x="9" y="13"/>
                    <a:pt x="8" y="9"/>
                    <a:pt x="3" y="9"/>
                  </a:cubicBezTo>
                  <a:cubicBezTo>
                    <a:pt x="0" y="16"/>
                    <a:pt x="5" y="26"/>
                    <a:pt x="16" y="24"/>
                  </a:cubicBezTo>
                  <a:cubicBezTo>
                    <a:pt x="18" y="18"/>
                    <a:pt x="23" y="15"/>
                    <a:pt x="22" y="6"/>
                  </a:cubicBezTo>
                  <a:cubicBezTo>
                    <a:pt x="21" y="2"/>
                    <a:pt x="12" y="0"/>
                    <a:pt x="7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0" name="Freeform 1041"/>
            <p:cNvSpPr>
              <a:spLocks noEditPoints="1"/>
            </p:cNvSpPr>
            <p:nvPr/>
          </p:nvSpPr>
          <p:spPr bwMode="auto">
            <a:xfrm>
              <a:off x="6103299" y="281290"/>
              <a:ext cx="540179" cy="722672"/>
            </a:xfrm>
            <a:custGeom>
              <a:avLst/>
              <a:gdLst>
                <a:gd name="T0" fmla="*/ 56 w 145"/>
                <a:gd name="T1" fmla="*/ 193 h 194"/>
                <a:gd name="T2" fmla="*/ 56 w 145"/>
                <a:gd name="T3" fmla="*/ 192 h 194"/>
                <a:gd name="T4" fmla="*/ 145 w 145"/>
                <a:gd name="T5" fmla="*/ 154 h 194"/>
                <a:gd name="T6" fmla="*/ 143 w 145"/>
                <a:gd name="T7" fmla="*/ 45 h 194"/>
                <a:gd name="T8" fmla="*/ 56 w 145"/>
                <a:gd name="T9" fmla="*/ 0 h 194"/>
                <a:gd name="T10" fmla="*/ 0 w 145"/>
                <a:gd name="T11" fmla="*/ 26 h 194"/>
                <a:gd name="T12" fmla="*/ 0 w 145"/>
                <a:gd name="T13" fmla="*/ 33 h 194"/>
                <a:gd name="T14" fmla="*/ 52 w 145"/>
                <a:gd name="T15" fmla="*/ 9 h 194"/>
                <a:gd name="T16" fmla="*/ 53 w 145"/>
                <a:gd name="T17" fmla="*/ 20 h 194"/>
                <a:gd name="T18" fmla="*/ 57 w 145"/>
                <a:gd name="T19" fmla="*/ 8 h 194"/>
                <a:gd name="T20" fmla="*/ 132 w 145"/>
                <a:gd name="T21" fmla="*/ 48 h 194"/>
                <a:gd name="T22" fmla="*/ 61 w 145"/>
                <a:gd name="T23" fmla="*/ 92 h 194"/>
                <a:gd name="T24" fmla="*/ 0 w 145"/>
                <a:gd name="T25" fmla="*/ 70 h 194"/>
                <a:gd name="T26" fmla="*/ 0 w 145"/>
                <a:gd name="T27" fmla="*/ 78 h 194"/>
                <a:gd name="T28" fmla="*/ 52 w 145"/>
                <a:gd name="T29" fmla="*/ 98 h 194"/>
                <a:gd name="T30" fmla="*/ 53 w 145"/>
                <a:gd name="T31" fmla="*/ 107 h 194"/>
                <a:gd name="T32" fmla="*/ 52 w 145"/>
                <a:gd name="T33" fmla="*/ 185 h 194"/>
                <a:gd name="T34" fmla="*/ 0 w 145"/>
                <a:gd name="T35" fmla="*/ 164 h 194"/>
                <a:gd name="T36" fmla="*/ 0 w 145"/>
                <a:gd name="T37" fmla="*/ 172 h 194"/>
                <a:gd name="T38" fmla="*/ 28 w 145"/>
                <a:gd name="T39" fmla="*/ 184 h 194"/>
                <a:gd name="T40" fmla="*/ 56 w 145"/>
                <a:gd name="T41" fmla="*/ 193 h 194"/>
                <a:gd name="T42" fmla="*/ 60 w 145"/>
                <a:gd name="T43" fmla="*/ 108 h 194"/>
                <a:gd name="T44" fmla="*/ 68 w 145"/>
                <a:gd name="T45" fmla="*/ 107 h 194"/>
                <a:gd name="T46" fmla="*/ 61 w 145"/>
                <a:gd name="T47" fmla="*/ 99 h 194"/>
                <a:gd name="T48" fmla="*/ 135 w 145"/>
                <a:gd name="T49" fmla="*/ 53 h 194"/>
                <a:gd name="T50" fmla="*/ 139 w 145"/>
                <a:gd name="T51" fmla="*/ 145 h 194"/>
                <a:gd name="T52" fmla="*/ 123 w 145"/>
                <a:gd name="T53" fmla="*/ 141 h 194"/>
                <a:gd name="T54" fmla="*/ 130 w 145"/>
                <a:gd name="T55" fmla="*/ 147 h 194"/>
                <a:gd name="T56" fmla="*/ 60 w 145"/>
                <a:gd name="T57" fmla="*/ 183 h 194"/>
                <a:gd name="T58" fmla="*/ 60 w 145"/>
                <a:gd name="T59" fmla="*/ 108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45" h="194">
                  <a:moveTo>
                    <a:pt x="56" y="193"/>
                  </a:moveTo>
                  <a:cubicBezTo>
                    <a:pt x="55" y="193"/>
                    <a:pt x="54" y="192"/>
                    <a:pt x="56" y="192"/>
                  </a:cubicBezTo>
                  <a:cubicBezTo>
                    <a:pt x="83" y="182"/>
                    <a:pt x="113" y="158"/>
                    <a:pt x="145" y="154"/>
                  </a:cubicBezTo>
                  <a:cubicBezTo>
                    <a:pt x="144" y="121"/>
                    <a:pt x="144" y="87"/>
                    <a:pt x="143" y="45"/>
                  </a:cubicBezTo>
                  <a:cubicBezTo>
                    <a:pt x="120" y="24"/>
                    <a:pt x="85" y="14"/>
                    <a:pt x="56" y="0"/>
                  </a:cubicBezTo>
                  <a:cubicBezTo>
                    <a:pt x="38" y="9"/>
                    <a:pt x="19" y="18"/>
                    <a:pt x="0" y="2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17" y="25"/>
                    <a:pt x="34" y="17"/>
                    <a:pt x="52" y="9"/>
                  </a:cubicBezTo>
                  <a:cubicBezTo>
                    <a:pt x="53" y="13"/>
                    <a:pt x="50" y="19"/>
                    <a:pt x="53" y="20"/>
                  </a:cubicBezTo>
                  <a:cubicBezTo>
                    <a:pt x="58" y="19"/>
                    <a:pt x="58" y="14"/>
                    <a:pt x="57" y="8"/>
                  </a:cubicBezTo>
                  <a:cubicBezTo>
                    <a:pt x="80" y="23"/>
                    <a:pt x="115" y="27"/>
                    <a:pt x="132" y="48"/>
                  </a:cubicBezTo>
                  <a:cubicBezTo>
                    <a:pt x="107" y="61"/>
                    <a:pt x="84" y="76"/>
                    <a:pt x="61" y="92"/>
                  </a:cubicBezTo>
                  <a:cubicBezTo>
                    <a:pt x="41" y="89"/>
                    <a:pt x="20" y="80"/>
                    <a:pt x="0" y="7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7" y="85"/>
                    <a:pt x="34" y="92"/>
                    <a:pt x="52" y="98"/>
                  </a:cubicBezTo>
                  <a:cubicBezTo>
                    <a:pt x="48" y="102"/>
                    <a:pt x="53" y="104"/>
                    <a:pt x="53" y="107"/>
                  </a:cubicBezTo>
                  <a:cubicBezTo>
                    <a:pt x="56" y="127"/>
                    <a:pt x="50" y="158"/>
                    <a:pt x="52" y="185"/>
                  </a:cubicBezTo>
                  <a:cubicBezTo>
                    <a:pt x="33" y="179"/>
                    <a:pt x="16" y="172"/>
                    <a:pt x="0" y="164"/>
                  </a:cubicBezTo>
                  <a:cubicBezTo>
                    <a:pt x="0" y="172"/>
                    <a:pt x="0" y="172"/>
                    <a:pt x="0" y="172"/>
                  </a:cubicBezTo>
                  <a:cubicBezTo>
                    <a:pt x="9" y="176"/>
                    <a:pt x="19" y="180"/>
                    <a:pt x="28" y="184"/>
                  </a:cubicBezTo>
                  <a:cubicBezTo>
                    <a:pt x="37" y="188"/>
                    <a:pt x="46" y="194"/>
                    <a:pt x="56" y="193"/>
                  </a:cubicBezTo>
                  <a:close/>
                  <a:moveTo>
                    <a:pt x="60" y="108"/>
                  </a:moveTo>
                  <a:cubicBezTo>
                    <a:pt x="60" y="102"/>
                    <a:pt x="64" y="111"/>
                    <a:pt x="68" y="107"/>
                  </a:cubicBezTo>
                  <a:cubicBezTo>
                    <a:pt x="69" y="101"/>
                    <a:pt x="61" y="104"/>
                    <a:pt x="61" y="99"/>
                  </a:cubicBezTo>
                  <a:cubicBezTo>
                    <a:pt x="86" y="84"/>
                    <a:pt x="109" y="67"/>
                    <a:pt x="135" y="53"/>
                  </a:cubicBezTo>
                  <a:cubicBezTo>
                    <a:pt x="140" y="80"/>
                    <a:pt x="138" y="123"/>
                    <a:pt x="139" y="145"/>
                  </a:cubicBezTo>
                  <a:cubicBezTo>
                    <a:pt x="133" y="144"/>
                    <a:pt x="129" y="137"/>
                    <a:pt x="123" y="141"/>
                  </a:cubicBezTo>
                  <a:cubicBezTo>
                    <a:pt x="123" y="145"/>
                    <a:pt x="124" y="146"/>
                    <a:pt x="130" y="147"/>
                  </a:cubicBezTo>
                  <a:cubicBezTo>
                    <a:pt x="107" y="160"/>
                    <a:pt x="82" y="170"/>
                    <a:pt x="60" y="183"/>
                  </a:cubicBezTo>
                  <a:cubicBezTo>
                    <a:pt x="56" y="168"/>
                    <a:pt x="60" y="128"/>
                    <a:pt x="60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1" name="Freeform 1042"/>
            <p:cNvSpPr>
              <a:spLocks/>
            </p:cNvSpPr>
            <p:nvPr/>
          </p:nvSpPr>
          <p:spPr bwMode="auto">
            <a:xfrm>
              <a:off x="9264074" y="337255"/>
              <a:ext cx="55965" cy="153295"/>
            </a:xfrm>
            <a:custGeom>
              <a:avLst/>
              <a:gdLst>
                <a:gd name="T0" fmla="*/ 8 w 15"/>
                <a:gd name="T1" fmla="*/ 41 h 41"/>
                <a:gd name="T2" fmla="*/ 15 w 15"/>
                <a:gd name="T3" fmla="*/ 2 h 41"/>
                <a:gd name="T4" fmla="*/ 8 w 15"/>
                <a:gd name="T5" fmla="*/ 1 h 41"/>
                <a:gd name="T6" fmla="*/ 8 w 15"/>
                <a:gd name="T7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41">
                  <a:moveTo>
                    <a:pt x="8" y="41"/>
                  </a:moveTo>
                  <a:cubicBezTo>
                    <a:pt x="12" y="33"/>
                    <a:pt x="9" y="13"/>
                    <a:pt x="15" y="2"/>
                  </a:cubicBezTo>
                  <a:cubicBezTo>
                    <a:pt x="13" y="1"/>
                    <a:pt x="11" y="0"/>
                    <a:pt x="8" y="1"/>
                  </a:cubicBezTo>
                  <a:cubicBezTo>
                    <a:pt x="6" y="13"/>
                    <a:pt x="0" y="35"/>
                    <a:pt x="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2" name="Freeform 1043"/>
            <p:cNvSpPr>
              <a:spLocks noEditPoints="1"/>
            </p:cNvSpPr>
            <p:nvPr/>
          </p:nvSpPr>
          <p:spPr bwMode="auto">
            <a:xfrm>
              <a:off x="11480752" y="378620"/>
              <a:ext cx="313888" cy="525579"/>
            </a:xfrm>
            <a:custGeom>
              <a:avLst/>
              <a:gdLst>
                <a:gd name="T0" fmla="*/ 61 w 84"/>
                <a:gd name="T1" fmla="*/ 93 h 141"/>
                <a:gd name="T2" fmla="*/ 46 w 84"/>
                <a:gd name="T3" fmla="*/ 110 h 141"/>
                <a:gd name="T4" fmla="*/ 37 w 84"/>
                <a:gd name="T5" fmla="*/ 91 h 141"/>
                <a:gd name="T6" fmla="*/ 36 w 84"/>
                <a:gd name="T7" fmla="*/ 65 h 141"/>
                <a:gd name="T8" fmla="*/ 47 w 84"/>
                <a:gd name="T9" fmla="*/ 31 h 141"/>
                <a:gd name="T10" fmla="*/ 25 w 84"/>
                <a:gd name="T11" fmla="*/ 1 h 141"/>
                <a:gd name="T12" fmla="*/ 6 w 84"/>
                <a:gd name="T13" fmla="*/ 82 h 141"/>
                <a:gd name="T14" fmla="*/ 29 w 84"/>
                <a:gd name="T15" fmla="*/ 134 h 141"/>
                <a:gd name="T16" fmla="*/ 54 w 84"/>
                <a:gd name="T17" fmla="*/ 140 h 141"/>
                <a:gd name="T18" fmla="*/ 61 w 84"/>
                <a:gd name="T19" fmla="*/ 93 h 141"/>
                <a:gd name="T20" fmla="*/ 13 w 84"/>
                <a:gd name="T21" fmla="*/ 72 h 141"/>
                <a:gd name="T22" fmla="*/ 12 w 84"/>
                <a:gd name="T23" fmla="*/ 38 h 141"/>
                <a:gd name="T24" fmla="*/ 25 w 84"/>
                <a:gd name="T25" fmla="*/ 8 h 141"/>
                <a:gd name="T26" fmla="*/ 40 w 84"/>
                <a:gd name="T27" fmla="*/ 31 h 141"/>
                <a:gd name="T28" fmla="*/ 30 w 84"/>
                <a:gd name="T29" fmla="*/ 64 h 141"/>
                <a:gd name="T30" fmla="*/ 39 w 84"/>
                <a:gd name="T31" fmla="*/ 115 h 141"/>
                <a:gd name="T32" fmla="*/ 61 w 84"/>
                <a:gd name="T33" fmla="*/ 100 h 141"/>
                <a:gd name="T34" fmla="*/ 59 w 84"/>
                <a:gd name="T35" fmla="*/ 130 h 141"/>
                <a:gd name="T36" fmla="*/ 13 w 84"/>
                <a:gd name="T37" fmla="*/ 7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4" h="141">
                  <a:moveTo>
                    <a:pt x="61" y="93"/>
                  </a:moveTo>
                  <a:cubicBezTo>
                    <a:pt x="52" y="94"/>
                    <a:pt x="53" y="112"/>
                    <a:pt x="46" y="110"/>
                  </a:cubicBezTo>
                  <a:cubicBezTo>
                    <a:pt x="39" y="109"/>
                    <a:pt x="38" y="98"/>
                    <a:pt x="37" y="91"/>
                  </a:cubicBezTo>
                  <a:cubicBezTo>
                    <a:pt x="36" y="83"/>
                    <a:pt x="35" y="72"/>
                    <a:pt x="36" y="65"/>
                  </a:cubicBezTo>
                  <a:cubicBezTo>
                    <a:pt x="37" y="52"/>
                    <a:pt x="48" y="45"/>
                    <a:pt x="47" y="31"/>
                  </a:cubicBezTo>
                  <a:cubicBezTo>
                    <a:pt x="47" y="19"/>
                    <a:pt x="32" y="2"/>
                    <a:pt x="25" y="1"/>
                  </a:cubicBezTo>
                  <a:cubicBezTo>
                    <a:pt x="0" y="0"/>
                    <a:pt x="4" y="54"/>
                    <a:pt x="6" y="82"/>
                  </a:cubicBezTo>
                  <a:cubicBezTo>
                    <a:pt x="8" y="106"/>
                    <a:pt x="19" y="127"/>
                    <a:pt x="29" y="134"/>
                  </a:cubicBezTo>
                  <a:cubicBezTo>
                    <a:pt x="33" y="136"/>
                    <a:pt x="48" y="141"/>
                    <a:pt x="54" y="140"/>
                  </a:cubicBezTo>
                  <a:cubicBezTo>
                    <a:pt x="69" y="137"/>
                    <a:pt x="84" y="102"/>
                    <a:pt x="61" y="93"/>
                  </a:cubicBezTo>
                  <a:close/>
                  <a:moveTo>
                    <a:pt x="13" y="72"/>
                  </a:moveTo>
                  <a:cubicBezTo>
                    <a:pt x="12" y="59"/>
                    <a:pt x="11" y="47"/>
                    <a:pt x="12" y="38"/>
                  </a:cubicBezTo>
                  <a:cubicBezTo>
                    <a:pt x="13" y="23"/>
                    <a:pt x="15" y="13"/>
                    <a:pt x="25" y="8"/>
                  </a:cubicBezTo>
                  <a:cubicBezTo>
                    <a:pt x="27" y="15"/>
                    <a:pt x="39" y="20"/>
                    <a:pt x="40" y="31"/>
                  </a:cubicBezTo>
                  <a:cubicBezTo>
                    <a:pt x="41" y="40"/>
                    <a:pt x="31" y="51"/>
                    <a:pt x="30" y="64"/>
                  </a:cubicBezTo>
                  <a:cubicBezTo>
                    <a:pt x="29" y="83"/>
                    <a:pt x="31" y="109"/>
                    <a:pt x="39" y="115"/>
                  </a:cubicBezTo>
                  <a:cubicBezTo>
                    <a:pt x="50" y="123"/>
                    <a:pt x="59" y="113"/>
                    <a:pt x="61" y="100"/>
                  </a:cubicBezTo>
                  <a:cubicBezTo>
                    <a:pt x="70" y="107"/>
                    <a:pt x="63" y="124"/>
                    <a:pt x="59" y="130"/>
                  </a:cubicBezTo>
                  <a:cubicBezTo>
                    <a:pt x="22" y="137"/>
                    <a:pt x="15" y="102"/>
                    <a:pt x="1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3" name="Freeform 1044"/>
            <p:cNvSpPr>
              <a:spLocks/>
            </p:cNvSpPr>
            <p:nvPr/>
          </p:nvSpPr>
          <p:spPr bwMode="auto">
            <a:xfrm>
              <a:off x="9212975" y="346988"/>
              <a:ext cx="55965" cy="124096"/>
            </a:xfrm>
            <a:custGeom>
              <a:avLst/>
              <a:gdLst>
                <a:gd name="T0" fmla="*/ 10 w 15"/>
                <a:gd name="T1" fmla="*/ 33 h 33"/>
                <a:gd name="T2" fmla="*/ 10 w 15"/>
                <a:gd name="T3" fmla="*/ 0 h 33"/>
                <a:gd name="T4" fmla="*/ 5 w 15"/>
                <a:gd name="T5" fmla="*/ 3 h 33"/>
                <a:gd name="T6" fmla="*/ 10 w 15"/>
                <a:gd name="T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3">
                  <a:moveTo>
                    <a:pt x="10" y="33"/>
                  </a:moveTo>
                  <a:cubicBezTo>
                    <a:pt x="11" y="20"/>
                    <a:pt x="15" y="11"/>
                    <a:pt x="10" y="0"/>
                  </a:cubicBezTo>
                  <a:cubicBezTo>
                    <a:pt x="9" y="2"/>
                    <a:pt x="7" y="2"/>
                    <a:pt x="5" y="3"/>
                  </a:cubicBezTo>
                  <a:cubicBezTo>
                    <a:pt x="10" y="14"/>
                    <a:pt x="0" y="25"/>
                    <a:pt x="10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4" name="Freeform 1045"/>
            <p:cNvSpPr>
              <a:spLocks noEditPoints="1"/>
            </p:cNvSpPr>
            <p:nvPr/>
          </p:nvSpPr>
          <p:spPr bwMode="auto">
            <a:xfrm>
              <a:off x="11254462" y="364020"/>
              <a:ext cx="236025" cy="545045"/>
            </a:xfrm>
            <a:custGeom>
              <a:avLst/>
              <a:gdLst>
                <a:gd name="T0" fmla="*/ 4 w 63"/>
                <a:gd name="T1" fmla="*/ 15 h 146"/>
                <a:gd name="T2" fmla="*/ 6 w 63"/>
                <a:gd name="T3" fmla="*/ 63 h 146"/>
                <a:gd name="T4" fmla="*/ 40 w 63"/>
                <a:gd name="T5" fmla="*/ 139 h 146"/>
                <a:gd name="T6" fmla="*/ 60 w 63"/>
                <a:gd name="T7" fmla="*/ 96 h 146"/>
                <a:gd name="T8" fmla="*/ 52 w 63"/>
                <a:gd name="T9" fmla="*/ 81 h 146"/>
                <a:gd name="T10" fmla="*/ 36 w 63"/>
                <a:gd name="T11" fmla="*/ 10 h 146"/>
                <a:gd name="T12" fmla="*/ 4 w 63"/>
                <a:gd name="T13" fmla="*/ 15 h 146"/>
                <a:gd name="T14" fmla="*/ 39 w 63"/>
                <a:gd name="T15" fmla="*/ 85 h 146"/>
                <a:gd name="T16" fmla="*/ 52 w 63"/>
                <a:gd name="T17" fmla="*/ 93 h 146"/>
                <a:gd name="T18" fmla="*/ 32 w 63"/>
                <a:gd name="T19" fmla="*/ 131 h 146"/>
                <a:gd name="T20" fmla="*/ 9 w 63"/>
                <a:gd name="T21" fmla="*/ 19 h 146"/>
                <a:gd name="T22" fmla="*/ 39 w 63"/>
                <a:gd name="T23" fmla="*/ 8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3" h="146">
                  <a:moveTo>
                    <a:pt x="4" y="15"/>
                  </a:moveTo>
                  <a:cubicBezTo>
                    <a:pt x="0" y="27"/>
                    <a:pt x="4" y="45"/>
                    <a:pt x="6" y="63"/>
                  </a:cubicBezTo>
                  <a:cubicBezTo>
                    <a:pt x="10" y="91"/>
                    <a:pt x="5" y="146"/>
                    <a:pt x="40" y="139"/>
                  </a:cubicBezTo>
                  <a:cubicBezTo>
                    <a:pt x="55" y="137"/>
                    <a:pt x="63" y="111"/>
                    <a:pt x="60" y="96"/>
                  </a:cubicBezTo>
                  <a:cubicBezTo>
                    <a:pt x="59" y="89"/>
                    <a:pt x="52" y="87"/>
                    <a:pt x="52" y="81"/>
                  </a:cubicBezTo>
                  <a:cubicBezTo>
                    <a:pt x="61" y="57"/>
                    <a:pt x="61" y="17"/>
                    <a:pt x="36" y="10"/>
                  </a:cubicBezTo>
                  <a:cubicBezTo>
                    <a:pt x="22" y="9"/>
                    <a:pt x="11" y="10"/>
                    <a:pt x="4" y="15"/>
                  </a:cubicBezTo>
                  <a:close/>
                  <a:moveTo>
                    <a:pt x="39" y="85"/>
                  </a:moveTo>
                  <a:cubicBezTo>
                    <a:pt x="39" y="91"/>
                    <a:pt x="50" y="88"/>
                    <a:pt x="52" y="93"/>
                  </a:cubicBezTo>
                  <a:cubicBezTo>
                    <a:pt x="57" y="105"/>
                    <a:pt x="51" y="138"/>
                    <a:pt x="32" y="131"/>
                  </a:cubicBezTo>
                  <a:cubicBezTo>
                    <a:pt x="9" y="121"/>
                    <a:pt x="15" y="55"/>
                    <a:pt x="9" y="19"/>
                  </a:cubicBezTo>
                  <a:cubicBezTo>
                    <a:pt x="54" y="0"/>
                    <a:pt x="61" y="61"/>
                    <a:pt x="39" y="8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5" name="Freeform 1046"/>
            <p:cNvSpPr>
              <a:spLocks noEditPoints="1"/>
            </p:cNvSpPr>
            <p:nvPr/>
          </p:nvSpPr>
          <p:spPr bwMode="auto">
            <a:xfrm>
              <a:off x="7823598" y="346988"/>
              <a:ext cx="165460" cy="192226"/>
            </a:xfrm>
            <a:custGeom>
              <a:avLst/>
              <a:gdLst>
                <a:gd name="T0" fmla="*/ 7 w 44"/>
                <a:gd name="T1" fmla="*/ 5 h 51"/>
                <a:gd name="T2" fmla="*/ 4 w 44"/>
                <a:gd name="T3" fmla="*/ 50 h 51"/>
                <a:gd name="T4" fmla="*/ 39 w 44"/>
                <a:gd name="T5" fmla="*/ 47 h 51"/>
                <a:gd name="T6" fmla="*/ 42 w 44"/>
                <a:gd name="T7" fmla="*/ 4 h 51"/>
                <a:gd name="T8" fmla="*/ 7 w 44"/>
                <a:gd name="T9" fmla="*/ 5 h 51"/>
                <a:gd name="T10" fmla="*/ 35 w 44"/>
                <a:gd name="T11" fmla="*/ 40 h 51"/>
                <a:gd name="T12" fmla="*/ 11 w 44"/>
                <a:gd name="T13" fmla="*/ 43 h 51"/>
                <a:gd name="T14" fmla="*/ 12 w 44"/>
                <a:gd name="T15" fmla="*/ 9 h 51"/>
                <a:gd name="T16" fmla="*/ 36 w 44"/>
                <a:gd name="T17" fmla="*/ 9 h 51"/>
                <a:gd name="T18" fmla="*/ 35 w 44"/>
                <a:gd name="T19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51">
                  <a:moveTo>
                    <a:pt x="7" y="5"/>
                  </a:moveTo>
                  <a:cubicBezTo>
                    <a:pt x="5" y="18"/>
                    <a:pt x="0" y="35"/>
                    <a:pt x="4" y="50"/>
                  </a:cubicBezTo>
                  <a:cubicBezTo>
                    <a:pt x="15" y="51"/>
                    <a:pt x="28" y="49"/>
                    <a:pt x="39" y="47"/>
                  </a:cubicBezTo>
                  <a:cubicBezTo>
                    <a:pt x="44" y="35"/>
                    <a:pt x="44" y="14"/>
                    <a:pt x="42" y="4"/>
                  </a:cubicBezTo>
                  <a:cubicBezTo>
                    <a:pt x="28" y="0"/>
                    <a:pt x="20" y="0"/>
                    <a:pt x="7" y="5"/>
                  </a:cubicBezTo>
                  <a:close/>
                  <a:moveTo>
                    <a:pt x="35" y="40"/>
                  </a:moveTo>
                  <a:cubicBezTo>
                    <a:pt x="30" y="44"/>
                    <a:pt x="17" y="41"/>
                    <a:pt x="11" y="43"/>
                  </a:cubicBezTo>
                  <a:cubicBezTo>
                    <a:pt x="7" y="33"/>
                    <a:pt x="11" y="18"/>
                    <a:pt x="12" y="9"/>
                  </a:cubicBezTo>
                  <a:cubicBezTo>
                    <a:pt x="24" y="8"/>
                    <a:pt x="25" y="9"/>
                    <a:pt x="36" y="9"/>
                  </a:cubicBezTo>
                  <a:cubicBezTo>
                    <a:pt x="37" y="16"/>
                    <a:pt x="36" y="30"/>
                    <a:pt x="35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6" name="Freeform 1047"/>
            <p:cNvSpPr>
              <a:spLocks/>
            </p:cNvSpPr>
            <p:nvPr/>
          </p:nvSpPr>
          <p:spPr bwMode="auto">
            <a:xfrm>
              <a:off x="9439267" y="385920"/>
              <a:ext cx="55965" cy="104630"/>
            </a:xfrm>
            <a:custGeom>
              <a:avLst/>
              <a:gdLst>
                <a:gd name="T0" fmla="*/ 12 w 15"/>
                <a:gd name="T1" fmla="*/ 1 h 28"/>
                <a:gd name="T2" fmla="*/ 8 w 15"/>
                <a:gd name="T3" fmla="*/ 0 h 28"/>
                <a:gd name="T4" fmla="*/ 14 w 15"/>
                <a:gd name="T5" fmla="*/ 28 h 28"/>
                <a:gd name="T6" fmla="*/ 12 w 15"/>
                <a:gd name="T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28">
                  <a:moveTo>
                    <a:pt x="12" y="1"/>
                  </a:moveTo>
                  <a:cubicBezTo>
                    <a:pt x="10" y="1"/>
                    <a:pt x="10" y="0"/>
                    <a:pt x="8" y="0"/>
                  </a:cubicBezTo>
                  <a:cubicBezTo>
                    <a:pt x="0" y="7"/>
                    <a:pt x="7" y="23"/>
                    <a:pt x="14" y="28"/>
                  </a:cubicBezTo>
                  <a:cubicBezTo>
                    <a:pt x="15" y="18"/>
                    <a:pt x="7" y="12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7" name="Freeform 1048"/>
            <p:cNvSpPr>
              <a:spLocks noEditPoints="1"/>
            </p:cNvSpPr>
            <p:nvPr/>
          </p:nvSpPr>
          <p:spPr bwMode="auto">
            <a:xfrm>
              <a:off x="10969772" y="395653"/>
              <a:ext cx="321187" cy="513413"/>
            </a:xfrm>
            <a:custGeom>
              <a:avLst/>
              <a:gdLst>
                <a:gd name="T0" fmla="*/ 8 w 86"/>
                <a:gd name="T1" fmla="*/ 128 h 137"/>
                <a:gd name="T2" fmla="*/ 37 w 86"/>
                <a:gd name="T3" fmla="*/ 133 h 137"/>
                <a:gd name="T4" fmla="*/ 43 w 86"/>
                <a:gd name="T5" fmla="*/ 89 h 137"/>
                <a:gd name="T6" fmla="*/ 65 w 86"/>
                <a:gd name="T7" fmla="*/ 132 h 137"/>
                <a:gd name="T8" fmla="*/ 78 w 86"/>
                <a:gd name="T9" fmla="*/ 117 h 137"/>
                <a:gd name="T10" fmla="*/ 50 w 86"/>
                <a:gd name="T11" fmla="*/ 8 h 137"/>
                <a:gd name="T12" fmla="*/ 18 w 86"/>
                <a:gd name="T13" fmla="*/ 19 h 137"/>
                <a:gd name="T14" fmla="*/ 9 w 86"/>
                <a:gd name="T15" fmla="*/ 34 h 137"/>
                <a:gd name="T16" fmla="*/ 8 w 86"/>
                <a:gd name="T17" fmla="*/ 128 h 137"/>
                <a:gd name="T18" fmla="*/ 37 w 86"/>
                <a:gd name="T19" fmla="*/ 14 h 137"/>
                <a:gd name="T20" fmla="*/ 65 w 86"/>
                <a:gd name="T21" fmla="*/ 64 h 137"/>
                <a:gd name="T22" fmla="*/ 72 w 86"/>
                <a:gd name="T23" fmla="*/ 108 h 137"/>
                <a:gd name="T24" fmla="*/ 61 w 86"/>
                <a:gd name="T25" fmla="*/ 125 h 137"/>
                <a:gd name="T26" fmla="*/ 41 w 86"/>
                <a:gd name="T27" fmla="*/ 79 h 137"/>
                <a:gd name="T28" fmla="*/ 32 w 86"/>
                <a:gd name="T29" fmla="*/ 127 h 137"/>
                <a:gd name="T30" fmla="*/ 9 w 86"/>
                <a:gd name="T31" fmla="*/ 80 h 137"/>
                <a:gd name="T32" fmla="*/ 37 w 86"/>
                <a:gd name="T33" fmla="*/ 14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37">
                  <a:moveTo>
                    <a:pt x="8" y="128"/>
                  </a:moveTo>
                  <a:cubicBezTo>
                    <a:pt x="14" y="136"/>
                    <a:pt x="27" y="137"/>
                    <a:pt x="37" y="133"/>
                  </a:cubicBezTo>
                  <a:cubicBezTo>
                    <a:pt x="45" y="116"/>
                    <a:pt x="30" y="99"/>
                    <a:pt x="43" y="89"/>
                  </a:cubicBezTo>
                  <a:cubicBezTo>
                    <a:pt x="54" y="100"/>
                    <a:pt x="43" y="135"/>
                    <a:pt x="65" y="132"/>
                  </a:cubicBezTo>
                  <a:cubicBezTo>
                    <a:pt x="71" y="131"/>
                    <a:pt x="77" y="122"/>
                    <a:pt x="78" y="117"/>
                  </a:cubicBezTo>
                  <a:cubicBezTo>
                    <a:pt x="86" y="89"/>
                    <a:pt x="61" y="15"/>
                    <a:pt x="50" y="8"/>
                  </a:cubicBezTo>
                  <a:cubicBezTo>
                    <a:pt x="36" y="0"/>
                    <a:pt x="31" y="11"/>
                    <a:pt x="18" y="19"/>
                  </a:cubicBezTo>
                  <a:cubicBezTo>
                    <a:pt x="19" y="23"/>
                    <a:pt x="11" y="30"/>
                    <a:pt x="9" y="34"/>
                  </a:cubicBezTo>
                  <a:cubicBezTo>
                    <a:pt x="0" y="57"/>
                    <a:pt x="1" y="118"/>
                    <a:pt x="8" y="128"/>
                  </a:cubicBezTo>
                  <a:close/>
                  <a:moveTo>
                    <a:pt x="37" y="14"/>
                  </a:moveTo>
                  <a:cubicBezTo>
                    <a:pt x="54" y="9"/>
                    <a:pt x="62" y="48"/>
                    <a:pt x="65" y="64"/>
                  </a:cubicBezTo>
                  <a:cubicBezTo>
                    <a:pt x="69" y="81"/>
                    <a:pt x="74" y="95"/>
                    <a:pt x="72" y="108"/>
                  </a:cubicBezTo>
                  <a:cubicBezTo>
                    <a:pt x="71" y="116"/>
                    <a:pt x="70" y="125"/>
                    <a:pt x="61" y="125"/>
                  </a:cubicBezTo>
                  <a:cubicBezTo>
                    <a:pt x="52" y="112"/>
                    <a:pt x="57" y="85"/>
                    <a:pt x="41" y="79"/>
                  </a:cubicBezTo>
                  <a:cubicBezTo>
                    <a:pt x="26" y="86"/>
                    <a:pt x="34" y="118"/>
                    <a:pt x="32" y="127"/>
                  </a:cubicBezTo>
                  <a:cubicBezTo>
                    <a:pt x="7" y="131"/>
                    <a:pt x="8" y="107"/>
                    <a:pt x="9" y="80"/>
                  </a:cubicBezTo>
                  <a:cubicBezTo>
                    <a:pt x="10" y="52"/>
                    <a:pt x="17" y="20"/>
                    <a:pt x="3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8" name="Freeform 1049"/>
            <p:cNvSpPr>
              <a:spLocks noEditPoints="1"/>
            </p:cNvSpPr>
            <p:nvPr/>
          </p:nvSpPr>
          <p:spPr bwMode="auto">
            <a:xfrm>
              <a:off x="7597306" y="354287"/>
              <a:ext cx="218991" cy="209258"/>
            </a:xfrm>
            <a:custGeom>
              <a:avLst/>
              <a:gdLst>
                <a:gd name="T0" fmla="*/ 56 w 59"/>
                <a:gd name="T1" fmla="*/ 2 h 56"/>
                <a:gd name="T2" fmla="*/ 5 w 59"/>
                <a:gd name="T3" fmla="*/ 4 h 56"/>
                <a:gd name="T4" fmla="*/ 2 w 59"/>
                <a:gd name="T5" fmla="*/ 51 h 56"/>
                <a:gd name="T6" fmla="*/ 52 w 59"/>
                <a:gd name="T7" fmla="*/ 49 h 56"/>
                <a:gd name="T8" fmla="*/ 56 w 59"/>
                <a:gd name="T9" fmla="*/ 2 h 56"/>
                <a:gd name="T10" fmla="*/ 48 w 59"/>
                <a:gd name="T11" fmla="*/ 41 h 56"/>
                <a:gd name="T12" fmla="*/ 10 w 59"/>
                <a:gd name="T13" fmla="*/ 46 h 56"/>
                <a:gd name="T14" fmla="*/ 10 w 59"/>
                <a:gd name="T15" fmla="*/ 10 h 56"/>
                <a:gd name="T16" fmla="*/ 50 w 59"/>
                <a:gd name="T17" fmla="*/ 9 h 56"/>
                <a:gd name="T18" fmla="*/ 48 w 59"/>
                <a:gd name="T19" fmla="*/ 4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56">
                  <a:moveTo>
                    <a:pt x="56" y="2"/>
                  </a:moveTo>
                  <a:cubicBezTo>
                    <a:pt x="45" y="2"/>
                    <a:pt x="19" y="0"/>
                    <a:pt x="5" y="4"/>
                  </a:cubicBezTo>
                  <a:cubicBezTo>
                    <a:pt x="0" y="19"/>
                    <a:pt x="2" y="33"/>
                    <a:pt x="2" y="51"/>
                  </a:cubicBezTo>
                  <a:cubicBezTo>
                    <a:pt x="20" y="56"/>
                    <a:pt x="32" y="49"/>
                    <a:pt x="52" y="49"/>
                  </a:cubicBezTo>
                  <a:cubicBezTo>
                    <a:pt x="56" y="38"/>
                    <a:pt x="59" y="16"/>
                    <a:pt x="56" y="2"/>
                  </a:cubicBezTo>
                  <a:close/>
                  <a:moveTo>
                    <a:pt x="48" y="41"/>
                  </a:moveTo>
                  <a:cubicBezTo>
                    <a:pt x="35" y="42"/>
                    <a:pt x="24" y="45"/>
                    <a:pt x="10" y="46"/>
                  </a:cubicBezTo>
                  <a:cubicBezTo>
                    <a:pt x="6" y="30"/>
                    <a:pt x="7" y="22"/>
                    <a:pt x="10" y="10"/>
                  </a:cubicBezTo>
                  <a:cubicBezTo>
                    <a:pt x="21" y="7"/>
                    <a:pt x="42" y="9"/>
                    <a:pt x="50" y="9"/>
                  </a:cubicBezTo>
                  <a:cubicBezTo>
                    <a:pt x="51" y="22"/>
                    <a:pt x="49" y="30"/>
                    <a:pt x="48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9" name="Freeform 1050"/>
            <p:cNvSpPr>
              <a:spLocks noEditPoints="1"/>
            </p:cNvSpPr>
            <p:nvPr/>
          </p:nvSpPr>
          <p:spPr bwMode="auto">
            <a:xfrm>
              <a:off x="7375882" y="351855"/>
              <a:ext cx="172761" cy="223858"/>
            </a:xfrm>
            <a:custGeom>
              <a:avLst/>
              <a:gdLst>
                <a:gd name="T0" fmla="*/ 45 w 46"/>
                <a:gd name="T1" fmla="*/ 8 h 60"/>
                <a:gd name="T2" fmla="*/ 2 w 46"/>
                <a:gd name="T3" fmla="*/ 3 h 60"/>
                <a:gd name="T4" fmla="*/ 2 w 46"/>
                <a:gd name="T5" fmla="*/ 5 h 60"/>
                <a:gd name="T6" fmla="*/ 2 w 46"/>
                <a:gd name="T7" fmla="*/ 33 h 60"/>
                <a:gd name="T8" fmla="*/ 4 w 46"/>
                <a:gd name="T9" fmla="*/ 55 h 60"/>
                <a:gd name="T10" fmla="*/ 20 w 46"/>
                <a:gd name="T11" fmla="*/ 55 h 60"/>
                <a:gd name="T12" fmla="*/ 42 w 46"/>
                <a:gd name="T13" fmla="*/ 56 h 60"/>
                <a:gd name="T14" fmla="*/ 45 w 46"/>
                <a:gd name="T15" fmla="*/ 8 h 60"/>
                <a:gd name="T16" fmla="*/ 37 w 46"/>
                <a:gd name="T17" fmla="*/ 49 h 60"/>
                <a:gd name="T18" fmla="*/ 9 w 46"/>
                <a:gd name="T19" fmla="*/ 50 h 60"/>
                <a:gd name="T20" fmla="*/ 8 w 46"/>
                <a:gd name="T21" fmla="*/ 8 h 60"/>
                <a:gd name="T22" fmla="*/ 38 w 46"/>
                <a:gd name="T23" fmla="*/ 12 h 60"/>
                <a:gd name="T24" fmla="*/ 37 w 46"/>
                <a:gd name="T25" fmla="*/ 49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" h="60">
                  <a:moveTo>
                    <a:pt x="45" y="8"/>
                  </a:moveTo>
                  <a:cubicBezTo>
                    <a:pt x="35" y="2"/>
                    <a:pt x="12" y="0"/>
                    <a:pt x="2" y="3"/>
                  </a:cubicBezTo>
                  <a:cubicBezTo>
                    <a:pt x="2" y="4"/>
                    <a:pt x="2" y="4"/>
                    <a:pt x="2" y="5"/>
                  </a:cubicBezTo>
                  <a:cubicBezTo>
                    <a:pt x="2" y="11"/>
                    <a:pt x="2" y="23"/>
                    <a:pt x="2" y="33"/>
                  </a:cubicBezTo>
                  <a:cubicBezTo>
                    <a:pt x="2" y="40"/>
                    <a:pt x="0" y="52"/>
                    <a:pt x="4" y="55"/>
                  </a:cubicBezTo>
                  <a:cubicBezTo>
                    <a:pt x="4" y="60"/>
                    <a:pt x="12" y="56"/>
                    <a:pt x="20" y="55"/>
                  </a:cubicBezTo>
                  <a:cubicBezTo>
                    <a:pt x="28" y="55"/>
                    <a:pt x="37" y="58"/>
                    <a:pt x="42" y="56"/>
                  </a:cubicBezTo>
                  <a:cubicBezTo>
                    <a:pt x="45" y="42"/>
                    <a:pt x="46" y="20"/>
                    <a:pt x="45" y="8"/>
                  </a:cubicBezTo>
                  <a:close/>
                  <a:moveTo>
                    <a:pt x="37" y="49"/>
                  </a:moveTo>
                  <a:cubicBezTo>
                    <a:pt x="28" y="49"/>
                    <a:pt x="16" y="47"/>
                    <a:pt x="9" y="50"/>
                  </a:cubicBezTo>
                  <a:cubicBezTo>
                    <a:pt x="6" y="40"/>
                    <a:pt x="12" y="22"/>
                    <a:pt x="8" y="8"/>
                  </a:cubicBezTo>
                  <a:cubicBezTo>
                    <a:pt x="17" y="7"/>
                    <a:pt x="28" y="10"/>
                    <a:pt x="38" y="12"/>
                  </a:cubicBezTo>
                  <a:cubicBezTo>
                    <a:pt x="41" y="24"/>
                    <a:pt x="38" y="32"/>
                    <a:pt x="37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0" name="Freeform 1051"/>
            <p:cNvSpPr>
              <a:spLocks noEditPoints="1"/>
            </p:cNvSpPr>
            <p:nvPr/>
          </p:nvSpPr>
          <p:spPr bwMode="auto">
            <a:xfrm>
              <a:off x="11317726" y="451617"/>
              <a:ext cx="107062" cy="153295"/>
            </a:xfrm>
            <a:custGeom>
              <a:avLst/>
              <a:gdLst>
                <a:gd name="T0" fmla="*/ 19 w 29"/>
                <a:gd name="T1" fmla="*/ 37 h 41"/>
                <a:gd name="T2" fmla="*/ 16 w 29"/>
                <a:gd name="T3" fmla="*/ 0 h 41"/>
                <a:gd name="T4" fmla="*/ 1 w 29"/>
                <a:gd name="T5" fmla="*/ 8 h 41"/>
                <a:gd name="T6" fmla="*/ 19 w 29"/>
                <a:gd name="T7" fmla="*/ 37 h 41"/>
                <a:gd name="T8" fmla="*/ 9 w 29"/>
                <a:gd name="T9" fmla="*/ 7 h 41"/>
                <a:gd name="T10" fmla="*/ 12 w 29"/>
                <a:gd name="T11" fmla="*/ 7 h 41"/>
                <a:gd name="T12" fmla="*/ 18 w 29"/>
                <a:gd name="T13" fmla="*/ 30 h 41"/>
                <a:gd name="T14" fmla="*/ 9 w 29"/>
                <a:gd name="T15" fmla="*/ 7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41">
                  <a:moveTo>
                    <a:pt x="19" y="37"/>
                  </a:moveTo>
                  <a:cubicBezTo>
                    <a:pt x="29" y="29"/>
                    <a:pt x="25" y="7"/>
                    <a:pt x="16" y="0"/>
                  </a:cubicBezTo>
                  <a:cubicBezTo>
                    <a:pt x="8" y="0"/>
                    <a:pt x="6" y="6"/>
                    <a:pt x="1" y="8"/>
                  </a:cubicBezTo>
                  <a:cubicBezTo>
                    <a:pt x="0" y="17"/>
                    <a:pt x="4" y="41"/>
                    <a:pt x="19" y="37"/>
                  </a:cubicBezTo>
                  <a:close/>
                  <a:moveTo>
                    <a:pt x="9" y="7"/>
                  </a:moveTo>
                  <a:cubicBezTo>
                    <a:pt x="10" y="7"/>
                    <a:pt x="11" y="7"/>
                    <a:pt x="12" y="7"/>
                  </a:cubicBezTo>
                  <a:cubicBezTo>
                    <a:pt x="20" y="12"/>
                    <a:pt x="21" y="20"/>
                    <a:pt x="18" y="30"/>
                  </a:cubicBezTo>
                  <a:cubicBezTo>
                    <a:pt x="6" y="30"/>
                    <a:pt x="7" y="16"/>
                    <a:pt x="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1" name="Freeform 1052"/>
            <p:cNvSpPr>
              <a:spLocks/>
            </p:cNvSpPr>
            <p:nvPr/>
          </p:nvSpPr>
          <p:spPr bwMode="auto">
            <a:xfrm>
              <a:off x="7879562" y="393219"/>
              <a:ext cx="85164" cy="104630"/>
            </a:xfrm>
            <a:custGeom>
              <a:avLst/>
              <a:gdLst>
                <a:gd name="T0" fmla="*/ 3 w 23"/>
                <a:gd name="T1" fmla="*/ 5 h 28"/>
                <a:gd name="T2" fmla="*/ 8 w 23"/>
                <a:gd name="T3" fmla="*/ 8 h 28"/>
                <a:gd name="T4" fmla="*/ 3 w 23"/>
                <a:gd name="T5" fmla="*/ 8 h 28"/>
                <a:gd name="T6" fmla="*/ 1 w 23"/>
                <a:gd name="T7" fmla="*/ 12 h 28"/>
                <a:gd name="T8" fmla="*/ 8 w 23"/>
                <a:gd name="T9" fmla="*/ 18 h 28"/>
                <a:gd name="T10" fmla="*/ 0 w 23"/>
                <a:gd name="T11" fmla="*/ 19 h 28"/>
                <a:gd name="T12" fmla="*/ 0 w 23"/>
                <a:gd name="T13" fmla="*/ 25 h 28"/>
                <a:gd name="T14" fmla="*/ 5 w 23"/>
                <a:gd name="T15" fmla="*/ 0 h 28"/>
                <a:gd name="T16" fmla="*/ 3 w 23"/>
                <a:gd name="T17" fmla="*/ 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28">
                  <a:moveTo>
                    <a:pt x="3" y="5"/>
                  </a:moveTo>
                  <a:cubicBezTo>
                    <a:pt x="5" y="5"/>
                    <a:pt x="7" y="6"/>
                    <a:pt x="8" y="8"/>
                  </a:cubicBezTo>
                  <a:cubicBezTo>
                    <a:pt x="6" y="8"/>
                    <a:pt x="4" y="8"/>
                    <a:pt x="3" y="8"/>
                  </a:cubicBezTo>
                  <a:cubicBezTo>
                    <a:pt x="3" y="10"/>
                    <a:pt x="2" y="11"/>
                    <a:pt x="1" y="12"/>
                  </a:cubicBezTo>
                  <a:cubicBezTo>
                    <a:pt x="3" y="14"/>
                    <a:pt x="7" y="15"/>
                    <a:pt x="8" y="18"/>
                  </a:cubicBezTo>
                  <a:cubicBezTo>
                    <a:pt x="4" y="17"/>
                    <a:pt x="4" y="20"/>
                    <a:pt x="0" y="19"/>
                  </a:cubicBezTo>
                  <a:cubicBezTo>
                    <a:pt x="0" y="21"/>
                    <a:pt x="0" y="23"/>
                    <a:pt x="0" y="25"/>
                  </a:cubicBezTo>
                  <a:cubicBezTo>
                    <a:pt x="16" y="28"/>
                    <a:pt x="23" y="3"/>
                    <a:pt x="5" y="0"/>
                  </a:cubicBezTo>
                  <a:cubicBezTo>
                    <a:pt x="5" y="3"/>
                    <a:pt x="2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2" name="Freeform 1053"/>
            <p:cNvSpPr>
              <a:spLocks noEditPoints="1"/>
            </p:cNvSpPr>
            <p:nvPr/>
          </p:nvSpPr>
          <p:spPr bwMode="auto">
            <a:xfrm>
              <a:off x="6655644" y="359154"/>
              <a:ext cx="116795" cy="167894"/>
            </a:xfrm>
            <a:custGeom>
              <a:avLst/>
              <a:gdLst>
                <a:gd name="T0" fmla="*/ 3 w 31"/>
                <a:gd name="T1" fmla="*/ 4 h 45"/>
                <a:gd name="T2" fmla="*/ 1 w 31"/>
                <a:gd name="T3" fmla="*/ 30 h 45"/>
                <a:gd name="T4" fmla="*/ 3 w 31"/>
                <a:gd name="T5" fmla="*/ 4 h 45"/>
                <a:gd name="T6" fmla="*/ 17 w 31"/>
                <a:gd name="T7" fmla="*/ 25 h 45"/>
                <a:gd name="T8" fmla="*/ 7 w 31"/>
                <a:gd name="T9" fmla="*/ 27 h 45"/>
                <a:gd name="T10" fmla="*/ 7 w 31"/>
                <a:gd name="T11" fmla="*/ 11 h 45"/>
                <a:gd name="T12" fmla="*/ 17 w 31"/>
                <a:gd name="T13" fmla="*/ 2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45">
                  <a:moveTo>
                    <a:pt x="3" y="4"/>
                  </a:moveTo>
                  <a:cubicBezTo>
                    <a:pt x="0" y="10"/>
                    <a:pt x="2" y="21"/>
                    <a:pt x="1" y="30"/>
                  </a:cubicBezTo>
                  <a:cubicBezTo>
                    <a:pt x="27" y="45"/>
                    <a:pt x="31" y="0"/>
                    <a:pt x="3" y="4"/>
                  </a:cubicBezTo>
                  <a:close/>
                  <a:moveTo>
                    <a:pt x="17" y="25"/>
                  </a:moveTo>
                  <a:cubicBezTo>
                    <a:pt x="15" y="27"/>
                    <a:pt x="12" y="28"/>
                    <a:pt x="7" y="27"/>
                  </a:cubicBezTo>
                  <a:cubicBezTo>
                    <a:pt x="7" y="22"/>
                    <a:pt x="7" y="16"/>
                    <a:pt x="7" y="11"/>
                  </a:cubicBezTo>
                  <a:cubicBezTo>
                    <a:pt x="15" y="10"/>
                    <a:pt x="18" y="16"/>
                    <a:pt x="17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3" name="Freeform 1054"/>
            <p:cNvSpPr>
              <a:spLocks/>
            </p:cNvSpPr>
            <p:nvPr/>
          </p:nvSpPr>
          <p:spPr bwMode="auto">
            <a:xfrm>
              <a:off x="8517070" y="400519"/>
              <a:ext cx="82730" cy="175193"/>
            </a:xfrm>
            <a:custGeom>
              <a:avLst/>
              <a:gdLst>
                <a:gd name="T0" fmla="*/ 22 w 22"/>
                <a:gd name="T1" fmla="*/ 14 h 47"/>
                <a:gd name="T2" fmla="*/ 5 w 22"/>
                <a:gd name="T3" fmla="*/ 4 h 47"/>
                <a:gd name="T4" fmla="*/ 17 w 22"/>
                <a:gd name="T5" fmla="*/ 18 h 47"/>
                <a:gd name="T6" fmla="*/ 2 w 22"/>
                <a:gd name="T7" fmla="*/ 23 h 47"/>
                <a:gd name="T8" fmla="*/ 13 w 22"/>
                <a:gd name="T9" fmla="*/ 36 h 47"/>
                <a:gd name="T10" fmla="*/ 0 w 22"/>
                <a:gd name="T11" fmla="*/ 43 h 47"/>
                <a:gd name="T12" fmla="*/ 21 w 22"/>
                <a:gd name="T13" fmla="*/ 35 h 47"/>
                <a:gd name="T14" fmla="*/ 14 w 22"/>
                <a:gd name="T15" fmla="*/ 26 h 47"/>
                <a:gd name="T16" fmla="*/ 22 w 22"/>
                <a:gd name="T17" fmla="*/ 14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47">
                  <a:moveTo>
                    <a:pt x="22" y="14"/>
                  </a:moveTo>
                  <a:cubicBezTo>
                    <a:pt x="18" y="9"/>
                    <a:pt x="12" y="0"/>
                    <a:pt x="5" y="4"/>
                  </a:cubicBezTo>
                  <a:cubicBezTo>
                    <a:pt x="4" y="12"/>
                    <a:pt x="18" y="12"/>
                    <a:pt x="17" y="18"/>
                  </a:cubicBezTo>
                  <a:cubicBezTo>
                    <a:pt x="16" y="23"/>
                    <a:pt x="8" y="20"/>
                    <a:pt x="2" y="23"/>
                  </a:cubicBezTo>
                  <a:cubicBezTo>
                    <a:pt x="1" y="32"/>
                    <a:pt x="12" y="29"/>
                    <a:pt x="13" y="36"/>
                  </a:cubicBezTo>
                  <a:cubicBezTo>
                    <a:pt x="9" y="38"/>
                    <a:pt x="2" y="37"/>
                    <a:pt x="0" y="43"/>
                  </a:cubicBezTo>
                  <a:cubicBezTo>
                    <a:pt x="5" y="47"/>
                    <a:pt x="19" y="41"/>
                    <a:pt x="21" y="35"/>
                  </a:cubicBezTo>
                  <a:cubicBezTo>
                    <a:pt x="20" y="31"/>
                    <a:pt x="17" y="29"/>
                    <a:pt x="14" y="26"/>
                  </a:cubicBezTo>
                  <a:cubicBezTo>
                    <a:pt x="20" y="25"/>
                    <a:pt x="22" y="21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4" name="Freeform 1055"/>
            <p:cNvSpPr>
              <a:spLocks/>
            </p:cNvSpPr>
            <p:nvPr/>
          </p:nvSpPr>
          <p:spPr bwMode="auto">
            <a:xfrm>
              <a:off x="6285792" y="378620"/>
              <a:ext cx="41366" cy="58398"/>
            </a:xfrm>
            <a:custGeom>
              <a:avLst/>
              <a:gdLst>
                <a:gd name="T0" fmla="*/ 8 w 11"/>
                <a:gd name="T1" fmla="*/ 0 h 16"/>
                <a:gd name="T2" fmla="*/ 4 w 11"/>
                <a:gd name="T3" fmla="*/ 0 h 16"/>
                <a:gd name="T4" fmla="*/ 5 w 11"/>
                <a:gd name="T5" fmla="*/ 16 h 16"/>
                <a:gd name="T6" fmla="*/ 8 w 11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6">
                  <a:moveTo>
                    <a:pt x="8" y="0"/>
                  </a:moveTo>
                  <a:cubicBezTo>
                    <a:pt x="7" y="0"/>
                    <a:pt x="5" y="0"/>
                    <a:pt x="4" y="0"/>
                  </a:cubicBezTo>
                  <a:cubicBezTo>
                    <a:pt x="5" y="7"/>
                    <a:pt x="0" y="12"/>
                    <a:pt x="5" y="16"/>
                  </a:cubicBezTo>
                  <a:cubicBezTo>
                    <a:pt x="8" y="10"/>
                    <a:pt x="11" y="6"/>
                    <a:pt x="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5" name="Freeform 1056"/>
            <p:cNvSpPr>
              <a:spLocks/>
            </p:cNvSpPr>
            <p:nvPr/>
          </p:nvSpPr>
          <p:spPr bwMode="auto">
            <a:xfrm>
              <a:off x="8611967" y="427284"/>
              <a:ext cx="97329" cy="99763"/>
            </a:xfrm>
            <a:custGeom>
              <a:avLst/>
              <a:gdLst>
                <a:gd name="T0" fmla="*/ 24 w 26"/>
                <a:gd name="T1" fmla="*/ 2 h 27"/>
                <a:gd name="T2" fmla="*/ 4 w 26"/>
                <a:gd name="T3" fmla="*/ 7 h 27"/>
                <a:gd name="T4" fmla="*/ 20 w 26"/>
                <a:gd name="T5" fmla="*/ 7 h 27"/>
                <a:gd name="T6" fmla="*/ 12 w 26"/>
                <a:gd name="T7" fmla="*/ 20 h 27"/>
                <a:gd name="T8" fmla="*/ 7 w 26"/>
                <a:gd name="T9" fmla="*/ 10 h 27"/>
                <a:gd name="T10" fmla="*/ 15 w 26"/>
                <a:gd name="T11" fmla="*/ 27 h 27"/>
                <a:gd name="T12" fmla="*/ 26 w 26"/>
                <a:gd name="T13" fmla="*/ 5 h 27"/>
                <a:gd name="T14" fmla="*/ 24 w 26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7">
                  <a:moveTo>
                    <a:pt x="24" y="2"/>
                  </a:moveTo>
                  <a:cubicBezTo>
                    <a:pt x="18" y="0"/>
                    <a:pt x="6" y="0"/>
                    <a:pt x="4" y="7"/>
                  </a:cubicBezTo>
                  <a:cubicBezTo>
                    <a:pt x="7" y="9"/>
                    <a:pt x="14" y="6"/>
                    <a:pt x="20" y="7"/>
                  </a:cubicBezTo>
                  <a:cubicBezTo>
                    <a:pt x="18" y="11"/>
                    <a:pt x="19" y="20"/>
                    <a:pt x="12" y="20"/>
                  </a:cubicBezTo>
                  <a:cubicBezTo>
                    <a:pt x="10" y="16"/>
                    <a:pt x="14" y="11"/>
                    <a:pt x="7" y="10"/>
                  </a:cubicBezTo>
                  <a:cubicBezTo>
                    <a:pt x="0" y="19"/>
                    <a:pt x="8" y="27"/>
                    <a:pt x="15" y="27"/>
                  </a:cubicBezTo>
                  <a:cubicBezTo>
                    <a:pt x="23" y="26"/>
                    <a:pt x="24" y="13"/>
                    <a:pt x="26" y="5"/>
                  </a:cubicBezTo>
                  <a:cubicBezTo>
                    <a:pt x="25" y="4"/>
                    <a:pt x="24" y="3"/>
                    <a:pt x="2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6" name="Freeform 1057"/>
            <p:cNvSpPr>
              <a:spLocks/>
            </p:cNvSpPr>
            <p:nvPr/>
          </p:nvSpPr>
          <p:spPr bwMode="auto">
            <a:xfrm>
              <a:off x="7446446" y="407818"/>
              <a:ext cx="41366" cy="92463"/>
            </a:xfrm>
            <a:custGeom>
              <a:avLst/>
              <a:gdLst>
                <a:gd name="T0" fmla="*/ 3 w 11"/>
                <a:gd name="T1" fmla="*/ 25 h 25"/>
                <a:gd name="T2" fmla="*/ 6 w 11"/>
                <a:gd name="T3" fmla="*/ 0 h 25"/>
                <a:gd name="T4" fmla="*/ 3 w 11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25">
                  <a:moveTo>
                    <a:pt x="3" y="25"/>
                  </a:moveTo>
                  <a:cubicBezTo>
                    <a:pt x="11" y="23"/>
                    <a:pt x="11" y="6"/>
                    <a:pt x="6" y="0"/>
                  </a:cubicBezTo>
                  <a:cubicBezTo>
                    <a:pt x="0" y="3"/>
                    <a:pt x="1" y="17"/>
                    <a:pt x="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7" name="Freeform 1058"/>
            <p:cNvSpPr>
              <a:spLocks/>
            </p:cNvSpPr>
            <p:nvPr/>
          </p:nvSpPr>
          <p:spPr bwMode="auto">
            <a:xfrm>
              <a:off x="7670303" y="402952"/>
              <a:ext cx="90031" cy="104630"/>
            </a:xfrm>
            <a:custGeom>
              <a:avLst/>
              <a:gdLst>
                <a:gd name="T0" fmla="*/ 16 w 24"/>
                <a:gd name="T1" fmla="*/ 17 h 28"/>
                <a:gd name="T2" fmla="*/ 18 w 24"/>
                <a:gd name="T3" fmla="*/ 13 h 28"/>
                <a:gd name="T4" fmla="*/ 4 w 24"/>
                <a:gd name="T5" fmla="*/ 4 h 28"/>
                <a:gd name="T6" fmla="*/ 12 w 24"/>
                <a:gd name="T7" fmla="*/ 14 h 28"/>
                <a:gd name="T8" fmla="*/ 1 w 24"/>
                <a:gd name="T9" fmla="*/ 18 h 28"/>
                <a:gd name="T10" fmla="*/ 22 w 24"/>
                <a:gd name="T11" fmla="*/ 22 h 28"/>
                <a:gd name="T12" fmla="*/ 16 w 24"/>
                <a:gd name="T13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28">
                  <a:moveTo>
                    <a:pt x="16" y="17"/>
                  </a:moveTo>
                  <a:cubicBezTo>
                    <a:pt x="18" y="16"/>
                    <a:pt x="17" y="14"/>
                    <a:pt x="18" y="13"/>
                  </a:cubicBezTo>
                  <a:cubicBezTo>
                    <a:pt x="15" y="9"/>
                    <a:pt x="10" y="0"/>
                    <a:pt x="4" y="4"/>
                  </a:cubicBezTo>
                  <a:cubicBezTo>
                    <a:pt x="2" y="12"/>
                    <a:pt x="11" y="8"/>
                    <a:pt x="12" y="14"/>
                  </a:cubicBezTo>
                  <a:cubicBezTo>
                    <a:pt x="8" y="18"/>
                    <a:pt x="5" y="16"/>
                    <a:pt x="1" y="18"/>
                  </a:cubicBezTo>
                  <a:cubicBezTo>
                    <a:pt x="0" y="28"/>
                    <a:pt x="17" y="23"/>
                    <a:pt x="22" y="22"/>
                  </a:cubicBezTo>
                  <a:cubicBezTo>
                    <a:pt x="24" y="17"/>
                    <a:pt x="17" y="20"/>
                    <a:pt x="16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8" name="Freeform 1059"/>
            <p:cNvSpPr>
              <a:spLocks noEditPoints="1"/>
            </p:cNvSpPr>
            <p:nvPr/>
          </p:nvSpPr>
          <p:spPr bwMode="auto">
            <a:xfrm>
              <a:off x="11050070" y="458917"/>
              <a:ext cx="114363" cy="194659"/>
            </a:xfrm>
            <a:custGeom>
              <a:avLst/>
              <a:gdLst>
                <a:gd name="T0" fmla="*/ 28 w 31"/>
                <a:gd name="T1" fmla="*/ 18 h 52"/>
                <a:gd name="T2" fmla="*/ 9 w 31"/>
                <a:gd name="T3" fmla="*/ 46 h 52"/>
                <a:gd name="T4" fmla="*/ 28 w 31"/>
                <a:gd name="T5" fmla="*/ 18 h 52"/>
                <a:gd name="T6" fmla="*/ 16 w 31"/>
                <a:gd name="T7" fmla="*/ 19 h 52"/>
                <a:gd name="T8" fmla="*/ 19 w 31"/>
                <a:gd name="T9" fmla="*/ 41 h 52"/>
                <a:gd name="T10" fmla="*/ 16 w 31"/>
                <a:gd name="T11" fmla="*/ 1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52">
                  <a:moveTo>
                    <a:pt x="28" y="18"/>
                  </a:moveTo>
                  <a:cubicBezTo>
                    <a:pt x="11" y="0"/>
                    <a:pt x="0" y="30"/>
                    <a:pt x="9" y="46"/>
                  </a:cubicBezTo>
                  <a:cubicBezTo>
                    <a:pt x="28" y="52"/>
                    <a:pt x="31" y="36"/>
                    <a:pt x="28" y="18"/>
                  </a:cubicBezTo>
                  <a:close/>
                  <a:moveTo>
                    <a:pt x="16" y="19"/>
                  </a:moveTo>
                  <a:cubicBezTo>
                    <a:pt x="22" y="22"/>
                    <a:pt x="24" y="37"/>
                    <a:pt x="19" y="41"/>
                  </a:cubicBezTo>
                  <a:cubicBezTo>
                    <a:pt x="7" y="40"/>
                    <a:pt x="15" y="27"/>
                    <a:pt x="16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9" name="Freeform 1060"/>
            <p:cNvSpPr>
              <a:spLocks/>
            </p:cNvSpPr>
            <p:nvPr/>
          </p:nvSpPr>
          <p:spPr bwMode="auto">
            <a:xfrm>
              <a:off x="6297958" y="458917"/>
              <a:ext cx="34065" cy="60832"/>
            </a:xfrm>
            <a:custGeom>
              <a:avLst/>
              <a:gdLst>
                <a:gd name="T0" fmla="*/ 2 w 9"/>
                <a:gd name="T1" fmla="*/ 0 h 16"/>
                <a:gd name="T2" fmla="*/ 6 w 9"/>
                <a:gd name="T3" fmla="*/ 16 h 16"/>
                <a:gd name="T4" fmla="*/ 6 w 9"/>
                <a:gd name="T5" fmla="*/ 0 h 16"/>
                <a:gd name="T6" fmla="*/ 2 w 9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6">
                  <a:moveTo>
                    <a:pt x="2" y="0"/>
                  </a:moveTo>
                  <a:cubicBezTo>
                    <a:pt x="3" y="6"/>
                    <a:pt x="0" y="16"/>
                    <a:pt x="6" y="16"/>
                  </a:cubicBezTo>
                  <a:cubicBezTo>
                    <a:pt x="9" y="10"/>
                    <a:pt x="7" y="4"/>
                    <a:pt x="6" y="0"/>
                  </a:cubicBezTo>
                  <a:cubicBezTo>
                    <a:pt x="5" y="0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0" name="Freeform 1061"/>
            <p:cNvSpPr>
              <a:spLocks/>
            </p:cNvSpPr>
            <p:nvPr/>
          </p:nvSpPr>
          <p:spPr bwMode="auto">
            <a:xfrm>
              <a:off x="9660691" y="512448"/>
              <a:ext cx="167894" cy="189792"/>
            </a:xfrm>
            <a:custGeom>
              <a:avLst/>
              <a:gdLst>
                <a:gd name="T0" fmla="*/ 29 w 45"/>
                <a:gd name="T1" fmla="*/ 21 h 51"/>
                <a:gd name="T2" fmla="*/ 45 w 45"/>
                <a:gd name="T3" fmla="*/ 11 h 51"/>
                <a:gd name="T4" fmla="*/ 2 w 45"/>
                <a:gd name="T5" fmla="*/ 51 h 51"/>
                <a:gd name="T6" fmla="*/ 13 w 45"/>
                <a:gd name="T7" fmla="*/ 35 h 51"/>
                <a:gd name="T8" fmla="*/ 29 w 45"/>
                <a:gd name="T9" fmla="*/ 2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51">
                  <a:moveTo>
                    <a:pt x="29" y="21"/>
                  </a:moveTo>
                  <a:cubicBezTo>
                    <a:pt x="34" y="17"/>
                    <a:pt x="40" y="16"/>
                    <a:pt x="45" y="11"/>
                  </a:cubicBezTo>
                  <a:cubicBezTo>
                    <a:pt x="26" y="0"/>
                    <a:pt x="0" y="36"/>
                    <a:pt x="2" y="51"/>
                  </a:cubicBezTo>
                  <a:cubicBezTo>
                    <a:pt x="11" y="50"/>
                    <a:pt x="10" y="40"/>
                    <a:pt x="13" y="35"/>
                  </a:cubicBezTo>
                  <a:cubicBezTo>
                    <a:pt x="17" y="30"/>
                    <a:pt x="24" y="24"/>
                    <a:pt x="2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1" name="Freeform 1062"/>
            <p:cNvSpPr>
              <a:spLocks noEditPoints="1"/>
            </p:cNvSpPr>
            <p:nvPr/>
          </p:nvSpPr>
          <p:spPr bwMode="auto">
            <a:xfrm>
              <a:off x="9680157" y="546514"/>
              <a:ext cx="309022" cy="257923"/>
            </a:xfrm>
            <a:custGeom>
              <a:avLst/>
              <a:gdLst>
                <a:gd name="T0" fmla="*/ 50 w 83"/>
                <a:gd name="T1" fmla="*/ 3 h 69"/>
                <a:gd name="T2" fmla="*/ 10 w 83"/>
                <a:gd name="T3" fmla="*/ 28 h 69"/>
                <a:gd name="T4" fmla="*/ 7 w 83"/>
                <a:gd name="T5" fmla="*/ 62 h 69"/>
                <a:gd name="T6" fmla="*/ 54 w 83"/>
                <a:gd name="T7" fmla="*/ 56 h 69"/>
                <a:gd name="T8" fmla="*/ 50 w 83"/>
                <a:gd name="T9" fmla="*/ 3 h 69"/>
                <a:gd name="T10" fmla="*/ 12 w 83"/>
                <a:gd name="T11" fmla="*/ 57 h 69"/>
                <a:gd name="T12" fmla="*/ 65 w 83"/>
                <a:gd name="T13" fmla="*/ 14 h 69"/>
                <a:gd name="T14" fmla="*/ 12 w 83"/>
                <a:gd name="T15" fmla="*/ 5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3" h="69">
                  <a:moveTo>
                    <a:pt x="50" y="3"/>
                  </a:moveTo>
                  <a:cubicBezTo>
                    <a:pt x="38" y="3"/>
                    <a:pt x="15" y="21"/>
                    <a:pt x="10" y="28"/>
                  </a:cubicBezTo>
                  <a:cubicBezTo>
                    <a:pt x="3" y="38"/>
                    <a:pt x="0" y="53"/>
                    <a:pt x="7" y="62"/>
                  </a:cubicBezTo>
                  <a:cubicBezTo>
                    <a:pt x="19" y="69"/>
                    <a:pt x="41" y="65"/>
                    <a:pt x="54" y="56"/>
                  </a:cubicBezTo>
                  <a:cubicBezTo>
                    <a:pt x="75" y="42"/>
                    <a:pt x="83" y="0"/>
                    <a:pt x="50" y="3"/>
                  </a:cubicBezTo>
                  <a:close/>
                  <a:moveTo>
                    <a:pt x="12" y="57"/>
                  </a:moveTo>
                  <a:cubicBezTo>
                    <a:pt x="6" y="29"/>
                    <a:pt x="39" y="7"/>
                    <a:pt x="65" y="14"/>
                  </a:cubicBezTo>
                  <a:cubicBezTo>
                    <a:pt x="70" y="42"/>
                    <a:pt x="41" y="61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2" name="Freeform 1063"/>
            <p:cNvSpPr>
              <a:spLocks/>
            </p:cNvSpPr>
            <p:nvPr/>
          </p:nvSpPr>
          <p:spPr bwMode="auto">
            <a:xfrm>
              <a:off x="6300392" y="548946"/>
              <a:ext cx="31633" cy="48665"/>
            </a:xfrm>
            <a:custGeom>
              <a:avLst/>
              <a:gdLst>
                <a:gd name="T0" fmla="*/ 3 w 8"/>
                <a:gd name="T1" fmla="*/ 0 h 13"/>
                <a:gd name="T2" fmla="*/ 4 w 8"/>
                <a:gd name="T3" fmla="*/ 13 h 13"/>
                <a:gd name="T4" fmla="*/ 3 w 8"/>
                <a:gd name="T5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3">
                  <a:moveTo>
                    <a:pt x="3" y="0"/>
                  </a:moveTo>
                  <a:cubicBezTo>
                    <a:pt x="1" y="3"/>
                    <a:pt x="0" y="12"/>
                    <a:pt x="4" y="13"/>
                  </a:cubicBezTo>
                  <a:cubicBezTo>
                    <a:pt x="5" y="11"/>
                    <a:pt x="8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3" name="Freeform 1064"/>
            <p:cNvSpPr>
              <a:spLocks noEditPoints="1"/>
            </p:cNvSpPr>
            <p:nvPr/>
          </p:nvSpPr>
          <p:spPr bwMode="auto">
            <a:xfrm>
              <a:off x="7823598" y="575712"/>
              <a:ext cx="145994" cy="167894"/>
            </a:xfrm>
            <a:custGeom>
              <a:avLst/>
              <a:gdLst>
                <a:gd name="T0" fmla="*/ 3 w 39"/>
                <a:gd name="T1" fmla="*/ 6 h 45"/>
                <a:gd name="T2" fmla="*/ 2 w 39"/>
                <a:gd name="T3" fmla="*/ 43 h 45"/>
                <a:gd name="T4" fmla="*/ 32 w 39"/>
                <a:gd name="T5" fmla="*/ 42 h 45"/>
                <a:gd name="T6" fmla="*/ 39 w 39"/>
                <a:gd name="T7" fmla="*/ 4 h 45"/>
                <a:gd name="T8" fmla="*/ 3 w 39"/>
                <a:gd name="T9" fmla="*/ 6 h 45"/>
                <a:gd name="T10" fmla="*/ 16 w 39"/>
                <a:gd name="T11" fmla="*/ 32 h 45"/>
                <a:gd name="T12" fmla="*/ 22 w 39"/>
                <a:gd name="T13" fmla="*/ 28 h 45"/>
                <a:gd name="T14" fmla="*/ 16 w 39"/>
                <a:gd name="T15" fmla="*/ 32 h 45"/>
                <a:gd name="T16" fmla="*/ 32 w 39"/>
                <a:gd name="T17" fmla="*/ 11 h 45"/>
                <a:gd name="T18" fmla="*/ 23 w 39"/>
                <a:gd name="T19" fmla="*/ 37 h 45"/>
                <a:gd name="T20" fmla="*/ 27 w 39"/>
                <a:gd name="T21" fmla="*/ 27 h 45"/>
                <a:gd name="T22" fmla="*/ 18 w 39"/>
                <a:gd name="T23" fmla="*/ 23 h 45"/>
                <a:gd name="T24" fmla="*/ 24 w 39"/>
                <a:gd name="T25" fmla="*/ 12 h 45"/>
                <a:gd name="T26" fmla="*/ 12 w 39"/>
                <a:gd name="T27" fmla="*/ 37 h 45"/>
                <a:gd name="T28" fmla="*/ 10 w 39"/>
                <a:gd name="T29" fmla="*/ 9 h 45"/>
                <a:gd name="T30" fmla="*/ 32 w 39"/>
                <a:gd name="T31" fmla="*/ 11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9" h="45">
                  <a:moveTo>
                    <a:pt x="3" y="6"/>
                  </a:moveTo>
                  <a:cubicBezTo>
                    <a:pt x="3" y="19"/>
                    <a:pt x="0" y="34"/>
                    <a:pt x="2" y="43"/>
                  </a:cubicBezTo>
                  <a:cubicBezTo>
                    <a:pt x="8" y="45"/>
                    <a:pt x="27" y="42"/>
                    <a:pt x="32" y="42"/>
                  </a:cubicBezTo>
                  <a:cubicBezTo>
                    <a:pt x="37" y="32"/>
                    <a:pt x="36" y="15"/>
                    <a:pt x="39" y="4"/>
                  </a:cubicBezTo>
                  <a:cubicBezTo>
                    <a:pt x="29" y="1"/>
                    <a:pt x="9" y="0"/>
                    <a:pt x="3" y="6"/>
                  </a:cubicBezTo>
                  <a:close/>
                  <a:moveTo>
                    <a:pt x="16" y="32"/>
                  </a:moveTo>
                  <a:cubicBezTo>
                    <a:pt x="16" y="29"/>
                    <a:pt x="19" y="29"/>
                    <a:pt x="22" y="28"/>
                  </a:cubicBezTo>
                  <a:cubicBezTo>
                    <a:pt x="21" y="30"/>
                    <a:pt x="21" y="34"/>
                    <a:pt x="16" y="32"/>
                  </a:cubicBezTo>
                  <a:close/>
                  <a:moveTo>
                    <a:pt x="32" y="11"/>
                  </a:moveTo>
                  <a:cubicBezTo>
                    <a:pt x="29" y="19"/>
                    <a:pt x="34" y="36"/>
                    <a:pt x="23" y="37"/>
                  </a:cubicBezTo>
                  <a:cubicBezTo>
                    <a:pt x="23" y="32"/>
                    <a:pt x="27" y="32"/>
                    <a:pt x="27" y="27"/>
                  </a:cubicBezTo>
                  <a:cubicBezTo>
                    <a:pt x="26" y="24"/>
                    <a:pt x="23" y="22"/>
                    <a:pt x="18" y="23"/>
                  </a:cubicBezTo>
                  <a:cubicBezTo>
                    <a:pt x="19" y="18"/>
                    <a:pt x="24" y="17"/>
                    <a:pt x="24" y="12"/>
                  </a:cubicBezTo>
                  <a:cubicBezTo>
                    <a:pt x="13" y="7"/>
                    <a:pt x="9" y="30"/>
                    <a:pt x="12" y="37"/>
                  </a:cubicBezTo>
                  <a:cubicBezTo>
                    <a:pt x="3" y="36"/>
                    <a:pt x="10" y="17"/>
                    <a:pt x="10" y="9"/>
                  </a:cubicBezTo>
                  <a:cubicBezTo>
                    <a:pt x="20" y="10"/>
                    <a:pt x="26" y="7"/>
                    <a:pt x="3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4" name="Freeform 1065"/>
            <p:cNvSpPr>
              <a:spLocks noEditPoints="1"/>
            </p:cNvSpPr>
            <p:nvPr/>
          </p:nvSpPr>
          <p:spPr bwMode="auto">
            <a:xfrm>
              <a:off x="7570541" y="580579"/>
              <a:ext cx="218991" cy="182493"/>
            </a:xfrm>
            <a:custGeom>
              <a:avLst/>
              <a:gdLst>
                <a:gd name="T0" fmla="*/ 5 w 59"/>
                <a:gd name="T1" fmla="*/ 2 h 49"/>
                <a:gd name="T2" fmla="*/ 4 w 59"/>
                <a:gd name="T3" fmla="*/ 49 h 49"/>
                <a:gd name="T4" fmla="*/ 55 w 59"/>
                <a:gd name="T5" fmla="*/ 43 h 49"/>
                <a:gd name="T6" fmla="*/ 59 w 59"/>
                <a:gd name="T7" fmla="*/ 3 h 49"/>
                <a:gd name="T8" fmla="*/ 5 w 59"/>
                <a:gd name="T9" fmla="*/ 2 h 49"/>
                <a:gd name="T10" fmla="*/ 48 w 59"/>
                <a:gd name="T11" fmla="*/ 36 h 49"/>
                <a:gd name="T12" fmla="*/ 9 w 59"/>
                <a:gd name="T13" fmla="*/ 41 h 49"/>
                <a:gd name="T14" fmla="*/ 9 w 59"/>
                <a:gd name="T15" fmla="*/ 9 h 49"/>
                <a:gd name="T16" fmla="*/ 52 w 59"/>
                <a:gd name="T17" fmla="*/ 10 h 49"/>
                <a:gd name="T18" fmla="*/ 48 w 59"/>
                <a:gd name="T19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9" h="49">
                  <a:moveTo>
                    <a:pt x="5" y="2"/>
                  </a:moveTo>
                  <a:cubicBezTo>
                    <a:pt x="0" y="17"/>
                    <a:pt x="2" y="32"/>
                    <a:pt x="4" y="49"/>
                  </a:cubicBezTo>
                  <a:cubicBezTo>
                    <a:pt x="22" y="47"/>
                    <a:pt x="39" y="44"/>
                    <a:pt x="55" y="43"/>
                  </a:cubicBezTo>
                  <a:cubicBezTo>
                    <a:pt x="56" y="23"/>
                    <a:pt x="58" y="20"/>
                    <a:pt x="59" y="3"/>
                  </a:cubicBezTo>
                  <a:cubicBezTo>
                    <a:pt x="35" y="5"/>
                    <a:pt x="26" y="0"/>
                    <a:pt x="5" y="2"/>
                  </a:cubicBezTo>
                  <a:close/>
                  <a:moveTo>
                    <a:pt x="48" y="36"/>
                  </a:moveTo>
                  <a:cubicBezTo>
                    <a:pt x="35" y="37"/>
                    <a:pt x="22" y="40"/>
                    <a:pt x="9" y="41"/>
                  </a:cubicBezTo>
                  <a:cubicBezTo>
                    <a:pt x="8" y="27"/>
                    <a:pt x="9" y="23"/>
                    <a:pt x="9" y="9"/>
                  </a:cubicBezTo>
                  <a:cubicBezTo>
                    <a:pt x="19" y="7"/>
                    <a:pt x="34" y="11"/>
                    <a:pt x="52" y="10"/>
                  </a:cubicBezTo>
                  <a:cubicBezTo>
                    <a:pt x="50" y="18"/>
                    <a:pt x="51" y="29"/>
                    <a:pt x="48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5" name="Freeform 1066"/>
            <p:cNvSpPr>
              <a:spLocks noEditPoints="1"/>
            </p:cNvSpPr>
            <p:nvPr/>
          </p:nvSpPr>
          <p:spPr bwMode="auto">
            <a:xfrm>
              <a:off x="7349116" y="590312"/>
              <a:ext cx="160594" cy="172760"/>
            </a:xfrm>
            <a:custGeom>
              <a:avLst/>
              <a:gdLst>
                <a:gd name="T0" fmla="*/ 39 w 43"/>
                <a:gd name="T1" fmla="*/ 46 h 46"/>
                <a:gd name="T2" fmla="*/ 43 w 43"/>
                <a:gd name="T3" fmla="*/ 1 h 46"/>
                <a:gd name="T4" fmla="*/ 3 w 43"/>
                <a:gd name="T5" fmla="*/ 6 h 46"/>
                <a:gd name="T6" fmla="*/ 3 w 43"/>
                <a:gd name="T7" fmla="*/ 42 h 46"/>
                <a:gd name="T8" fmla="*/ 39 w 43"/>
                <a:gd name="T9" fmla="*/ 46 h 46"/>
                <a:gd name="T10" fmla="*/ 9 w 43"/>
                <a:gd name="T11" fmla="*/ 9 h 46"/>
                <a:gd name="T12" fmla="*/ 36 w 43"/>
                <a:gd name="T13" fmla="*/ 8 h 46"/>
                <a:gd name="T14" fmla="*/ 35 w 43"/>
                <a:gd name="T15" fmla="*/ 37 h 46"/>
                <a:gd name="T16" fmla="*/ 8 w 43"/>
                <a:gd name="T17" fmla="*/ 37 h 46"/>
                <a:gd name="T18" fmla="*/ 9 w 43"/>
                <a:gd name="T19" fmla="*/ 9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6">
                  <a:moveTo>
                    <a:pt x="39" y="46"/>
                  </a:moveTo>
                  <a:cubicBezTo>
                    <a:pt x="42" y="34"/>
                    <a:pt x="42" y="11"/>
                    <a:pt x="43" y="1"/>
                  </a:cubicBezTo>
                  <a:cubicBezTo>
                    <a:pt x="31" y="0"/>
                    <a:pt x="13" y="2"/>
                    <a:pt x="3" y="6"/>
                  </a:cubicBezTo>
                  <a:cubicBezTo>
                    <a:pt x="2" y="13"/>
                    <a:pt x="0" y="35"/>
                    <a:pt x="3" y="42"/>
                  </a:cubicBezTo>
                  <a:cubicBezTo>
                    <a:pt x="13" y="45"/>
                    <a:pt x="27" y="44"/>
                    <a:pt x="39" y="46"/>
                  </a:cubicBezTo>
                  <a:close/>
                  <a:moveTo>
                    <a:pt x="9" y="9"/>
                  </a:moveTo>
                  <a:cubicBezTo>
                    <a:pt x="14" y="13"/>
                    <a:pt x="28" y="5"/>
                    <a:pt x="36" y="8"/>
                  </a:cubicBezTo>
                  <a:cubicBezTo>
                    <a:pt x="35" y="24"/>
                    <a:pt x="36" y="23"/>
                    <a:pt x="35" y="37"/>
                  </a:cubicBezTo>
                  <a:cubicBezTo>
                    <a:pt x="30" y="38"/>
                    <a:pt x="13" y="35"/>
                    <a:pt x="8" y="37"/>
                  </a:cubicBezTo>
                  <a:cubicBezTo>
                    <a:pt x="7" y="26"/>
                    <a:pt x="8" y="18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6" name="Freeform 1067"/>
            <p:cNvSpPr>
              <a:spLocks/>
            </p:cNvSpPr>
            <p:nvPr/>
          </p:nvSpPr>
          <p:spPr bwMode="auto">
            <a:xfrm>
              <a:off x="7648405" y="619511"/>
              <a:ext cx="82730" cy="104630"/>
            </a:xfrm>
            <a:custGeom>
              <a:avLst/>
              <a:gdLst>
                <a:gd name="T0" fmla="*/ 11 w 22"/>
                <a:gd name="T1" fmla="*/ 0 h 28"/>
                <a:gd name="T2" fmla="*/ 7 w 22"/>
                <a:gd name="T3" fmla="*/ 0 h 28"/>
                <a:gd name="T4" fmla="*/ 0 w 22"/>
                <a:gd name="T5" fmla="*/ 11 h 28"/>
                <a:gd name="T6" fmla="*/ 8 w 22"/>
                <a:gd name="T7" fmla="*/ 21 h 28"/>
                <a:gd name="T8" fmla="*/ 2 w 22"/>
                <a:gd name="T9" fmla="*/ 25 h 28"/>
                <a:gd name="T10" fmla="*/ 15 w 22"/>
                <a:gd name="T11" fmla="*/ 25 h 28"/>
                <a:gd name="T12" fmla="*/ 16 w 22"/>
                <a:gd name="T13" fmla="*/ 21 h 28"/>
                <a:gd name="T14" fmla="*/ 7 w 22"/>
                <a:gd name="T15" fmla="*/ 11 h 28"/>
                <a:gd name="T16" fmla="*/ 22 w 22"/>
                <a:gd name="T17" fmla="*/ 7 h 28"/>
                <a:gd name="T18" fmla="*/ 11 w 22"/>
                <a:gd name="T1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8">
                  <a:moveTo>
                    <a:pt x="11" y="0"/>
                  </a:moveTo>
                  <a:cubicBezTo>
                    <a:pt x="10" y="0"/>
                    <a:pt x="8" y="0"/>
                    <a:pt x="7" y="0"/>
                  </a:cubicBezTo>
                  <a:cubicBezTo>
                    <a:pt x="5" y="4"/>
                    <a:pt x="3" y="8"/>
                    <a:pt x="0" y="11"/>
                  </a:cubicBezTo>
                  <a:cubicBezTo>
                    <a:pt x="1" y="16"/>
                    <a:pt x="6" y="17"/>
                    <a:pt x="8" y="21"/>
                  </a:cubicBezTo>
                  <a:cubicBezTo>
                    <a:pt x="6" y="22"/>
                    <a:pt x="1" y="20"/>
                    <a:pt x="2" y="25"/>
                  </a:cubicBezTo>
                  <a:cubicBezTo>
                    <a:pt x="4" y="28"/>
                    <a:pt x="12" y="26"/>
                    <a:pt x="15" y="25"/>
                  </a:cubicBezTo>
                  <a:cubicBezTo>
                    <a:pt x="15" y="23"/>
                    <a:pt x="16" y="22"/>
                    <a:pt x="16" y="21"/>
                  </a:cubicBezTo>
                  <a:cubicBezTo>
                    <a:pt x="14" y="16"/>
                    <a:pt x="9" y="15"/>
                    <a:pt x="7" y="11"/>
                  </a:cubicBezTo>
                  <a:cubicBezTo>
                    <a:pt x="15" y="10"/>
                    <a:pt x="21" y="13"/>
                    <a:pt x="22" y="7"/>
                  </a:cubicBezTo>
                  <a:cubicBezTo>
                    <a:pt x="19" y="4"/>
                    <a:pt x="8" y="9"/>
                    <a:pt x="1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7" name="Freeform 1068"/>
            <p:cNvSpPr>
              <a:spLocks noEditPoints="1"/>
            </p:cNvSpPr>
            <p:nvPr/>
          </p:nvSpPr>
          <p:spPr bwMode="auto">
            <a:xfrm>
              <a:off x="11317726" y="682775"/>
              <a:ext cx="124096" cy="153295"/>
            </a:xfrm>
            <a:custGeom>
              <a:avLst/>
              <a:gdLst>
                <a:gd name="T0" fmla="*/ 25 w 33"/>
                <a:gd name="T1" fmla="*/ 39 h 41"/>
                <a:gd name="T2" fmla="*/ 23 w 33"/>
                <a:gd name="T3" fmla="*/ 9 h 41"/>
                <a:gd name="T4" fmla="*/ 25 w 33"/>
                <a:gd name="T5" fmla="*/ 39 h 41"/>
                <a:gd name="T6" fmla="*/ 23 w 33"/>
                <a:gd name="T7" fmla="*/ 32 h 41"/>
                <a:gd name="T8" fmla="*/ 16 w 33"/>
                <a:gd name="T9" fmla="*/ 15 h 41"/>
                <a:gd name="T10" fmla="*/ 20 w 33"/>
                <a:gd name="T11" fmla="*/ 15 h 41"/>
                <a:gd name="T12" fmla="*/ 23 w 33"/>
                <a:gd name="T13" fmla="*/ 3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41">
                  <a:moveTo>
                    <a:pt x="25" y="39"/>
                  </a:moveTo>
                  <a:cubicBezTo>
                    <a:pt x="33" y="33"/>
                    <a:pt x="31" y="13"/>
                    <a:pt x="23" y="9"/>
                  </a:cubicBezTo>
                  <a:cubicBezTo>
                    <a:pt x="6" y="0"/>
                    <a:pt x="0" y="41"/>
                    <a:pt x="25" y="39"/>
                  </a:cubicBezTo>
                  <a:close/>
                  <a:moveTo>
                    <a:pt x="23" y="32"/>
                  </a:moveTo>
                  <a:cubicBezTo>
                    <a:pt x="14" y="32"/>
                    <a:pt x="12" y="19"/>
                    <a:pt x="16" y="15"/>
                  </a:cubicBezTo>
                  <a:cubicBezTo>
                    <a:pt x="18" y="15"/>
                    <a:pt x="19" y="15"/>
                    <a:pt x="20" y="15"/>
                  </a:cubicBezTo>
                  <a:cubicBezTo>
                    <a:pt x="23" y="20"/>
                    <a:pt x="26" y="25"/>
                    <a:pt x="23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8" name="Freeform 1069"/>
            <p:cNvSpPr>
              <a:spLocks/>
            </p:cNvSpPr>
            <p:nvPr/>
          </p:nvSpPr>
          <p:spPr bwMode="auto">
            <a:xfrm>
              <a:off x="7397781" y="636542"/>
              <a:ext cx="75431" cy="72997"/>
            </a:xfrm>
            <a:custGeom>
              <a:avLst/>
              <a:gdLst>
                <a:gd name="T0" fmla="*/ 20 w 20"/>
                <a:gd name="T1" fmla="*/ 15 h 20"/>
                <a:gd name="T2" fmla="*/ 15 w 20"/>
                <a:gd name="T3" fmla="*/ 6 h 20"/>
                <a:gd name="T4" fmla="*/ 8 w 20"/>
                <a:gd name="T5" fmla="*/ 10 h 20"/>
                <a:gd name="T6" fmla="*/ 12 w 20"/>
                <a:gd name="T7" fmla="*/ 0 h 20"/>
                <a:gd name="T8" fmla="*/ 0 w 20"/>
                <a:gd name="T9" fmla="*/ 14 h 20"/>
                <a:gd name="T10" fmla="*/ 14 w 20"/>
                <a:gd name="T11" fmla="*/ 20 h 20"/>
                <a:gd name="T12" fmla="*/ 20 w 20"/>
                <a:gd name="T13" fmla="*/ 1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20">
                  <a:moveTo>
                    <a:pt x="20" y="15"/>
                  </a:moveTo>
                  <a:cubicBezTo>
                    <a:pt x="19" y="12"/>
                    <a:pt x="16" y="10"/>
                    <a:pt x="15" y="6"/>
                  </a:cubicBezTo>
                  <a:cubicBezTo>
                    <a:pt x="14" y="7"/>
                    <a:pt x="11" y="14"/>
                    <a:pt x="8" y="10"/>
                  </a:cubicBezTo>
                  <a:cubicBezTo>
                    <a:pt x="10" y="7"/>
                    <a:pt x="13" y="5"/>
                    <a:pt x="12" y="0"/>
                  </a:cubicBezTo>
                  <a:cubicBezTo>
                    <a:pt x="5" y="1"/>
                    <a:pt x="2" y="7"/>
                    <a:pt x="0" y="14"/>
                  </a:cubicBezTo>
                  <a:cubicBezTo>
                    <a:pt x="6" y="14"/>
                    <a:pt x="9" y="18"/>
                    <a:pt x="14" y="20"/>
                  </a:cubicBezTo>
                  <a:cubicBezTo>
                    <a:pt x="13" y="15"/>
                    <a:pt x="18" y="17"/>
                    <a:pt x="2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9" name="Freeform 1070"/>
            <p:cNvSpPr>
              <a:spLocks/>
            </p:cNvSpPr>
            <p:nvPr/>
          </p:nvSpPr>
          <p:spPr bwMode="auto">
            <a:xfrm>
              <a:off x="6207929" y="668175"/>
              <a:ext cx="63264" cy="46232"/>
            </a:xfrm>
            <a:custGeom>
              <a:avLst/>
              <a:gdLst>
                <a:gd name="T0" fmla="*/ 2 w 17"/>
                <a:gd name="T1" fmla="*/ 12 h 12"/>
                <a:gd name="T2" fmla="*/ 17 w 17"/>
                <a:gd name="T3" fmla="*/ 1 h 12"/>
                <a:gd name="T4" fmla="*/ 2 w 17"/>
                <a:gd name="T5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7" h="12">
                  <a:moveTo>
                    <a:pt x="2" y="12"/>
                  </a:moveTo>
                  <a:cubicBezTo>
                    <a:pt x="6" y="8"/>
                    <a:pt x="16" y="8"/>
                    <a:pt x="17" y="1"/>
                  </a:cubicBezTo>
                  <a:cubicBezTo>
                    <a:pt x="8" y="0"/>
                    <a:pt x="0" y="6"/>
                    <a:pt x="2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0" name="Freeform 1071"/>
            <p:cNvSpPr>
              <a:spLocks/>
            </p:cNvSpPr>
            <p:nvPr/>
          </p:nvSpPr>
          <p:spPr bwMode="auto">
            <a:xfrm>
              <a:off x="6363656" y="675474"/>
              <a:ext cx="46232" cy="34065"/>
            </a:xfrm>
            <a:custGeom>
              <a:avLst/>
              <a:gdLst>
                <a:gd name="T0" fmla="*/ 12 w 12"/>
                <a:gd name="T1" fmla="*/ 8 h 9"/>
                <a:gd name="T2" fmla="*/ 2 w 12"/>
                <a:gd name="T3" fmla="*/ 0 h 9"/>
                <a:gd name="T4" fmla="*/ 0 w 12"/>
                <a:gd name="T5" fmla="*/ 4 h 9"/>
                <a:gd name="T6" fmla="*/ 12 w 12"/>
                <a:gd name="T7" fmla="*/ 8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9">
                  <a:moveTo>
                    <a:pt x="12" y="8"/>
                  </a:moveTo>
                  <a:cubicBezTo>
                    <a:pt x="12" y="1"/>
                    <a:pt x="6" y="1"/>
                    <a:pt x="2" y="0"/>
                  </a:cubicBezTo>
                  <a:cubicBezTo>
                    <a:pt x="2" y="1"/>
                    <a:pt x="1" y="3"/>
                    <a:pt x="0" y="4"/>
                  </a:cubicBezTo>
                  <a:cubicBezTo>
                    <a:pt x="4" y="5"/>
                    <a:pt x="5" y="9"/>
                    <a:pt x="1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1" name="Freeform 1072"/>
            <p:cNvSpPr>
              <a:spLocks/>
            </p:cNvSpPr>
            <p:nvPr/>
          </p:nvSpPr>
          <p:spPr bwMode="auto">
            <a:xfrm>
              <a:off x="8256714" y="731439"/>
              <a:ext cx="138695" cy="53531"/>
            </a:xfrm>
            <a:custGeom>
              <a:avLst/>
              <a:gdLst>
                <a:gd name="T0" fmla="*/ 37 w 37"/>
                <a:gd name="T1" fmla="*/ 4 h 14"/>
                <a:gd name="T2" fmla="*/ 0 w 37"/>
                <a:gd name="T3" fmla="*/ 0 h 14"/>
                <a:gd name="T4" fmla="*/ 37 w 37"/>
                <a:gd name="T5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" h="14">
                  <a:moveTo>
                    <a:pt x="37" y="4"/>
                  </a:moveTo>
                  <a:cubicBezTo>
                    <a:pt x="23" y="4"/>
                    <a:pt x="10" y="1"/>
                    <a:pt x="0" y="0"/>
                  </a:cubicBezTo>
                  <a:cubicBezTo>
                    <a:pt x="2" y="11"/>
                    <a:pt x="31" y="14"/>
                    <a:pt x="3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2" name="Freeform 1073"/>
            <p:cNvSpPr>
              <a:spLocks noEditPoints="1"/>
            </p:cNvSpPr>
            <p:nvPr/>
          </p:nvSpPr>
          <p:spPr bwMode="auto">
            <a:xfrm>
              <a:off x="8677663" y="743605"/>
              <a:ext cx="111929" cy="175193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2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29 h 47"/>
                <a:gd name="T18" fmla="*/ 8 w 30"/>
                <a:gd name="T19" fmla="*/ 36 h 47"/>
                <a:gd name="T20" fmla="*/ 10 w 30"/>
                <a:gd name="T21" fmla="*/ 19 h 47"/>
                <a:gd name="T22" fmla="*/ 10 w 30"/>
                <a:gd name="T23" fmla="*/ 8 h 47"/>
                <a:gd name="T24" fmla="*/ 21 w 30"/>
                <a:gd name="T25" fmla="*/ 13 h 47"/>
                <a:gd name="T26" fmla="*/ 10 w 30"/>
                <a:gd name="T27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1" y="9"/>
                    <a:pt x="6" y="29"/>
                    <a:pt x="0" y="36"/>
                  </a:cubicBezTo>
                  <a:cubicBezTo>
                    <a:pt x="8" y="47"/>
                    <a:pt x="21" y="42"/>
                    <a:pt x="25" y="32"/>
                  </a:cubicBezTo>
                  <a:cubicBezTo>
                    <a:pt x="26" y="28"/>
                    <a:pt x="22" y="25"/>
                    <a:pt x="22" y="21"/>
                  </a:cubicBezTo>
                  <a:cubicBezTo>
                    <a:pt x="22" y="19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2"/>
                    <a:pt x="8" y="29"/>
                    <a:pt x="8" y="25"/>
                  </a:cubicBezTo>
                  <a:cubicBezTo>
                    <a:pt x="11" y="27"/>
                    <a:pt x="17" y="26"/>
                    <a:pt x="19" y="29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19"/>
                  </a:moveTo>
                  <a:cubicBezTo>
                    <a:pt x="8" y="15"/>
                    <a:pt x="10" y="15"/>
                    <a:pt x="10" y="8"/>
                  </a:cubicBezTo>
                  <a:cubicBezTo>
                    <a:pt x="14" y="9"/>
                    <a:pt x="17" y="11"/>
                    <a:pt x="21" y="13"/>
                  </a:cubicBezTo>
                  <a:cubicBezTo>
                    <a:pt x="20" y="18"/>
                    <a:pt x="16" y="20"/>
                    <a:pt x="10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3" name="Freeform 1074"/>
            <p:cNvSpPr>
              <a:spLocks noEditPoints="1"/>
            </p:cNvSpPr>
            <p:nvPr/>
          </p:nvSpPr>
          <p:spPr bwMode="auto">
            <a:xfrm>
              <a:off x="10359030" y="1758265"/>
              <a:ext cx="111929" cy="177627"/>
            </a:xfrm>
            <a:custGeom>
              <a:avLst/>
              <a:gdLst>
                <a:gd name="T0" fmla="*/ 26 w 30"/>
                <a:gd name="T1" fmla="*/ 9 h 47"/>
                <a:gd name="T2" fmla="*/ 4 w 30"/>
                <a:gd name="T3" fmla="*/ 0 h 47"/>
                <a:gd name="T4" fmla="*/ 0 w 30"/>
                <a:gd name="T5" fmla="*/ 36 h 47"/>
                <a:gd name="T6" fmla="*/ 25 w 30"/>
                <a:gd name="T7" fmla="*/ 33 h 47"/>
                <a:gd name="T8" fmla="*/ 22 w 30"/>
                <a:gd name="T9" fmla="*/ 21 h 47"/>
                <a:gd name="T10" fmla="*/ 26 w 30"/>
                <a:gd name="T11" fmla="*/ 9 h 47"/>
                <a:gd name="T12" fmla="*/ 8 w 30"/>
                <a:gd name="T13" fmla="*/ 36 h 47"/>
                <a:gd name="T14" fmla="*/ 8 w 30"/>
                <a:gd name="T15" fmla="*/ 25 h 47"/>
                <a:gd name="T16" fmla="*/ 19 w 30"/>
                <a:gd name="T17" fmla="*/ 30 h 47"/>
                <a:gd name="T18" fmla="*/ 8 w 30"/>
                <a:gd name="T19" fmla="*/ 36 h 47"/>
                <a:gd name="T20" fmla="*/ 10 w 30"/>
                <a:gd name="T21" fmla="*/ 20 h 47"/>
                <a:gd name="T22" fmla="*/ 10 w 30"/>
                <a:gd name="T23" fmla="*/ 9 h 47"/>
                <a:gd name="T24" fmla="*/ 20 w 30"/>
                <a:gd name="T25" fmla="*/ 13 h 47"/>
                <a:gd name="T26" fmla="*/ 10 w 30"/>
                <a:gd name="T27" fmla="*/ 2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" h="47">
                  <a:moveTo>
                    <a:pt x="26" y="9"/>
                  </a:moveTo>
                  <a:cubicBezTo>
                    <a:pt x="21" y="3"/>
                    <a:pt x="12" y="2"/>
                    <a:pt x="4" y="0"/>
                  </a:cubicBezTo>
                  <a:cubicBezTo>
                    <a:pt x="0" y="10"/>
                    <a:pt x="6" y="29"/>
                    <a:pt x="0" y="36"/>
                  </a:cubicBezTo>
                  <a:cubicBezTo>
                    <a:pt x="8" y="47"/>
                    <a:pt x="21" y="42"/>
                    <a:pt x="25" y="33"/>
                  </a:cubicBezTo>
                  <a:cubicBezTo>
                    <a:pt x="26" y="28"/>
                    <a:pt x="22" y="26"/>
                    <a:pt x="22" y="21"/>
                  </a:cubicBezTo>
                  <a:cubicBezTo>
                    <a:pt x="22" y="20"/>
                    <a:pt x="30" y="14"/>
                    <a:pt x="26" y="9"/>
                  </a:cubicBezTo>
                  <a:close/>
                  <a:moveTo>
                    <a:pt x="8" y="36"/>
                  </a:moveTo>
                  <a:cubicBezTo>
                    <a:pt x="8" y="33"/>
                    <a:pt x="8" y="29"/>
                    <a:pt x="8" y="25"/>
                  </a:cubicBezTo>
                  <a:cubicBezTo>
                    <a:pt x="11" y="27"/>
                    <a:pt x="17" y="26"/>
                    <a:pt x="19" y="30"/>
                  </a:cubicBezTo>
                  <a:cubicBezTo>
                    <a:pt x="18" y="34"/>
                    <a:pt x="15" y="37"/>
                    <a:pt x="8" y="36"/>
                  </a:cubicBezTo>
                  <a:close/>
                  <a:moveTo>
                    <a:pt x="10" y="20"/>
                  </a:moveTo>
                  <a:cubicBezTo>
                    <a:pt x="8" y="15"/>
                    <a:pt x="10" y="15"/>
                    <a:pt x="10" y="9"/>
                  </a:cubicBezTo>
                  <a:cubicBezTo>
                    <a:pt x="14" y="9"/>
                    <a:pt x="17" y="11"/>
                    <a:pt x="20" y="13"/>
                  </a:cubicBezTo>
                  <a:cubicBezTo>
                    <a:pt x="20" y="18"/>
                    <a:pt x="16" y="20"/>
                    <a:pt x="10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4" name="Freeform 1075"/>
            <p:cNvSpPr>
              <a:spLocks/>
            </p:cNvSpPr>
            <p:nvPr/>
          </p:nvSpPr>
          <p:spPr bwMode="auto">
            <a:xfrm>
              <a:off x="9032916" y="763071"/>
              <a:ext cx="97329" cy="155727"/>
            </a:xfrm>
            <a:custGeom>
              <a:avLst/>
              <a:gdLst>
                <a:gd name="T0" fmla="*/ 21 w 26"/>
                <a:gd name="T1" fmla="*/ 33 h 42"/>
                <a:gd name="T2" fmla="*/ 25 w 26"/>
                <a:gd name="T3" fmla="*/ 1 h 42"/>
                <a:gd name="T4" fmla="*/ 3 w 26"/>
                <a:gd name="T5" fmla="*/ 17 h 42"/>
                <a:gd name="T6" fmla="*/ 16 w 26"/>
                <a:gd name="T7" fmla="*/ 12 h 42"/>
                <a:gd name="T8" fmla="*/ 14 w 26"/>
                <a:gd name="T9" fmla="*/ 34 h 42"/>
                <a:gd name="T10" fmla="*/ 0 w 26"/>
                <a:gd name="T11" fmla="*/ 31 h 42"/>
                <a:gd name="T12" fmla="*/ 25 w 26"/>
                <a:gd name="T13" fmla="*/ 41 h 42"/>
                <a:gd name="T14" fmla="*/ 21 w 26"/>
                <a:gd name="T15" fmla="*/ 33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42">
                  <a:moveTo>
                    <a:pt x="21" y="33"/>
                  </a:move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1"/>
                    <a:pt x="11" y="12"/>
                    <a:pt x="16" y="12"/>
                  </a:cubicBezTo>
                  <a:cubicBezTo>
                    <a:pt x="14" y="18"/>
                    <a:pt x="16" y="28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ubicBezTo>
                    <a:pt x="0" y="42"/>
                    <a:pt x="18" y="42"/>
                    <a:pt x="25" y="41"/>
                  </a:cubicBezTo>
                  <a:cubicBezTo>
                    <a:pt x="26" y="36"/>
                    <a:pt x="23" y="34"/>
                    <a:pt x="21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5" name="Freeform 1076"/>
            <p:cNvSpPr>
              <a:spLocks/>
            </p:cNvSpPr>
            <p:nvPr/>
          </p:nvSpPr>
          <p:spPr bwMode="auto">
            <a:xfrm>
              <a:off x="11690010" y="1084258"/>
              <a:ext cx="102196" cy="155727"/>
            </a:xfrm>
            <a:custGeom>
              <a:avLst/>
              <a:gdLst>
                <a:gd name="T0" fmla="*/ 0 w 27"/>
                <a:gd name="T1" fmla="*/ 31 h 42"/>
                <a:gd name="T2" fmla="*/ 25 w 27"/>
                <a:gd name="T3" fmla="*/ 41 h 42"/>
                <a:gd name="T4" fmla="*/ 21 w 27"/>
                <a:gd name="T5" fmla="*/ 33 h 42"/>
                <a:gd name="T6" fmla="*/ 25 w 27"/>
                <a:gd name="T7" fmla="*/ 1 h 42"/>
                <a:gd name="T8" fmla="*/ 3 w 27"/>
                <a:gd name="T9" fmla="*/ 17 h 42"/>
                <a:gd name="T10" fmla="*/ 17 w 27"/>
                <a:gd name="T11" fmla="*/ 12 h 42"/>
                <a:gd name="T12" fmla="*/ 14 w 27"/>
                <a:gd name="T13" fmla="*/ 34 h 42"/>
                <a:gd name="T14" fmla="*/ 0 w 27"/>
                <a:gd name="T15" fmla="*/ 3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" h="42">
                  <a:moveTo>
                    <a:pt x="0" y="31"/>
                  </a:moveTo>
                  <a:cubicBezTo>
                    <a:pt x="0" y="42"/>
                    <a:pt x="18" y="42"/>
                    <a:pt x="25" y="41"/>
                  </a:cubicBezTo>
                  <a:cubicBezTo>
                    <a:pt x="27" y="36"/>
                    <a:pt x="24" y="34"/>
                    <a:pt x="21" y="33"/>
                  </a:cubicBezTo>
                  <a:cubicBezTo>
                    <a:pt x="21" y="26"/>
                    <a:pt x="22" y="12"/>
                    <a:pt x="25" y="1"/>
                  </a:cubicBezTo>
                  <a:cubicBezTo>
                    <a:pt x="17" y="0"/>
                    <a:pt x="7" y="9"/>
                    <a:pt x="3" y="17"/>
                  </a:cubicBezTo>
                  <a:cubicBezTo>
                    <a:pt x="9" y="22"/>
                    <a:pt x="11" y="12"/>
                    <a:pt x="17" y="12"/>
                  </a:cubicBezTo>
                  <a:cubicBezTo>
                    <a:pt x="15" y="18"/>
                    <a:pt x="17" y="29"/>
                    <a:pt x="14" y="34"/>
                  </a:cubicBezTo>
                  <a:cubicBezTo>
                    <a:pt x="11" y="34"/>
                    <a:pt x="6" y="28"/>
                    <a:pt x="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6" name="Freeform 1077"/>
            <p:cNvSpPr>
              <a:spLocks/>
            </p:cNvSpPr>
            <p:nvPr/>
          </p:nvSpPr>
          <p:spPr bwMode="auto">
            <a:xfrm>
              <a:off x="6424486" y="714406"/>
              <a:ext cx="58398" cy="43798"/>
            </a:xfrm>
            <a:custGeom>
              <a:avLst/>
              <a:gdLst>
                <a:gd name="T0" fmla="*/ 16 w 16"/>
                <a:gd name="T1" fmla="*/ 9 h 12"/>
                <a:gd name="T2" fmla="*/ 4 w 16"/>
                <a:gd name="T3" fmla="*/ 0 h 12"/>
                <a:gd name="T4" fmla="*/ 16 w 16"/>
                <a:gd name="T5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2">
                  <a:moveTo>
                    <a:pt x="16" y="9"/>
                  </a:moveTo>
                  <a:cubicBezTo>
                    <a:pt x="15" y="3"/>
                    <a:pt x="8" y="3"/>
                    <a:pt x="4" y="0"/>
                  </a:cubicBezTo>
                  <a:cubicBezTo>
                    <a:pt x="0" y="6"/>
                    <a:pt x="11" y="12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7" name="Freeform 1078"/>
            <p:cNvSpPr>
              <a:spLocks noEditPoints="1"/>
            </p:cNvSpPr>
            <p:nvPr/>
          </p:nvSpPr>
          <p:spPr bwMode="auto">
            <a:xfrm>
              <a:off x="8521936" y="758204"/>
              <a:ext cx="116795" cy="153295"/>
            </a:xfrm>
            <a:custGeom>
              <a:avLst/>
              <a:gdLst>
                <a:gd name="T0" fmla="*/ 24 w 31"/>
                <a:gd name="T1" fmla="*/ 41 h 41"/>
                <a:gd name="T2" fmla="*/ 19 w 31"/>
                <a:gd name="T3" fmla="*/ 0 h 41"/>
                <a:gd name="T4" fmla="*/ 12 w 31"/>
                <a:gd name="T5" fmla="*/ 0 h 41"/>
                <a:gd name="T6" fmla="*/ 2 w 31"/>
                <a:gd name="T7" fmla="*/ 30 h 41"/>
                <a:gd name="T8" fmla="*/ 5 w 31"/>
                <a:gd name="T9" fmla="*/ 41 h 41"/>
                <a:gd name="T10" fmla="*/ 9 w 31"/>
                <a:gd name="T11" fmla="*/ 28 h 41"/>
                <a:gd name="T12" fmla="*/ 20 w 31"/>
                <a:gd name="T13" fmla="*/ 25 h 41"/>
                <a:gd name="T14" fmla="*/ 24 w 31"/>
                <a:gd name="T15" fmla="*/ 41 h 41"/>
                <a:gd name="T16" fmla="*/ 12 w 31"/>
                <a:gd name="T17" fmla="*/ 19 h 41"/>
                <a:gd name="T18" fmla="*/ 14 w 31"/>
                <a:gd name="T19" fmla="*/ 10 h 41"/>
                <a:gd name="T20" fmla="*/ 19 w 31"/>
                <a:gd name="T21" fmla="*/ 19 h 41"/>
                <a:gd name="T22" fmla="*/ 12 w 31"/>
                <a:gd name="T23" fmla="*/ 1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41">
                  <a:moveTo>
                    <a:pt x="24" y="41"/>
                  </a:moveTo>
                  <a:cubicBezTo>
                    <a:pt x="31" y="29"/>
                    <a:pt x="22" y="11"/>
                    <a:pt x="19" y="0"/>
                  </a:cubicBezTo>
                  <a:cubicBezTo>
                    <a:pt x="16" y="0"/>
                    <a:pt x="14" y="0"/>
                    <a:pt x="12" y="0"/>
                  </a:cubicBezTo>
                  <a:cubicBezTo>
                    <a:pt x="9" y="7"/>
                    <a:pt x="3" y="20"/>
                    <a:pt x="2" y="30"/>
                  </a:cubicBezTo>
                  <a:cubicBezTo>
                    <a:pt x="2" y="33"/>
                    <a:pt x="0" y="40"/>
                    <a:pt x="5" y="41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8"/>
                    <a:pt x="17" y="26"/>
                    <a:pt x="20" y="25"/>
                  </a:cubicBezTo>
                  <a:cubicBezTo>
                    <a:pt x="23" y="29"/>
                    <a:pt x="19" y="39"/>
                    <a:pt x="24" y="41"/>
                  </a:cubicBezTo>
                  <a:close/>
                  <a:moveTo>
                    <a:pt x="12" y="19"/>
                  </a:moveTo>
                  <a:cubicBezTo>
                    <a:pt x="12" y="15"/>
                    <a:pt x="14" y="14"/>
                    <a:pt x="14" y="10"/>
                  </a:cubicBezTo>
                  <a:cubicBezTo>
                    <a:pt x="17" y="12"/>
                    <a:pt x="17" y="16"/>
                    <a:pt x="19" y="19"/>
                  </a:cubicBezTo>
                  <a:cubicBezTo>
                    <a:pt x="16" y="22"/>
                    <a:pt x="16" y="19"/>
                    <a:pt x="1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8" name="Freeform 1079"/>
            <p:cNvSpPr>
              <a:spLocks noEditPoints="1"/>
            </p:cNvSpPr>
            <p:nvPr/>
          </p:nvSpPr>
          <p:spPr bwMode="auto">
            <a:xfrm>
              <a:off x="10376062" y="1561172"/>
              <a:ext cx="111929" cy="158161"/>
            </a:xfrm>
            <a:custGeom>
              <a:avLst/>
              <a:gdLst>
                <a:gd name="T0" fmla="*/ 24 w 30"/>
                <a:gd name="T1" fmla="*/ 41 h 42"/>
                <a:gd name="T2" fmla="*/ 18 w 30"/>
                <a:gd name="T3" fmla="*/ 1 h 42"/>
                <a:gd name="T4" fmla="*/ 11 w 30"/>
                <a:gd name="T5" fmla="*/ 0 h 42"/>
                <a:gd name="T6" fmla="*/ 2 w 30"/>
                <a:gd name="T7" fmla="*/ 31 h 42"/>
                <a:gd name="T8" fmla="*/ 5 w 30"/>
                <a:gd name="T9" fmla="*/ 42 h 42"/>
                <a:gd name="T10" fmla="*/ 9 w 30"/>
                <a:gd name="T11" fmla="*/ 28 h 42"/>
                <a:gd name="T12" fmla="*/ 20 w 30"/>
                <a:gd name="T13" fmla="*/ 26 h 42"/>
                <a:gd name="T14" fmla="*/ 24 w 30"/>
                <a:gd name="T15" fmla="*/ 41 h 42"/>
                <a:gd name="T16" fmla="*/ 11 w 30"/>
                <a:gd name="T17" fmla="*/ 20 h 42"/>
                <a:gd name="T18" fmla="*/ 14 w 30"/>
                <a:gd name="T19" fmla="*/ 10 h 42"/>
                <a:gd name="T20" fmla="*/ 18 w 30"/>
                <a:gd name="T21" fmla="*/ 20 h 42"/>
                <a:gd name="T22" fmla="*/ 11 w 30"/>
                <a:gd name="T23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42">
                  <a:moveTo>
                    <a:pt x="24" y="41"/>
                  </a:moveTo>
                  <a:cubicBezTo>
                    <a:pt x="30" y="30"/>
                    <a:pt x="21" y="11"/>
                    <a:pt x="18" y="1"/>
                  </a:cubicBezTo>
                  <a:cubicBezTo>
                    <a:pt x="16" y="1"/>
                    <a:pt x="14" y="1"/>
                    <a:pt x="11" y="0"/>
                  </a:cubicBezTo>
                  <a:cubicBezTo>
                    <a:pt x="9" y="8"/>
                    <a:pt x="3" y="21"/>
                    <a:pt x="2" y="31"/>
                  </a:cubicBezTo>
                  <a:cubicBezTo>
                    <a:pt x="2" y="34"/>
                    <a:pt x="0" y="41"/>
                    <a:pt x="5" y="42"/>
                  </a:cubicBezTo>
                  <a:cubicBezTo>
                    <a:pt x="9" y="40"/>
                    <a:pt x="8" y="33"/>
                    <a:pt x="9" y="28"/>
                  </a:cubicBezTo>
                  <a:cubicBezTo>
                    <a:pt x="14" y="29"/>
                    <a:pt x="16" y="27"/>
                    <a:pt x="20" y="26"/>
                  </a:cubicBezTo>
                  <a:cubicBezTo>
                    <a:pt x="23" y="29"/>
                    <a:pt x="19" y="40"/>
                    <a:pt x="24" y="41"/>
                  </a:cubicBezTo>
                  <a:close/>
                  <a:moveTo>
                    <a:pt x="11" y="20"/>
                  </a:moveTo>
                  <a:cubicBezTo>
                    <a:pt x="12" y="16"/>
                    <a:pt x="14" y="14"/>
                    <a:pt x="14" y="10"/>
                  </a:cubicBezTo>
                  <a:cubicBezTo>
                    <a:pt x="17" y="12"/>
                    <a:pt x="17" y="17"/>
                    <a:pt x="18" y="20"/>
                  </a:cubicBezTo>
                  <a:cubicBezTo>
                    <a:pt x="16" y="23"/>
                    <a:pt x="16" y="19"/>
                    <a:pt x="11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9" name="Freeform 1080"/>
            <p:cNvSpPr>
              <a:spLocks/>
            </p:cNvSpPr>
            <p:nvPr/>
          </p:nvSpPr>
          <p:spPr bwMode="auto">
            <a:xfrm>
              <a:off x="8782293" y="836068"/>
              <a:ext cx="145994" cy="209258"/>
            </a:xfrm>
            <a:custGeom>
              <a:avLst/>
              <a:gdLst>
                <a:gd name="T0" fmla="*/ 39 w 39"/>
                <a:gd name="T1" fmla="*/ 11 h 56"/>
                <a:gd name="T2" fmla="*/ 21 w 39"/>
                <a:gd name="T3" fmla="*/ 7 h 56"/>
                <a:gd name="T4" fmla="*/ 39 w 39"/>
                <a:gd name="T5" fmla="*/ 38 h 56"/>
                <a:gd name="T6" fmla="*/ 39 w 39"/>
                <a:gd name="T7" fmla="*/ 11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56">
                  <a:moveTo>
                    <a:pt x="39" y="11"/>
                  </a:moveTo>
                  <a:cubicBezTo>
                    <a:pt x="37" y="0"/>
                    <a:pt x="25" y="5"/>
                    <a:pt x="21" y="7"/>
                  </a:cubicBezTo>
                  <a:cubicBezTo>
                    <a:pt x="0" y="19"/>
                    <a:pt x="19" y="56"/>
                    <a:pt x="39" y="38"/>
                  </a:cubicBezTo>
                  <a:cubicBezTo>
                    <a:pt x="13" y="42"/>
                    <a:pt x="13" y="6"/>
                    <a:pt x="39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0" name="Freeform 1081"/>
            <p:cNvSpPr>
              <a:spLocks/>
            </p:cNvSpPr>
            <p:nvPr/>
          </p:nvSpPr>
          <p:spPr bwMode="auto">
            <a:xfrm>
              <a:off x="6103299" y="721706"/>
              <a:ext cx="70565" cy="34065"/>
            </a:xfrm>
            <a:custGeom>
              <a:avLst/>
              <a:gdLst>
                <a:gd name="T0" fmla="*/ 19 w 19"/>
                <a:gd name="T1" fmla="*/ 0 h 9"/>
                <a:gd name="T2" fmla="*/ 0 w 19"/>
                <a:gd name="T3" fmla="*/ 8 h 9"/>
                <a:gd name="T4" fmla="*/ 0 w 19"/>
                <a:gd name="T5" fmla="*/ 9 h 9"/>
                <a:gd name="T6" fmla="*/ 19 w 1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9">
                  <a:moveTo>
                    <a:pt x="19" y="0"/>
                  </a:moveTo>
                  <a:cubicBezTo>
                    <a:pt x="11" y="0"/>
                    <a:pt x="3" y="1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7"/>
                    <a:pt x="17" y="8"/>
                    <a:pt x="1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1" name="Freeform 1082"/>
            <p:cNvSpPr>
              <a:spLocks/>
            </p:cNvSpPr>
            <p:nvPr/>
          </p:nvSpPr>
          <p:spPr bwMode="auto">
            <a:xfrm>
              <a:off x="9164311" y="770371"/>
              <a:ext cx="111929" cy="189792"/>
            </a:xfrm>
            <a:custGeom>
              <a:avLst/>
              <a:gdLst>
                <a:gd name="T0" fmla="*/ 28 w 30"/>
                <a:gd name="T1" fmla="*/ 40 h 51"/>
                <a:gd name="T2" fmla="*/ 18 w 30"/>
                <a:gd name="T3" fmla="*/ 34 h 51"/>
                <a:gd name="T4" fmla="*/ 2 w 30"/>
                <a:gd name="T5" fmla="*/ 9 h 51"/>
                <a:gd name="T6" fmla="*/ 3 w 30"/>
                <a:gd name="T7" fmla="*/ 19 h 51"/>
                <a:gd name="T8" fmla="*/ 12 w 30"/>
                <a:gd name="T9" fmla="*/ 15 h 51"/>
                <a:gd name="T10" fmla="*/ 2 w 30"/>
                <a:gd name="T11" fmla="*/ 38 h 51"/>
                <a:gd name="T12" fmla="*/ 17 w 30"/>
                <a:gd name="T13" fmla="*/ 44 h 51"/>
                <a:gd name="T14" fmla="*/ 28 w 30"/>
                <a:gd name="T15" fmla="*/ 4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51">
                  <a:moveTo>
                    <a:pt x="28" y="40"/>
                  </a:moveTo>
                  <a:cubicBezTo>
                    <a:pt x="26" y="37"/>
                    <a:pt x="19" y="39"/>
                    <a:pt x="18" y="34"/>
                  </a:cubicBezTo>
                  <a:cubicBezTo>
                    <a:pt x="30" y="24"/>
                    <a:pt x="18" y="0"/>
                    <a:pt x="2" y="9"/>
                  </a:cubicBezTo>
                  <a:cubicBezTo>
                    <a:pt x="0" y="13"/>
                    <a:pt x="1" y="16"/>
                    <a:pt x="3" y="19"/>
                  </a:cubicBezTo>
                  <a:cubicBezTo>
                    <a:pt x="8" y="19"/>
                    <a:pt x="7" y="14"/>
                    <a:pt x="12" y="15"/>
                  </a:cubicBezTo>
                  <a:cubicBezTo>
                    <a:pt x="28" y="28"/>
                    <a:pt x="4" y="32"/>
                    <a:pt x="2" y="38"/>
                  </a:cubicBezTo>
                  <a:cubicBezTo>
                    <a:pt x="5" y="42"/>
                    <a:pt x="13" y="41"/>
                    <a:pt x="17" y="44"/>
                  </a:cubicBezTo>
                  <a:cubicBezTo>
                    <a:pt x="18" y="41"/>
                    <a:pt x="30" y="51"/>
                    <a:pt x="2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2" name="Freeform 1083"/>
            <p:cNvSpPr>
              <a:spLocks/>
            </p:cNvSpPr>
            <p:nvPr/>
          </p:nvSpPr>
          <p:spPr bwMode="auto">
            <a:xfrm>
              <a:off x="9295705" y="797136"/>
              <a:ext cx="94897" cy="204392"/>
            </a:xfrm>
            <a:custGeom>
              <a:avLst/>
              <a:gdLst>
                <a:gd name="T0" fmla="*/ 26 w 26"/>
                <a:gd name="T1" fmla="*/ 20 h 55"/>
                <a:gd name="T2" fmla="*/ 4 w 26"/>
                <a:gd name="T3" fmla="*/ 3 h 55"/>
                <a:gd name="T4" fmla="*/ 19 w 26"/>
                <a:gd name="T5" fmla="*/ 21 h 55"/>
                <a:gd name="T6" fmla="*/ 3 w 26"/>
                <a:gd name="T7" fmla="*/ 25 h 55"/>
                <a:gd name="T8" fmla="*/ 19 w 26"/>
                <a:gd name="T9" fmla="*/ 41 h 55"/>
                <a:gd name="T10" fmla="*/ 15 w 26"/>
                <a:gd name="T11" fmla="*/ 45 h 55"/>
                <a:gd name="T12" fmla="*/ 0 w 26"/>
                <a:gd name="T13" fmla="*/ 42 h 55"/>
                <a:gd name="T14" fmla="*/ 26 w 26"/>
                <a:gd name="T15" fmla="*/ 39 h 55"/>
                <a:gd name="T16" fmla="*/ 20 w 26"/>
                <a:gd name="T17" fmla="*/ 27 h 55"/>
                <a:gd name="T18" fmla="*/ 26 w 26"/>
                <a:gd name="T19" fmla="*/ 2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55">
                  <a:moveTo>
                    <a:pt x="26" y="20"/>
                  </a:moveTo>
                  <a:cubicBezTo>
                    <a:pt x="23" y="11"/>
                    <a:pt x="14" y="0"/>
                    <a:pt x="4" y="3"/>
                  </a:cubicBezTo>
                  <a:cubicBezTo>
                    <a:pt x="5" y="13"/>
                    <a:pt x="19" y="10"/>
                    <a:pt x="19" y="21"/>
                  </a:cubicBezTo>
                  <a:cubicBezTo>
                    <a:pt x="12" y="25"/>
                    <a:pt x="5" y="17"/>
                    <a:pt x="3" y="25"/>
                  </a:cubicBezTo>
                  <a:cubicBezTo>
                    <a:pt x="7" y="31"/>
                    <a:pt x="18" y="31"/>
                    <a:pt x="19" y="41"/>
                  </a:cubicBezTo>
                  <a:cubicBezTo>
                    <a:pt x="18" y="43"/>
                    <a:pt x="17" y="44"/>
                    <a:pt x="15" y="45"/>
                  </a:cubicBezTo>
                  <a:cubicBezTo>
                    <a:pt x="7" y="47"/>
                    <a:pt x="7" y="41"/>
                    <a:pt x="0" y="42"/>
                  </a:cubicBezTo>
                  <a:cubicBezTo>
                    <a:pt x="2" y="55"/>
                    <a:pt x="26" y="54"/>
                    <a:pt x="26" y="39"/>
                  </a:cubicBezTo>
                  <a:cubicBezTo>
                    <a:pt x="26" y="34"/>
                    <a:pt x="21" y="32"/>
                    <a:pt x="20" y="27"/>
                  </a:cubicBezTo>
                  <a:cubicBezTo>
                    <a:pt x="24" y="27"/>
                    <a:pt x="26" y="24"/>
                    <a:pt x="2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3" name="Freeform 1084"/>
            <p:cNvSpPr>
              <a:spLocks/>
            </p:cNvSpPr>
            <p:nvPr/>
          </p:nvSpPr>
          <p:spPr bwMode="auto">
            <a:xfrm>
              <a:off x="6499917" y="755772"/>
              <a:ext cx="31633" cy="36499"/>
            </a:xfrm>
            <a:custGeom>
              <a:avLst/>
              <a:gdLst>
                <a:gd name="T0" fmla="*/ 9 w 9"/>
                <a:gd name="T1" fmla="*/ 8 h 10"/>
                <a:gd name="T2" fmla="*/ 2 w 9"/>
                <a:gd name="T3" fmla="*/ 0 h 10"/>
                <a:gd name="T4" fmla="*/ 0 w 9"/>
                <a:gd name="T5" fmla="*/ 1 h 10"/>
                <a:gd name="T6" fmla="*/ 9 w 9"/>
                <a:gd name="T7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0">
                  <a:moveTo>
                    <a:pt x="9" y="8"/>
                  </a:moveTo>
                  <a:cubicBezTo>
                    <a:pt x="8" y="4"/>
                    <a:pt x="7" y="0"/>
                    <a:pt x="2" y="0"/>
                  </a:cubicBezTo>
                  <a:cubicBezTo>
                    <a:pt x="2" y="1"/>
                    <a:pt x="1" y="2"/>
                    <a:pt x="0" y="1"/>
                  </a:cubicBezTo>
                  <a:cubicBezTo>
                    <a:pt x="0" y="6"/>
                    <a:pt x="6" y="10"/>
                    <a:pt x="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4" name="Freeform 1085"/>
            <p:cNvSpPr>
              <a:spLocks/>
            </p:cNvSpPr>
            <p:nvPr/>
          </p:nvSpPr>
          <p:spPr bwMode="auto">
            <a:xfrm>
              <a:off x="8268879" y="804436"/>
              <a:ext cx="111929" cy="43798"/>
            </a:xfrm>
            <a:custGeom>
              <a:avLst/>
              <a:gdLst>
                <a:gd name="T0" fmla="*/ 0 w 30"/>
                <a:gd name="T1" fmla="*/ 4 h 12"/>
                <a:gd name="T2" fmla="*/ 30 w 30"/>
                <a:gd name="T3" fmla="*/ 2 h 12"/>
                <a:gd name="T4" fmla="*/ 0 w 30"/>
                <a:gd name="T5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" h="12">
                  <a:moveTo>
                    <a:pt x="0" y="4"/>
                  </a:moveTo>
                  <a:cubicBezTo>
                    <a:pt x="3" y="12"/>
                    <a:pt x="29" y="11"/>
                    <a:pt x="30" y="2"/>
                  </a:cubicBezTo>
                  <a:cubicBezTo>
                    <a:pt x="23" y="1"/>
                    <a:pt x="6" y="0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5" name="Freeform 1086"/>
            <p:cNvSpPr>
              <a:spLocks noEditPoints="1"/>
            </p:cNvSpPr>
            <p:nvPr/>
          </p:nvSpPr>
          <p:spPr bwMode="auto">
            <a:xfrm>
              <a:off x="7346684" y="814169"/>
              <a:ext cx="145994" cy="194659"/>
            </a:xfrm>
            <a:custGeom>
              <a:avLst/>
              <a:gdLst>
                <a:gd name="T0" fmla="*/ 38 w 39"/>
                <a:gd name="T1" fmla="*/ 5 h 52"/>
                <a:gd name="T2" fmla="*/ 6 w 39"/>
                <a:gd name="T3" fmla="*/ 0 h 52"/>
                <a:gd name="T4" fmla="*/ 5 w 39"/>
                <a:gd name="T5" fmla="*/ 52 h 52"/>
                <a:gd name="T6" fmla="*/ 37 w 39"/>
                <a:gd name="T7" fmla="*/ 48 h 52"/>
                <a:gd name="T8" fmla="*/ 38 w 39"/>
                <a:gd name="T9" fmla="*/ 5 h 52"/>
                <a:gd name="T10" fmla="*/ 30 w 39"/>
                <a:gd name="T11" fmla="*/ 43 h 52"/>
                <a:gd name="T12" fmla="*/ 13 w 39"/>
                <a:gd name="T13" fmla="*/ 46 h 52"/>
                <a:gd name="T14" fmla="*/ 9 w 39"/>
                <a:gd name="T15" fmla="*/ 7 h 52"/>
                <a:gd name="T16" fmla="*/ 32 w 39"/>
                <a:gd name="T17" fmla="*/ 9 h 52"/>
                <a:gd name="T18" fmla="*/ 30 w 39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9" h="52">
                  <a:moveTo>
                    <a:pt x="38" y="5"/>
                  </a:moveTo>
                  <a:cubicBezTo>
                    <a:pt x="29" y="2"/>
                    <a:pt x="16" y="3"/>
                    <a:pt x="6" y="0"/>
                  </a:cubicBezTo>
                  <a:cubicBezTo>
                    <a:pt x="0" y="14"/>
                    <a:pt x="4" y="33"/>
                    <a:pt x="5" y="52"/>
                  </a:cubicBezTo>
                  <a:cubicBezTo>
                    <a:pt x="16" y="52"/>
                    <a:pt x="28" y="51"/>
                    <a:pt x="37" y="48"/>
                  </a:cubicBezTo>
                  <a:cubicBezTo>
                    <a:pt x="38" y="37"/>
                    <a:pt x="39" y="21"/>
                    <a:pt x="38" y="5"/>
                  </a:cubicBezTo>
                  <a:close/>
                  <a:moveTo>
                    <a:pt x="30" y="43"/>
                  </a:moveTo>
                  <a:cubicBezTo>
                    <a:pt x="23" y="43"/>
                    <a:pt x="16" y="45"/>
                    <a:pt x="13" y="46"/>
                  </a:cubicBezTo>
                  <a:cubicBezTo>
                    <a:pt x="6" y="39"/>
                    <a:pt x="11" y="18"/>
                    <a:pt x="9" y="7"/>
                  </a:cubicBezTo>
                  <a:cubicBezTo>
                    <a:pt x="17" y="11"/>
                    <a:pt x="21" y="8"/>
                    <a:pt x="32" y="9"/>
                  </a:cubicBezTo>
                  <a:cubicBezTo>
                    <a:pt x="32" y="22"/>
                    <a:pt x="32" y="35"/>
                    <a:pt x="30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6" name="Freeform 1087"/>
            <p:cNvSpPr>
              <a:spLocks noEditPoints="1"/>
            </p:cNvSpPr>
            <p:nvPr/>
          </p:nvSpPr>
          <p:spPr bwMode="auto">
            <a:xfrm>
              <a:off x="7534042" y="821468"/>
              <a:ext cx="245758" cy="192226"/>
            </a:xfrm>
            <a:custGeom>
              <a:avLst/>
              <a:gdLst>
                <a:gd name="T0" fmla="*/ 62 w 66"/>
                <a:gd name="T1" fmla="*/ 2 h 51"/>
                <a:gd name="T2" fmla="*/ 3 w 66"/>
                <a:gd name="T3" fmla="*/ 0 h 51"/>
                <a:gd name="T4" fmla="*/ 2 w 66"/>
                <a:gd name="T5" fmla="*/ 50 h 51"/>
                <a:gd name="T6" fmla="*/ 57 w 66"/>
                <a:gd name="T7" fmla="*/ 50 h 51"/>
                <a:gd name="T8" fmla="*/ 62 w 66"/>
                <a:gd name="T9" fmla="*/ 2 h 51"/>
                <a:gd name="T10" fmla="*/ 54 w 66"/>
                <a:gd name="T11" fmla="*/ 43 h 51"/>
                <a:gd name="T12" fmla="*/ 7 w 66"/>
                <a:gd name="T13" fmla="*/ 42 h 51"/>
                <a:gd name="T14" fmla="*/ 7 w 66"/>
                <a:gd name="T15" fmla="*/ 10 h 51"/>
                <a:gd name="T16" fmla="*/ 55 w 66"/>
                <a:gd name="T17" fmla="*/ 9 h 51"/>
                <a:gd name="T18" fmla="*/ 54 w 66"/>
                <a:gd name="T19" fmla="*/ 43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6" h="51">
                  <a:moveTo>
                    <a:pt x="62" y="2"/>
                  </a:moveTo>
                  <a:cubicBezTo>
                    <a:pt x="50" y="3"/>
                    <a:pt x="22" y="4"/>
                    <a:pt x="3" y="0"/>
                  </a:cubicBezTo>
                  <a:cubicBezTo>
                    <a:pt x="0" y="20"/>
                    <a:pt x="0" y="32"/>
                    <a:pt x="2" y="50"/>
                  </a:cubicBezTo>
                  <a:cubicBezTo>
                    <a:pt x="24" y="50"/>
                    <a:pt x="39" y="51"/>
                    <a:pt x="57" y="50"/>
                  </a:cubicBezTo>
                  <a:cubicBezTo>
                    <a:pt x="66" y="39"/>
                    <a:pt x="60" y="17"/>
                    <a:pt x="62" y="2"/>
                  </a:cubicBezTo>
                  <a:close/>
                  <a:moveTo>
                    <a:pt x="54" y="43"/>
                  </a:moveTo>
                  <a:cubicBezTo>
                    <a:pt x="39" y="44"/>
                    <a:pt x="25" y="45"/>
                    <a:pt x="7" y="42"/>
                  </a:cubicBezTo>
                  <a:cubicBezTo>
                    <a:pt x="7" y="31"/>
                    <a:pt x="7" y="21"/>
                    <a:pt x="7" y="10"/>
                  </a:cubicBezTo>
                  <a:cubicBezTo>
                    <a:pt x="29" y="7"/>
                    <a:pt x="30" y="10"/>
                    <a:pt x="55" y="9"/>
                  </a:cubicBezTo>
                  <a:cubicBezTo>
                    <a:pt x="55" y="21"/>
                    <a:pt x="59" y="32"/>
                    <a:pt x="54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7" name="Freeform 1088"/>
            <p:cNvSpPr>
              <a:spLocks noEditPoints="1"/>
            </p:cNvSpPr>
            <p:nvPr/>
          </p:nvSpPr>
          <p:spPr bwMode="auto">
            <a:xfrm>
              <a:off x="7806565" y="828769"/>
              <a:ext cx="158161" cy="180059"/>
            </a:xfrm>
            <a:custGeom>
              <a:avLst/>
              <a:gdLst>
                <a:gd name="T0" fmla="*/ 2 w 43"/>
                <a:gd name="T1" fmla="*/ 0 h 48"/>
                <a:gd name="T2" fmla="*/ 2 w 43"/>
                <a:gd name="T3" fmla="*/ 47 h 48"/>
                <a:gd name="T4" fmla="*/ 37 w 43"/>
                <a:gd name="T5" fmla="*/ 48 h 48"/>
                <a:gd name="T6" fmla="*/ 43 w 43"/>
                <a:gd name="T7" fmla="*/ 2 h 48"/>
                <a:gd name="T8" fmla="*/ 2 w 43"/>
                <a:gd name="T9" fmla="*/ 0 h 48"/>
                <a:gd name="T10" fmla="*/ 25 w 43"/>
                <a:gd name="T11" fmla="*/ 21 h 48"/>
                <a:gd name="T12" fmla="*/ 17 w 43"/>
                <a:gd name="T13" fmla="*/ 21 h 48"/>
                <a:gd name="T14" fmla="*/ 23 w 43"/>
                <a:gd name="T15" fmla="*/ 17 h 48"/>
                <a:gd name="T16" fmla="*/ 25 w 43"/>
                <a:gd name="T17" fmla="*/ 19 h 48"/>
                <a:gd name="T18" fmla="*/ 25 w 43"/>
                <a:gd name="T19" fmla="*/ 21 h 48"/>
                <a:gd name="T20" fmla="*/ 29 w 43"/>
                <a:gd name="T21" fmla="*/ 42 h 48"/>
                <a:gd name="T22" fmla="*/ 32 w 43"/>
                <a:gd name="T23" fmla="*/ 16 h 48"/>
                <a:gd name="T24" fmla="*/ 12 w 43"/>
                <a:gd name="T25" fmla="*/ 17 h 48"/>
                <a:gd name="T26" fmla="*/ 12 w 43"/>
                <a:gd name="T27" fmla="*/ 24 h 48"/>
                <a:gd name="T28" fmla="*/ 24 w 43"/>
                <a:gd name="T29" fmla="*/ 27 h 48"/>
                <a:gd name="T30" fmla="*/ 21 w 43"/>
                <a:gd name="T31" fmla="*/ 41 h 48"/>
                <a:gd name="T32" fmla="*/ 7 w 43"/>
                <a:gd name="T33" fmla="*/ 39 h 48"/>
                <a:gd name="T34" fmla="*/ 7 w 43"/>
                <a:gd name="T35" fmla="*/ 8 h 48"/>
                <a:gd name="T36" fmla="*/ 36 w 43"/>
                <a:gd name="T37" fmla="*/ 8 h 48"/>
                <a:gd name="T38" fmla="*/ 29 w 43"/>
                <a:gd name="T39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3" h="48">
                  <a:moveTo>
                    <a:pt x="2" y="0"/>
                  </a:moveTo>
                  <a:cubicBezTo>
                    <a:pt x="1" y="13"/>
                    <a:pt x="0" y="34"/>
                    <a:pt x="2" y="47"/>
                  </a:cubicBezTo>
                  <a:cubicBezTo>
                    <a:pt x="14" y="47"/>
                    <a:pt x="26" y="48"/>
                    <a:pt x="37" y="48"/>
                  </a:cubicBezTo>
                  <a:cubicBezTo>
                    <a:pt x="41" y="34"/>
                    <a:pt x="43" y="23"/>
                    <a:pt x="43" y="2"/>
                  </a:cubicBezTo>
                  <a:cubicBezTo>
                    <a:pt x="26" y="1"/>
                    <a:pt x="20" y="4"/>
                    <a:pt x="2" y="0"/>
                  </a:cubicBezTo>
                  <a:close/>
                  <a:moveTo>
                    <a:pt x="25" y="21"/>
                  </a:moveTo>
                  <a:cubicBezTo>
                    <a:pt x="22" y="22"/>
                    <a:pt x="20" y="24"/>
                    <a:pt x="17" y="21"/>
                  </a:cubicBezTo>
                  <a:cubicBezTo>
                    <a:pt x="17" y="17"/>
                    <a:pt x="22" y="20"/>
                    <a:pt x="23" y="17"/>
                  </a:cubicBezTo>
                  <a:cubicBezTo>
                    <a:pt x="24" y="17"/>
                    <a:pt x="24" y="19"/>
                    <a:pt x="25" y="19"/>
                  </a:cubicBezTo>
                  <a:cubicBezTo>
                    <a:pt x="25" y="20"/>
                    <a:pt x="25" y="20"/>
                    <a:pt x="25" y="21"/>
                  </a:cubicBezTo>
                  <a:close/>
                  <a:moveTo>
                    <a:pt x="29" y="42"/>
                  </a:moveTo>
                  <a:cubicBezTo>
                    <a:pt x="26" y="34"/>
                    <a:pt x="32" y="27"/>
                    <a:pt x="32" y="16"/>
                  </a:cubicBezTo>
                  <a:cubicBezTo>
                    <a:pt x="28" y="10"/>
                    <a:pt x="15" y="14"/>
                    <a:pt x="12" y="17"/>
                  </a:cubicBezTo>
                  <a:cubicBezTo>
                    <a:pt x="12" y="19"/>
                    <a:pt x="12" y="22"/>
                    <a:pt x="12" y="24"/>
                  </a:cubicBezTo>
                  <a:cubicBezTo>
                    <a:pt x="13" y="28"/>
                    <a:pt x="20" y="29"/>
                    <a:pt x="24" y="27"/>
                  </a:cubicBezTo>
                  <a:cubicBezTo>
                    <a:pt x="24" y="32"/>
                    <a:pt x="21" y="35"/>
                    <a:pt x="21" y="41"/>
                  </a:cubicBezTo>
                  <a:cubicBezTo>
                    <a:pt x="16" y="40"/>
                    <a:pt x="9" y="42"/>
                    <a:pt x="7" y="39"/>
                  </a:cubicBezTo>
                  <a:cubicBezTo>
                    <a:pt x="7" y="30"/>
                    <a:pt x="7" y="19"/>
                    <a:pt x="7" y="8"/>
                  </a:cubicBezTo>
                  <a:cubicBezTo>
                    <a:pt x="17" y="9"/>
                    <a:pt x="27" y="9"/>
                    <a:pt x="36" y="8"/>
                  </a:cubicBezTo>
                  <a:cubicBezTo>
                    <a:pt x="37" y="20"/>
                    <a:pt x="38" y="39"/>
                    <a:pt x="29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8" name="Freeform 1089"/>
            <p:cNvSpPr>
              <a:spLocks/>
            </p:cNvSpPr>
            <p:nvPr/>
          </p:nvSpPr>
          <p:spPr bwMode="auto">
            <a:xfrm>
              <a:off x="6628878" y="806869"/>
              <a:ext cx="90031" cy="201959"/>
            </a:xfrm>
            <a:custGeom>
              <a:avLst/>
              <a:gdLst>
                <a:gd name="T0" fmla="*/ 24 w 24"/>
                <a:gd name="T1" fmla="*/ 11 h 54"/>
                <a:gd name="T2" fmla="*/ 24 w 24"/>
                <a:gd name="T3" fmla="*/ 33 h 54"/>
                <a:gd name="T4" fmla="*/ 12 w 24"/>
                <a:gd name="T5" fmla="*/ 20 h 54"/>
                <a:gd name="T6" fmla="*/ 24 w 24"/>
                <a:gd name="T7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54">
                  <a:moveTo>
                    <a:pt x="24" y="11"/>
                  </a:moveTo>
                  <a:cubicBezTo>
                    <a:pt x="0" y="0"/>
                    <a:pt x="3" y="54"/>
                    <a:pt x="24" y="33"/>
                  </a:cubicBezTo>
                  <a:cubicBezTo>
                    <a:pt x="19" y="31"/>
                    <a:pt x="10" y="32"/>
                    <a:pt x="12" y="20"/>
                  </a:cubicBezTo>
                  <a:cubicBezTo>
                    <a:pt x="16" y="14"/>
                    <a:pt x="23" y="19"/>
                    <a:pt x="2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9" name="Freeform 1090"/>
            <p:cNvSpPr>
              <a:spLocks noEditPoints="1"/>
            </p:cNvSpPr>
            <p:nvPr/>
          </p:nvSpPr>
          <p:spPr bwMode="auto">
            <a:xfrm>
              <a:off x="7604607" y="867701"/>
              <a:ext cx="87597" cy="111929"/>
            </a:xfrm>
            <a:custGeom>
              <a:avLst/>
              <a:gdLst>
                <a:gd name="T0" fmla="*/ 4 w 24"/>
                <a:gd name="T1" fmla="*/ 7 h 30"/>
                <a:gd name="T2" fmla="*/ 7 w 24"/>
                <a:gd name="T3" fmla="*/ 15 h 30"/>
                <a:gd name="T4" fmla="*/ 5 w 24"/>
                <a:gd name="T5" fmla="*/ 30 h 30"/>
                <a:gd name="T6" fmla="*/ 20 w 24"/>
                <a:gd name="T7" fmla="*/ 25 h 30"/>
                <a:gd name="T8" fmla="*/ 18 w 24"/>
                <a:gd name="T9" fmla="*/ 17 h 30"/>
                <a:gd name="T10" fmla="*/ 24 w 24"/>
                <a:gd name="T11" fmla="*/ 6 h 30"/>
                <a:gd name="T12" fmla="*/ 4 w 24"/>
                <a:gd name="T13" fmla="*/ 7 h 30"/>
                <a:gd name="T14" fmla="*/ 7 w 24"/>
                <a:gd name="T15" fmla="*/ 24 h 30"/>
                <a:gd name="T16" fmla="*/ 11 w 24"/>
                <a:gd name="T17" fmla="*/ 18 h 30"/>
                <a:gd name="T18" fmla="*/ 15 w 24"/>
                <a:gd name="T19" fmla="*/ 24 h 30"/>
                <a:gd name="T20" fmla="*/ 7 w 24"/>
                <a:gd name="T21" fmla="*/ 24 h 30"/>
                <a:gd name="T22" fmla="*/ 11 w 24"/>
                <a:gd name="T23" fmla="*/ 10 h 30"/>
                <a:gd name="T24" fmla="*/ 19 w 24"/>
                <a:gd name="T25" fmla="*/ 9 h 30"/>
                <a:gd name="T26" fmla="*/ 11 w 24"/>
                <a:gd name="T27" fmla="*/ 1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" h="30">
                  <a:moveTo>
                    <a:pt x="4" y="7"/>
                  </a:moveTo>
                  <a:cubicBezTo>
                    <a:pt x="4" y="11"/>
                    <a:pt x="7" y="11"/>
                    <a:pt x="7" y="15"/>
                  </a:cubicBezTo>
                  <a:cubicBezTo>
                    <a:pt x="0" y="17"/>
                    <a:pt x="2" y="25"/>
                    <a:pt x="5" y="30"/>
                  </a:cubicBezTo>
                  <a:cubicBezTo>
                    <a:pt x="14" y="30"/>
                    <a:pt x="15" y="29"/>
                    <a:pt x="20" y="25"/>
                  </a:cubicBezTo>
                  <a:cubicBezTo>
                    <a:pt x="21" y="20"/>
                    <a:pt x="19" y="19"/>
                    <a:pt x="18" y="17"/>
                  </a:cubicBezTo>
                  <a:cubicBezTo>
                    <a:pt x="22" y="16"/>
                    <a:pt x="24" y="12"/>
                    <a:pt x="24" y="6"/>
                  </a:cubicBezTo>
                  <a:cubicBezTo>
                    <a:pt x="19" y="0"/>
                    <a:pt x="10" y="3"/>
                    <a:pt x="4" y="7"/>
                  </a:cubicBezTo>
                  <a:close/>
                  <a:moveTo>
                    <a:pt x="7" y="24"/>
                  </a:moveTo>
                  <a:cubicBezTo>
                    <a:pt x="6" y="19"/>
                    <a:pt x="11" y="22"/>
                    <a:pt x="11" y="18"/>
                  </a:cubicBezTo>
                  <a:cubicBezTo>
                    <a:pt x="13" y="19"/>
                    <a:pt x="15" y="20"/>
                    <a:pt x="15" y="24"/>
                  </a:cubicBezTo>
                  <a:cubicBezTo>
                    <a:pt x="12" y="24"/>
                    <a:pt x="9" y="26"/>
                    <a:pt x="7" y="24"/>
                  </a:cubicBezTo>
                  <a:close/>
                  <a:moveTo>
                    <a:pt x="11" y="10"/>
                  </a:moveTo>
                  <a:cubicBezTo>
                    <a:pt x="13" y="6"/>
                    <a:pt x="15" y="7"/>
                    <a:pt x="19" y="9"/>
                  </a:cubicBezTo>
                  <a:cubicBezTo>
                    <a:pt x="19" y="12"/>
                    <a:pt x="13" y="12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0" name="Freeform 1091"/>
            <p:cNvSpPr>
              <a:spLocks/>
            </p:cNvSpPr>
            <p:nvPr/>
          </p:nvSpPr>
          <p:spPr bwMode="auto">
            <a:xfrm>
              <a:off x="7388048" y="870133"/>
              <a:ext cx="55965" cy="94897"/>
            </a:xfrm>
            <a:custGeom>
              <a:avLst/>
              <a:gdLst>
                <a:gd name="T0" fmla="*/ 2 w 15"/>
                <a:gd name="T1" fmla="*/ 0 h 25"/>
                <a:gd name="T2" fmla="*/ 9 w 15"/>
                <a:gd name="T3" fmla="*/ 9 h 25"/>
                <a:gd name="T4" fmla="*/ 11 w 15"/>
                <a:gd name="T5" fmla="*/ 25 h 25"/>
                <a:gd name="T6" fmla="*/ 15 w 15"/>
                <a:gd name="T7" fmla="*/ 2 h 25"/>
                <a:gd name="T8" fmla="*/ 2 w 15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2" y="0"/>
                  </a:moveTo>
                  <a:cubicBezTo>
                    <a:pt x="0" y="8"/>
                    <a:pt x="6" y="6"/>
                    <a:pt x="9" y="9"/>
                  </a:cubicBezTo>
                  <a:cubicBezTo>
                    <a:pt x="7" y="12"/>
                    <a:pt x="2" y="25"/>
                    <a:pt x="11" y="25"/>
                  </a:cubicBezTo>
                  <a:cubicBezTo>
                    <a:pt x="10" y="15"/>
                    <a:pt x="15" y="11"/>
                    <a:pt x="15" y="2"/>
                  </a:cubicBezTo>
                  <a:cubicBezTo>
                    <a:pt x="9" y="3"/>
                    <a:pt x="8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1" name="Freeform 1092"/>
            <p:cNvSpPr>
              <a:spLocks noEditPoints="1"/>
            </p:cNvSpPr>
            <p:nvPr/>
          </p:nvSpPr>
          <p:spPr bwMode="auto">
            <a:xfrm>
              <a:off x="9242174" y="952863"/>
              <a:ext cx="1116856" cy="1131455"/>
            </a:xfrm>
            <a:custGeom>
              <a:avLst/>
              <a:gdLst>
                <a:gd name="T0" fmla="*/ 289 w 299"/>
                <a:gd name="T1" fmla="*/ 217 h 303"/>
                <a:gd name="T2" fmla="*/ 268 w 299"/>
                <a:gd name="T3" fmla="*/ 159 h 303"/>
                <a:gd name="T4" fmla="*/ 269 w 299"/>
                <a:gd name="T5" fmla="*/ 89 h 303"/>
                <a:gd name="T6" fmla="*/ 264 w 299"/>
                <a:gd name="T7" fmla="*/ 0 h 303"/>
                <a:gd name="T8" fmla="*/ 62 w 299"/>
                <a:gd name="T9" fmla="*/ 13 h 303"/>
                <a:gd name="T10" fmla="*/ 17 w 299"/>
                <a:gd name="T11" fmla="*/ 228 h 303"/>
                <a:gd name="T12" fmla="*/ 0 w 299"/>
                <a:gd name="T13" fmla="*/ 262 h 303"/>
                <a:gd name="T14" fmla="*/ 76 w 299"/>
                <a:gd name="T15" fmla="*/ 298 h 303"/>
                <a:gd name="T16" fmla="*/ 285 w 299"/>
                <a:gd name="T17" fmla="*/ 278 h 303"/>
                <a:gd name="T18" fmla="*/ 226 w 299"/>
                <a:gd name="T19" fmla="*/ 283 h 303"/>
                <a:gd name="T20" fmla="*/ 235 w 299"/>
                <a:gd name="T21" fmla="*/ 264 h 303"/>
                <a:gd name="T22" fmla="*/ 254 w 299"/>
                <a:gd name="T23" fmla="*/ 280 h 303"/>
                <a:gd name="T24" fmla="*/ 244 w 299"/>
                <a:gd name="T25" fmla="*/ 263 h 303"/>
                <a:gd name="T26" fmla="*/ 254 w 299"/>
                <a:gd name="T27" fmla="*/ 280 h 303"/>
                <a:gd name="T28" fmla="*/ 260 w 299"/>
                <a:gd name="T29" fmla="*/ 280 h 303"/>
                <a:gd name="T30" fmla="*/ 267 w 299"/>
                <a:gd name="T31" fmla="*/ 260 h 303"/>
                <a:gd name="T32" fmla="*/ 275 w 299"/>
                <a:gd name="T33" fmla="*/ 273 h 303"/>
                <a:gd name="T34" fmla="*/ 285 w 299"/>
                <a:gd name="T35" fmla="*/ 258 h 303"/>
                <a:gd name="T36" fmla="*/ 69 w 299"/>
                <a:gd name="T37" fmla="*/ 19 h 303"/>
                <a:gd name="T38" fmla="*/ 261 w 299"/>
                <a:gd name="T39" fmla="*/ 76 h 303"/>
                <a:gd name="T40" fmla="*/ 200 w 299"/>
                <a:gd name="T41" fmla="*/ 161 h 303"/>
                <a:gd name="T42" fmla="*/ 69 w 299"/>
                <a:gd name="T43" fmla="*/ 19 h 303"/>
                <a:gd name="T44" fmla="*/ 8 w 299"/>
                <a:gd name="T45" fmla="*/ 265 h 303"/>
                <a:gd name="T46" fmla="*/ 15 w 299"/>
                <a:gd name="T47" fmla="*/ 289 h 303"/>
                <a:gd name="T48" fmla="*/ 21 w 299"/>
                <a:gd name="T49" fmla="*/ 269 h 303"/>
                <a:gd name="T50" fmla="*/ 26 w 299"/>
                <a:gd name="T51" fmla="*/ 290 h 303"/>
                <a:gd name="T52" fmla="*/ 32 w 299"/>
                <a:gd name="T53" fmla="*/ 272 h 303"/>
                <a:gd name="T54" fmla="*/ 40 w 299"/>
                <a:gd name="T55" fmla="*/ 290 h 303"/>
                <a:gd name="T56" fmla="*/ 47 w 299"/>
                <a:gd name="T57" fmla="*/ 272 h 303"/>
                <a:gd name="T58" fmla="*/ 54 w 299"/>
                <a:gd name="T59" fmla="*/ 291 h 303"/>
                <a:gd name="T60" fmla="*/ 70 w 299"/>
                <a:gd name="T61" fmla="*/ 291 h 303"/>
                <a:gd name="T62" fmla="*/ 59 w 299"/>
                <a:gd name="T63" fmla="*/ 273 h 303"/>
                <a:gd name="T64" fmla="*/ 70 w 299"/>
                <a:gd name="T65" fmla="*/ 291 h 303"/>
                <a:gd name="T66" fmla="*/ 56 w 299"/>
                <a:gd name="T67" fmla="*/ 166 h 303"/>
                <a:gd name="T68" fmla="*/ 285 w 299"/>
                <a:gd name="T69" fmla="*/ 226 h 303"/>
                <a:gd name="T70" fmla="*/ 233 w 299"/>
                <a:gd name="T71" fmla="*/ 257 h 303"/>
                <a:gd name="T72" fmla="*/ 10 w 299"/>
                <a:gd name="T73" fmla="*/ 257 h 303"/>
                <a:gd name="T74" fmla="*/ 77 w 299"/>
                <a:gd name="T75" fmla="*/ 291 h 303"/>
                <a:gd name="T76" fmla="*/ 87 w 299"/>
                <a:gd name="T77" fmla="*/ 273 h 303"/>
                <a:gd name="T78" fmla="*/ 105 w 299"/>
                <a:gd name="T79" fmla="*/ 291 h 303"/>
                <a:gd name="T80" fmla="*/ 94 w 299"/>
                <a:gd name="T81" fmla="*/ 272 h 303"/>
                <a:gd name="T82" fmla="*/ 105 w 299"/>
                <a:gd name="T83" fmla="*/ 291 h 303"/>
                <a:gd name="T84" fmla="*/ 112 w 299"/>
                <a:gd name="T85" fmla="*/ 291 h 303"/>
                <a:gd name="T86" fmla="*/ 121 w 299"/>
                <a:gd name="T87" fmla="*/ 274 h 303"/>
                <a:gd name="T88" fmla="*/ 138 w 299"/>
                <a:gd name="T89" fmla="*/ 290 h 303"/>
                <a:gd name="T90" fmla="*/ 127 w 299"/>
                <a:gd name="T91" fmla="*/ 272 h 303"/>
                <a:gd name="T92" fmla="*/ 138 w 299"/>
                <a:gd name="T93" fmla="*/ 290 h 303"/>
                <a:gd name="T94" fmla="*/ 145 w 299"/>
                <a:gd name="T95" fmla="*/ 291 h 303"/>
                <a:gd name="T96" fmla="*/ 154 w 299"/>
                <a:gd name="T97" fmla="*/ 273 h 303"/>
                <a:gd name="T98" fmla="*/ 160 w 299"/>
                <a:gd name="T99" fmla="*/ 291 h 303"/>
                <a:gd name="T100" fmla="*/ 170 w 299"/>
                <a:gd name="T101" fmla="*/ 272 h 303"/>
                <a:gd name="T102" fmla="*/ 160 w 299"/>
                <a:gd name="T103" fmla="*/ 291 h 303"/>
                <a:gd name="T104" fmla="*/ 179 w 299"/>
                <a:gd name="T105" fmla="*/ 290 h 303"/>
                <a:gd name="T106" fmla="*/ 186 w 299"/>
                <a:gd name="T107" fmla="*/ 289 h 303"/>
                <a:gd name="T108" fmla="*/ 192 w 299"/>
                <a:gd name="T109" fmla="*/ 268 h 303"/>
                <a:gd name="T110" fmla="*/ 193 w 299"/>
                <a:gd name="T111" fmla="*/ 288 h 303"/>
                <a:gd name="T112" fmla="*/ 207 w 299"/>
                <a:gd name="T113" fmla="*/ 267 h 303"/>
                <a:gd name="T114" fmla="*/ 221 w 299"/>
                <a:gd name="T115" fmla="*/ 28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99" h="303">
                  <a:moveTo>
                    <a:pt x="285" y="278"/>
                  </a:moveTo>
                  <a:cubicBezTo>
                    <a:pt x="299" y="263"/>
                    <a:pt x="293" y="235"/>
                    <a:pt x="289" y="217"/>
                  </a:cubicBezTo>
                  <a:cubicBezTo>
                    <a:pt x="287" y="211"/>
                    <a:pt x="287" y="204"/>
                    <a:pt x="285" y="198"/>
                  </a:cubicBezTo>
                  <a:cubicBezTo>
                    <a:pt x="280" y="183"/>
                    <a:pt x="270" y="170"/>
                    <a:pt x="268" y="159"/>
                  </a:cubicBezTo>
                  <a:cubicBezTo>
                    <a:pt x="266" y="150"/>
                    <a:pt x="269" y="138"/>
                    <a:pt x="269" y="128"/>
                  </a:cubicBezTo>
                  <a:cubicBezTo>
                    <a:pt x="269" y="115"/>
                    <a:pt x="270" y="102"/>
                    <a:pt x="269" y="89"/>
                  </a:cubicBezTo>
                  <a:cubicBezTo>
                    <a:pt x="268" y="59"/>
                    <a:pt x="274" y="25"/>
                    <a:pt x="267" y="1"/>
                  </a:cubicBezTo>
                  <a:cubicBezTo>
                    <a:pt x="265" y="1"/>
                    <a:pt x="265" y="0"/>
                    <a:pt x="264" y="0"/>
                  </a:cubicBezTo>
                  <a:cubicBezTo>
                    <a:pt x="231" y="1"/>
                    <a:pt x="195" y="2"/>
                    <a:pt x="160" y="6"/>
                  </a:cubicBezTo>
                  <a:cubicBezTo>
                    <a:pt x="127" y="9"/>
                    <a:pt x="93" y="11"/>
                    <a:pt x="62" y="13"/>
                  </a:cubicBezTo>
                  <a:cubicBezTo>
                    <a:pt x="57" y="62"/>
                    <a:pt x="51" y="112"/>
                    <a:pt x="52" y="162"/>
                  </a:cubicBezTo>
                  <a:cubicBezTo>
                    <a:pt x="39" y="186"/>
                    <a:pt x="28" y="208"/>
                    <a:pt x="17" y="228"/>
                  </a:cubicBezTo>
                  <a:cubicBezTo>
                    <a:pt x="12" y="236"/>
                    <a:pt x="7" y="242"/>
                    <a:pt x="4" y="251"/>
                  </a:cubicBezTo>
                  <a:cubicBezTo>
                    <a:pt x="3" y="255"/>
                    <a:pt x="4" y="260"/>
                    <a:pt x="0" y="262"/>
                  </a:cubicBezTo>
                  <a:cubicBezTo>
                    <a:pt x="3" y="270"/>
                    <a:pt x="2" y="283"/>
                    <a:pt x="4" y="292"/>
                  </a:cubicBezTo>
                  <a:cubicBezTo>
                    <a:pt x="25" y="303"/>
                    <a:pt x="53" y="298"/>
                    <a:pt x="76" y="298"/>
                  </a:cubicBezTo>
                  <a:cubicBezTo>
                    <a:pt x="126" y="299"/>
                    <a:pt x="167" y="299"/>
                    <a:pt x="218" y="293"/>
                  </a:cubicBezTo>
                  <a:cubicBezTo>
                    <a:pt x="239" y="290"/>
                    <a:pt x="274" y="289"/>
                    <a:pt x="285" y="278"/>
                  </a:cubicBezTo>
                  <a:close/>
                  <a:moveTo>
                    <a:pt x="237" y="282"/>
                  </a:moveTo>
                  <a:cubicBezTo>
                    <a:pt x="232" y="281"/>
                    <a:pt x="232" y="284"/>
                    <a:pt x="226" y="283"/>
                  </a:cubicBezTo>
                  <a:cubicBezTo>
                    <a:pt x="226" y="276"/>
                    <a:pt x="230" y="273"/>
                    <a:pt x="226" y="266"/>
                  </a:cubicBezTo>
                  <a:cubicBezTo>
                    <a:pt x="226" y="262"/>
                    <a:pt x="235" y="268"/>
                    <a:pt x="235" y="264"/>
                  </a:cubicBezTo>
                  <a:cubicBezTo>
                    <a:pt x="241" y="265"/>
                    <a:pt x="236" y="277"/>
                    <a:pt x="237" y="282"/>
                  </a:cubicBezTo>
                  <a:close/>
                  <a:moveTo>
                    <a:pt x="254" y="280"/>
                  </a:moveTo>
                  <a:cubicBezTo>
                    <a:pt x="248" y="280"/>
                    <a:pt x="250" y="281"/>
                    <a:pt x="243" y="281"/>
                  </a:cubicBezTo>
                  <a:cubicBezTo>
                    <a:pt x="243" y="272"/>
                    <a:pt x="244" y="268"/>
                    <a:pt x="244" y="263"/>
                  </a:cubicBezTo>
                  <a:cubicBezTo>
                    <a:pt x="247" y="263"/>
                    <a:pt x="250" y="263"/>
                    <a:pt x="253" y="263"/>
                  </a:cubicBezTo>
                  <a:cubicBezTo>
                    <a:pt x="254" y="268"/>
                    <a:pt x="255" y="273"/>
                    <a:pt x="254" y="280"/>
                  </a:cubicBezTo>
                  <a:close/>
                  <a:moveTo>
                    <a:pt x="269" y="277"/>
                  </a:moveTo>
                  <a:cubicBezTo>
                    <a:pt x="265" y="277"/>
                    <a:pt x="265" y="281"/>
                    <a:pt x="260" y="280"/>
                  </a:cubicBezTo>
                  <a:cubicBezTo>
                    <a:pt x="263" y="273"/>
                    <a:pt x="259" y="270"/>
                    <a:pt x="260" y="262"/>
                  </a:cubicBezTo>
                  <a:cubicBezTo>
                    <a:pt x="262" y="261"/>
                    <a:pt x="267" y="264"/>
                    <a:pt x="267" y="260"/>
                  </a:cubicBezTo>
                  <a:cubicBezTo>
                    <a:pt x="270" y="264"/>
                    <a:pt x="270" y="271"/>
                    <a:pt x="269" y="277"/>
                  </a:cubicBezTo>
                  <a:close/>
                  <a:moveTo>
                    <a:pt x="275" y="273"/>
                  </a:moveTo>
                  <a:cubicBezTo>
                    <a:pt x="275" y="269"/>
                    <a:pt x="277" y="266"/>
                    <a:pt x="274" y="262"/>
                  </a:cubicBezTo>
                  <a:cubicBezTo>
                    <a:pt x="276" y="259"/>
                    <a:pt x="283" y="261"/>
                    <a:pt x="285" y="258"/>
                  </a:cubicBezTo>
                  <a:cubicBezTo>
                    <a:pt x="287" y="264"/>
                    <a:pt x="281" y="273"/>
                    <a:pt x="275" y="273"/>
                  </a:cubicBezTo>
                  <a:close/>
                  <a:moveTo>
                    <a:pt x="69" y="19"/>
                  </a:moveTo>
                  <a:cubicBezTo>
                    <a:pt x="127" y="20"/>
                    <a:pt x="192" y="7"/>
                    <a:pt x="261" y="10"/>
                  </a:cubicBezTo>
                  <a:cubicBezTo>
                    <a:pt x="267" y="32"/>
                    <a:pt x="261" y="55"/>
                    <a:pt x="261" y="76"/>
                  </a:cubicBezTo>
                  <a:cubicBezTo>
                    <a:pt x="262" y="99"/>
                    <a:pt x="264" y="125"/>
                    <a:pt x="262" y="156"/>
                  </a:cubicBezTo>
                  <a:cubicBezTo>
                    <a:pt x="244" y="160"/>
                    <a:pt x="222" y="159"/>
                    <a:pt x="200" y="161"/>
                  </a:cubicBezTo>
                  <a:cubicBezTo>
                    <a:pt x="152" y="166"/>
                    <a:pt x="104" y="169"/>
                    <a:pt x="59" y="159"/>
                  </a:cubicBezTo>
                  <a:cubicBezTo>
                    <a:pt x="57" y="117"/>
                    <a:pt x="63" y="67"/>
                    <a:pt x="69" y="19"/>
                  </a:cubicBezTo>
                  <a:close/>
                  <a:moveTo>
                    <a:pt x="15" y="289"/>
                  </a:moveTo>
                  <a:cubicBezTo>
                    <a:pt x="8" y="286"/>
                    <a:pt x="9" y="275"/>
                    <a:pt x="8" y="265"/>
                  </a:cubicBezTo>
                  <a:cubicBezTo>
                    <a:pt x="10" y="267"/>
                    <a:pt x="12" y="267"/>
                    <a:pt x="14" y="267"/>
                  </a:cubicBezTo>
                  <a:cubicBezTo>
                    <a:pt x="14" y="275"/>
                    <a:pt x="16" y="281"/>
                    <a:pt x="15" y="289"/>
                  </a:cubicBezTo>
                  <a:close/>
                  <a:moveTo>
                    <a:pt x="26" y="290"/>
                  </a:moveTo>
                  <a:cubicBezTo>
                    <a:pt x="18" y="289"/>
                    <a:pt x="22" y="277"/>
                    <a:pt x="21" y="269"/>
                  </a:cubicBezTo>
                  <a:cubicBezTo>
                    <a:pt x="25" y="268"/>
                    <a:pt x="24" y="271"/>
                    <a:pt x="28" y="270"/>
                  </a:cubicBezTo>
                  <a:cubicBezTo>
                    <a:pt x="24" y="274"/>
                    <a:pt x="28" y="288"/>
                    <a:pt x="26" y="290"/>
                  </a:cubicBezTo>
                  <a:close/>
                  <a:moveTo>
                    <a:pt x="40" y="290"/>
                  </a:moveTo>
                  <a:cubicBezTo>
                    <a:pt x="29" y="290"/>
                    <a:pt x="34" y="281"/>
                    <a:pt x="32" y="272"/>
                  </a:cubicBezTo>
                  <a:cubicBezTo>
                    <a:pt x="34" y="270"/>
                    <a:pt x="40" y="270"/>
                    <a:pt x="41" y="272"/>
                  </a:cubicBezTo>
                  <a:cubicBezTo>
                    <a:pt x="40" y="281"/>
                    <a:pt x="40" y="281"/>
                    <a:pt x="40" y="290"/>
                  </a:cubicBezTo>
                  <a:close/>
                  <a:moveTo>
                    <a:pt x="47" y="290"/>
                  </a:moveTo>
                  <a:cubicBezTo>
                    <a:pt x="47" y="284"/>
                    <a:pt x="47" y="278"/>
                    <a:pt x="47" y="272"/>
                  </a:cubicBezTo>
                  <a:cubicBezTo>
                    <a:pt x="48" y="272"/>
                    <a:pt x="49" y="272"/>
                    <a:pt x="50" y="272"/>
                  </a:cubicBezTo>
                  <a:cubicBezTo>
                    <a:pt x="55" y="274"/>
                    <a:pt x="51" y="285"/>
                    <a:pt x="54" y="291"/>
                  </a:cubicBezTo>
                  <a:cubicBezTo>
                    <a:pt x="51" y="291"/>
                    <a:pt x="49" y="290"/>
                    <a:pt x="47" y="290"/>
                  </a:cubicBezTo>
                  <a:close/>
                  <a:moveTo>
                    <a:pt x="70" y="291"/>
                  </a:moveTo>
                  <a:cubicBezTo>
                    <a:pt x="67" y="291"/>
                    <a:pt x="63" y="291"/>
                    <a:pt x="59" y="291"/>
                  </a:cubicBezTo>
                  <a:cubicBezTo>
                    <a:pt x="59" y="285"/>
                    <a:pt x="59" y="279"/>
                    <a:pt x="59" y="273"/>
                  </a:cubicBezTo>
                  <a:cubicBezTo>
                    <a:pt x="63" y="273"/>
                    <a:pt x="67" y="273"/>
                    <a:pt x="70" y="273"/>
                  </a:cubicBezTo>
                  <a:cubicBezTo>
                    <a:pt x="70" y="279"/>
                    <a:pt x="70" y="285"/>
                    <a:pt x="70" y="291"/>
                  </a:cubicBezTo>
                  <a:close/>
                  <a:moveTo>
                    <a:pt x="10" y="257"/>
                  </a:moveTo>
                  <a:cubicBezTo>
                    <a:pt x="22" y="223"/>
                    <a:pt x="43" y="199"/>
                    <a:pt x="56" y="166"/>
                  </a:cubicBezTo>
                  <a:cubicBezTo>
                    <a:pt x="125" y="185"/>
                    <a:pt x="191" y="167"/>
                    <a:pt x="264" y="167"/>
                  </a:cubicBezTo>
                  <a:cubicBezTo>
                    <a:pt x="273" y="183"/>
                    <a:pt x="279" y="203"/>
                    <a:pt x="285" y="226"/>
                  </a:cubicBezTo>
                  <a:cubicBezTo>
                    <a:pt x="286" y="232"/>
                    <a:pt x="289" y="242"/>
                    <a:pt x="288" y="246"/>
                  </a:cubicBezTo>
                  <a:cubicBezTo>
                    <a:pt x="283" y="256"/>
                    <a:pt x="246" y="255"/>
                    <a:pt x="233" y="257"/>
                  </a:cubicBezTo>
                  <a:cubicBezTo>
                    <a:pt x="191" y="262"/>
                    <a:pt x="137" y="266"/>
                    <a:pt x="85" y="265"/>
                  </a:cubicBezTo>
                  <a:cubicBezTo>
                    <a:pt x="58" y="265"/>
                    <a:pt x="28" y="264"/>
                    <a:pt x="10" y="257"/>
                  </a:cubicBezTo>
                  <a:close/>
                  <a:moveTo>
                    <a:pt x="87" y="292"/>
                  </a:moveTo>
                  <a:cubicBezTo>
                    <a:pt x="84" y="289"/>
                    <a:pt x="82" y="293"/>
                    <a:pt x="77" y="291"/>
                  </a:cubicBezTo>
                  <a:cubicBezTo>
                    <a:pt x="75" y="283"/>
                    <a:pt x="78" y="282"/>
                    <a:pt x="76" y="273"/>
                  </a:cubicBezTo>
                  <a:cubicBezTo>
                    <a:pt x="81" y="271"/>
                    <a:pt x="82" y="273"/>
                    <a:pt x="87" y="273"/>
                  </a:cubicBezTo>
                  <a:cubicBezTo>
                    <a:pt x="87" y="279"/>
                    <a:pt x="87" y="286"/>
                    <a:pt x="87" y="292"/>
                  </a:cubicBezTo>
                  <a:close/>
                  <a:moveTo>
                    <a:pt x="105" y="291"/>
                  </a:moveTo>
                  <a:cubicBezTo>
                    <a:pt x="101" y="291"/>
                    <a:pt x="96" y="291"/>
                    <a:pt x="92" y="290"/>
                  </a:cubicBezTo>
                  <a:cubicBezTo>
                    <a:pt x="92" y="282"/>
                    <a:pt x="92" y="275"/>
                    <a:pt x="94" y="272"/>
                  </a:cubicBezTo>
                  <a:cubicBezTo>
                    <a:pt x="98" y="275"/>
                    <a:pt x="102" y="270"/>
                    <a:pt x="106" y="274"/>
                  </a:cubicBezTo>
                  <a:cubicBezTo>
                    <a:pt x="105" y="283"/>
                    <a:pt x="105" y="285"/>
                    <a:pt x="105" y="291"/>
                  </a:cubicBezTo>
                  <a:close/>
                  <a:moveTo>
                    <a:pt x="121" y="290"/>
                  </a:moveTo>
                  <a:cubicBezTo>
                    <a:pt x="118" y="291"/>
                    <a:pt x="112" y="288"/>
                    <a:pt x="112" y="291"/>
                  </a:cubicBezTo>
                  <a:cubicBezTo>
                    <a:pt x="109" y="286"/>
                    <a:pt x="113" y="282"/>
                    <a:pt x="112" y="273"/>
                  </a:cubicBezTo>
                  <a:cubicBezTo>
                    <a:pt x="115" y="273"/>
                    <a:pt x="119" y="272"/>
                    <a:pt x="121" y="274"/>
                  </a:cubicBezTo>
                  <a:cubicBezTo>
                    <a:pt x="121" y="280"/>
                    <a:pt x="121" y="285"/>
                    <a:pt x="121" y="290"/>
                  </a:cubicBezTo>
                  <a:close/>
                  <a:moveTo>
                    <a:pt x="138" y="290"/>
                  </a:moveTo>
                  <a:cubicBezTo>
                    <a:pt x="134" y="290"/>
                    <a:pt x="130" y="290"/>
                    <a:pt x="127" y="290"/>
                  </a:cubicBezTo>
                  <a:cubicBezTo>
                    <a:pt x="127" y="284"/>
                    <a:pt x="127" y="278"/>
                    <a:pt x="127" y="272"/>
                  </a:cubicBezTo>
                  <a:cubicBezTo>
                    <a:pt x="130" y="272"/>
                    <a:pt x="134" y="272"/>
                    <a:pt x="138" y="272"/>
                  </a:cubicBezTo>
                  <a:cubicBezTo>
                    <a:pt x="137" y="281"/>
                    <a:pt x="140" y="287"/>
                    <a:pt x="138" y="290"/>
                  </a:cubicBezTo>
                  <a:close/>
                  <a:moveTo>
                    <a:pt x="153" y="291"/>
                  </a:moveTo>
                  <a:cubicBezTo>
                    <a:pt x="150" y="291"/>
                    <a:pt x="147" y="291"/>
                    <a:pt x="145" y="291"/>
                  </a:cubicBezTo>
                  <a:cubicBezTo>
                    <a:pt x="143" y="283"/>
                    <a:pt x="145" y="281"/>
                    <a:pt x="143" y="272"/>
                  </a:cubicBezTo>
                  <a:cubicBezTo>
                    <a:pt x="149" y="274"/>
                    <a:pt x="151" y="269"/>
                    <a:pt x="154" y="273"/>
                  </a:cubicBezTo>
                  <a:cubicBezTo>
                    <a:pt x="152" y="277"/>
                    <a:pt x="153" y="284"/>
                    <a:pt x="153" y="291"/>
                  </a:cubicBezTo>
                  <a:close/>
                  <a:moveTo>
                    <a:pt x="160" y="291"/>
                  </a:moveTo>
                  <a:cubicBezTo>
                    <a:pt x="160" y="284"/>
                    <a:pt x="160" y="278"/>
                    <a:pt x="160" y="271"/>
                  </a:cubicBezTo>
                  <a:cubicBezTo>
                    <a:pt x="163" y="271"/>
                    <a:pt x="166" y="272"/>
                    <a:pt x="170" y="272"/>
                  </a:cubicBezTo>
                  <a:cubicBezTo>
                    <a:pt x="169" y="279"/>
                    <a:pt x="170" y="285"/>
                    <a:pt x="171" y="290"/>
                  </a:cubicBezTo>
                  <a:cubicBezTo>
                    <a:pt x="166" y="289"/>
                    <a:pt x="163" y="290"/>
                    <a:pt x="160" y="291"/>
                  </a:cubicBezTo>
                  <a:close/>
                  <a:moveTo>
                    <a:pt x="186" y="289"/>
                  </a:moveTo>
                  <a:cubicBezTo>
                    <a:pt x="184" y="290"/>
                    <a:pt x="179" y="287"/>
                    <a:pt x="179" y="290"/>
                  </a:cubicBezTo>
                  <a:cubicBezTo>
                    <a:pt x="176" y="286"/>
                    <a:pt x="176" y="278"/>
                    <a:pt x="176" y="270"/>
                  </a:cubicBezTo>
                  <a:cubicBezTo>
                    <a:pt x="189" y="265"/>
                    <a:pt x="186" y="279"/>
                    <a:pt x="186" y="289"/>
                  </a:cubicBezTo>
                  <a:close/>
                  <a:moveTo>
                    <a:pt x="193" y="288"/>
                  </a:moveTo>
                  <a:cubicBezTo>
                    <a:pt x="190" y="284"/>
                    <a:pt x="192" y="275"/>
                    <a:pt x="192" y="268"/>
                  </a:cubicBezTo>
                  <a:cubicBezTo>
                    <a:pt x="204" y="263"/>
                    <a:pt x="202" y="276"/>
                    <a:pt x="203" y="287"/>
                  </a:cubicBezTo>
                  <a:cubicBezTo>
                    <a:pt x="198" y="286"/>
                    <a:pt x="196" y="287"/>
                    <a:pt x="193" y="288"/>
                  </a:cubicBezTo>
                  <a:close/>
                  <a:moveTo>
                    <a:pt x="210" y="286"/>
                  </a:moveTo>
                  <a:cubicBezTo>
                    <a:pt x="209" y="279"/>
                    <a:pt x="208" y="273"/>
                    <a:pt x="207" y="267"/>
                  </a:cubicBezTo>
                  <a:cubicBezTo>
                    <a:pt x="212" y="268"/>
                    <a:pt x="215" y="265"/>
                    <a:pt x="221" y="266"/>
                  </a:cubicBezTo>
                  <a:cubicBezTo>
                    <a:pt x="221" y="272"/>
                    <a:pt x="221" y="278"/>
                    <a:pt x="221" y="284"/>
                  </a:cubicBezTo>
                  <a:cubicBezTo>
                    <a:pt x="216" y="284"/>
                    <a:pt x="213" y="285"/>
                    <a:pt x="210" y="2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2" name="Freeform 1093"/>
            <p:cNvSpPr>
              <a:spLocks noEditPoints="1"/>
            </p:cNvSpPr>
            <p:nvPr/>
          </p:nvSpPr>
          <p:spPr bwMode="auto">
            <a:xfrm>
              <a:off x="7069295" y="904198"/>
              <a:ext cx="153295" cy="167894"/>
            </a:xfrm>
            <a:custGeom>
              <a:avLst/>
              <a:gdLst>
                <a:gd name="T0" fmla="*/ 24 w 41"/>
                <a:gd name="T1" fmla="*/ 0 h 45"/>
                <a:gd name="T2" fmla="*/ 0 w 41"/>
                <a:gd name="T3" fmla="*/ 35 h 45"/>
                <a:gd name="T4" fmla="*/ 40 w 41"/>
                <a:gd name="T5" fmla="*/ 39 h 45"/>
                <a:gd name="T6" fmla="*/ 30 w 41"/>
                <a:gd name="T7" fmla="*/ 0 h 45"/>
                <a:gd name="T8" fmla="*/ 24 w 41"/>
                <a:gd name="T9" fmla="*/ 0 h 45"/>
                <a:gd name="T10" fmla="*/ 11 w 41"/>
                <a:gd name="T11" fmla="*/ 32 h 45"/>
                <a:gd name="T12" fmla="*/ 24 w 41"/>
                <a:gd name="T13" fmla="*/ 11 h 45"/>
                <a:gd name="T14" fmla="*/ 34 w 41"/>
                <a:gd name="T15" fmla="*/ 34 h 45"/>
                <a:gd name="T16" fmla="*/ 11 w 41"/>
                <a:gd name="T17" fmla="*/ 3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45">
                  <a:moveTo>
                    <a:pt x="24" y="0"/>
                  </a:moveTo>
                  <a:cubicBezTo>
                    <a:pt x="19" y="14"/>
                    <a:pt x="7" y="22"/>
                    <a:pt x="0" y="35"/>
                  </a:cubicBezTo>
                  <a:cubicBezTo>
                    <a:pt x="10" y="42"/>
                    <a:pt x="33" y="45"/>
                    <a:pt x="40" y="39"/>
                  </a:cubicBezTo>
                  <a:cubicBezTo>
                    <a:pt x="41" y="22"/>
                    <a:pt x="30" y="11"/>
                    <a:pt x="30" y="0"/>
                  </a:cubicBezTo>
                  <a:cubicBezTo>
                    <a:pt x="28" y="0"/>
                    <a:pt x="26" y="0"/>
                    <a:pt x="24" y="0"/>
                  </a:cubicBezTo>
                  <a:close/>
                  <a:moveTo>
                    <a:pt x="11" y="32"/>
                  </a:moveTo>
                  <a:cubicBezTo>
                    <a:pt x="13" y="23"/>
                    <a:pt x="23" y="21"/>
                    <a:pt x="24" y="11"/>
                  </a:cubicBezTo>
                  <a:cubicBezTo>
                    <a:pt x="30" y="16"/>
                    <a:pt x="31" y="26"/>
                    <a:pt x="34" y="34"/>
                  </a:cubicBezTo>
                  <a:cubicBezTo>
                    <a:pt x="25" y="35"/>
                    <a:pt x="19" y="33"/>
                    <a:pt x="11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3" name="Freeform 1094"/>
            <p:cNvSpPr>
              <a:spLocks noEditPoints="1"/>
            </p:cNvSpPr>
            <p:nvPr/>
          </p:nvSpPr>
          <p:spPr bwMode="auto">
            <a:xfrm>
              <a:off x="10463659" y="1023428"/>
              <a:ext cx="968428" cy="1090089"/>
            </a:xfrm>
            <a:custGeom>
              <a:avLst/>
              <a:gdLst>
                <a:gd name="T0" fmla="*/ 30 w 260"/>
                <a:gd name="T1" fmla="*/ 10 h 292"/>
                <a:gd name="T2" fmla="*/ 6 w 260"/>
                <a:gd name="T3" fmla="*/ 231 h 292"/>
                <a:gd name="T4" fmla="*/ 1 w 260"/>
                <a:gd name="T5" fmla="*/ 245 h 292"/>
                <a:gd name="T6" fmla="*/ 22 w 260"/>
                <a:gd name="T7" fmla="*/ 247 h 292"/>
                <a:gd name="T8" fmla="*/ 19 w 260"/>
                <a:gd name="T9" fmla="*/ 271 h 292"/>
                <a:gd name="T10" fmla="*/ 37 w 260"/>
                <a:gd name="T11" fmla="*/ 275 h 292"/>
                <a:gd name="T12" fmla="*/ 40 w 260"/>
                <a:gd name="T13" fmla="*/ 292 h 292"/>
                <a:gd name="T14" fmla="*/ 225 w 260"/>
                <a:gd name="T15" fmla="*/ 273 h 292"/>
                <a:gd name="T16" fmla="*/ 254 w 260"/>
                <a:gd name="T17" fmla="*/ 164 h 292"/>
                <a:gd name="T18" fmla="*/ 254 w 260"/>
                <a:gd name="T19" fmla="*/ 36 h 292"/>
                <a:gd name="T20" fmla="*/ 237 w 260"/>
                <a:gd name="T21" fmla="*/ 30 h 292"/>
                <a:gd name="T22" fmla="*/ 237 w 260"/>
                <a:gd name="T23" fmla="*/ 19 h 292"/>
                <a:gd name="T24" fmla="*/ 224 w 260"/>
                <a:gd name="T25" fmla="*/ 18 h 292"/>
                <a:gd name="T26" fmla="*/ 225 w 260"/>
                <a:gd name="T27" fmla="*/ 7 h 292"/>
                <a:gd name="T28" fmla="*/ 176 w 260"/>
                <a:gd name="T29" fmla="*/ 0 h 292"/>
                <a:gd name="T30" fmla="*/ 65 w 260"/>
                <a:gd name="T31" fmla="*/ 8 h 292"/>
                <a:gd name="T32" fmla="*/ 30 w 260"/>
                <a:gd name="T33" fmla="*/ 10 h 292"/>
                <a:gd name="T34" fmla="*/ 240 w 260"/>
                <a:gd name="T35" fmla="*/ 40 h 292"/>
                <a:gd name="T36" fmla="*/ 247 w 260"/>
                <a:gd name="T37" fmla="*/ 53 h 292"/>
                <a:gd name="T38" fmla="*/ 221 w 260"/>
                <a:gd name="T39" fmla="*/ 265 h 292"/>
                <a:gd name="T40" fmla="*/ 67 w 260"/>
                <a:gd name="T41" fmla="*/ 283 h 292"/>
                <a:gd name="T42" fmla="*/ 46 w 260"/>
                <a:gd name="T43" fmla="*/ 280 h 292"/>
                <a:gd name="T44" fmla="*/ 55 w 260"/>
                <a:gd name="T45" fmla="*/ 276 h 292"/>
                <a:gd name="T46" fmla="*/ 210 w 260"/>
                <a:gd name="T47" fmla="*/ 264 h 292"/>
                <a:gd name="T48" fmla="*/ 235 w 260"/>
                <a:gd name="T49" fmla="*/ 43 h 292"/>
                <a:gd name="T50" fmla="*/ 240 w 260"/>
                <a:gd name="T51" fmla="*/ 40 h 292"/>
                <a:gd name="T52" fmla="*/ 224 w 260"/>
                <a:gd name="T53" fmla="*/ 27 h 292"/>
                <a:gd name="T54" fmla="*/ 228 w 260"/>
                <a:gd name="T55" fmla="*/ 26 h 292"/>
                <a:gd name="T56" fmla="*/ 204 w 260"/>
                <a:gd name="T57" fmla="*/ 256 h 292"/>
                <a:gd name="T58" fmla="*/ 116 w 260"/>
                <a:gd name="T59" fmla="*/ 264 h 292"/>
                <a:gd name="T60" fmla="*/ 26 w 260"/>
                <a:gd name="T61" fmla="*/ 267 h 292"/>
                <a:gd name="T62" fmla="*/ 29 w 260"/>
                <a:gd name="T63" fmla="*/ 246 h 292"/>
                <a:gd name="T64" fmla="*/ 189 w 260"/>
                <a:gd name="T65" fmla="*/ 242 h 292"/>
                <a:gd name="T66" fmla="*/ 192 w 260"/>
                <a:gd name="T67" fmla="*/ 181 h 292"/>
                <a:gd name="T68" fmla="*/ 196 w 260"/>
                <a:gd name="T69" fmla="*/ 143 h 292"/>
                <a:gd name="T70" fmla="*/ 200 w 260"/>
                <a:gd name="T71" fmla="*/ 106 h 292"/>
                <a:gd name="T72" fmla="*/ 217 w 260"/>
                <a:gd name="T73" fmla="*/ 45 h 292"/>
                <a:gd name="T74" fmla="*/ 224 w 260"/>
                <a:gd name="T75" fmla="*/ 27 h 292"/>
                <a:gd name="T76" fmla="*/ 217 w 260"/>
                <a:gd name="T77" fmla="*/ 14 h 292"/>
                <a:gd name="T78" fmla="*/ 186 w 260"/>
                <a:gd name="T79" fmla="*/ 181 h 292"/>
                <a:gd name="T80" fmla="*/ 185 w 260"/>
                <a:gd name="T81" fmla="*/ 235 h 292"/>
                <a:gd name="T82" fmla="*/ 12 w 260"/>
                <a:gd name="T83" fmla="*/ 239 h 292"/>
                <a:gd name="T84" fmla="*/ 25 w 260"/>
                <a:gd name="T85" fmla="*/ 175 h 292"/>
                <a:gd name="T86" fmla="*/ 30 w 260"/>
                <a:gd name="T87" fmla="*/ 101 h 292"/>
                <a:gd name="T88" fmla="*/ 36 w 260"/>
                <a:gd name="T89" fmla="*/ 17 h 292"/>
                <a:gd name="T90" fmla="*/ 217 w 260"/>
                <a:gd name="T91" fmla="*/ 14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60" h="292">
                  <a:moveTo>
                    <a:pt x="30" y="10"/>
                  </a:moveTo>
                  <a:cubicBezTo>
                    <a:pt x="23" y="81"/>
                    <a:pt x="27" y="171"/>
                    <a:pt x="6" y="231"/>
                  </a:cubicBezTo>
                  <a:cubicBezTo>
                    <a:pt x="5" y="236"/>
                    <a:pt x="0" y="239"/>
                    <a:pt x="1" y="245"/>
                  </a:cubicBezTo>
                  <a:cubicBezTo>
                    <a:pt x="5" y="249"/>
                    <a:pt x="19" y="244"/>
                    <a:pt x="22" y="247"/>
                  </a:cubicBezTo>
                  <a:cubicBezTo>
                    <a:pt x="19" y="255"/>
                    <a:pt x="20" y="260"/>
                    <a:pt x="19" y="271"/>
                  </a:cubicBezTo>
                  <a:cubicBezTo>
                    <a:pt x="25" y="275"/>
                    <a:pt x="27" y="274"/>
                    <a:pt x="37" y="275"/>
                  </a:cubicBezTo>
                  <a:cubicBezTo>
                    <a:pt x="35" y="283"/>
                    <a:pt x="36" y="287"/>
                    <a:pt x="40" y="292"/>
                  </a:cubicBezTo>
                  <a:cubicBezTo>
                    <a:pt x="110" y="292"/>
                    <a:pt x="173" y="290"/>
                    <a:pt x="225" y="273"/>
                  </a:cubicBezTo>
                  <a:cubicBezTo>
                    <a:pt x="239" y="241"/>
                    <a:pt x="247" y="203"/>
                    <a:pt x="254" y="164"/>
                  </a:cubicBezTo>
                  <a:cubicBezTo>
                    <a:pt x="260" y="126"/>
                    <a:pt x="254" y="82"/>
                    <a:pt x="254" y="36"/>
                  </a:cubicBezTo>
                  <a:cubicBezTo>
                    <a:pt x="250" y="32"/>
                    <a:pt x="241" y="33"/>
                    <a:pt x="237" y="30"/>
                  </a:cubicBezTo>
                  <a:cubicBezTo>
                    <a:pt x="235" y="25"/>
                    <a:pt x="240" y="22"/>
                    <a:pt x="237" y="19"/>
                  </a:cubicBezTo>
                  <a:cubicBezTo>
                    <a:pt x="232" y="19"/>
                    <a:pt x="228" y="19"/>
                    <a:pt x="224" y="18"/>
                  </a:cubicBezTo>
                  <a:cubicBezTo>
                    <a:pt x="225" y="15"/>
                    <a:pt x="226" y="12"/>
                    <a:pt x="225" y="7"/>
                  </a:cubicBezTo>
                  <a:cubicBezTo>
                    <a:pt x="207" y="0"/>
                    <a:pt x="188" y="0"/>
                    <a:pt x="176" y="0"/>
                  </a:cubicBezTo>
                  <a:cubicBezTo>
                    <a:pt x="143" y="0"/>
                    <a:pt x="103" y="7"/>
                    <a:pt x="65" y="8"/>
                  </a:cubicBezTo>
                  <a:cubicBezTo>
                    <a:pt x="53" y="8"/>
                    <a:pt x="41" y="6"/>
                    <a:pt x="30" y="10"/>
                  </a:cubicBezTo>
                  <a:close/>
                  <a:moveTo>
                    <a:pt x="240" y="40"/>
                  </a:moveTo>
                  <a:cubicBezTo>
                    <a:pt x="249" y="39"/>
                    <a:pt x="246" y="46"/>
                    <a:pt x="247" y="53"/>
                  </a:cubicBezTo>
                  <a:cubicBezTo>
                    <a:pt x="257" y="124"/>
                    <a:pt x="243" y="215"/>
                    <a:pt x="221" y="265"/>
                  </a:cubicBezTo>
                  <a:cubicBezTo>
                    <a:pt x="181" y="281"/>
                    <a:pt x="128" y="283"/>
                    <a:pt x="67" y="283"/>
                  </a:cubicBezTo>
                  <a:cubicBezTo>
                    <a:pt x="60" y="283"/>
                    <a:pt x="50" y="288"/>
                    <a:pt x="46" y="280"/>
                  </a:cubicBezTo>
                  <a:cubicBezTo>
                    <a:pt x="44" y="273"/>
                    <a:pt x="53" y="276"/>
                    <a:pt x="55" y="276"/>
                  </a:cubicBezTo>
                  <a:cubicBezTo>
                    <a:pt x="103" y="272"/>
                    <a:pt x="162" y="271"/>
                    <a:pt x="210" y="264"/>
                  </a:cubicBezTo>
                  <a:cubicBezTo>
                    <a:pt x="219" y="203"/>
                    <a:pt x="229" y="119"/>
                    <a:pt x="235" y="43"/>
                  </a:cubicBezTo>
                  <a:cubicBezTo>
                    <a:pt x="236" y="42"/>
                    <a:pt x="238" y="41"/>
                    <a:pt x="240" y="40"/>
                  </a:cubicBezTo>
                  <a:close/>
                  <a:moveTo>
                    <a:pt x="224" y="27"/>
                  </a:moveTo>
                  <a:cubicBezTo>
                    <a:pt x="226" y="27"/>
                    <a:pt x="228" y="27"/>
                    <a:pt x="228" y="26"/>
                  </a:cubicBezTo>
                  <a:cubicBezTo>
                    <a:pt x="226" y="103"/>
                    <a:pt x="214" y="183"/>
                    <a:pt x="204" y="256"/>
                  </a:cubicBezTo>
                  <a:cubicBezTo>
                    <a:pt x="178" y="264"/>
                    <a:pt x="152" y="262"/>
                    <a:pt x="116" y="264"/>
                  </a:cubicBezTo>
                  <a:cubicBezTo>
                    <a:pt x="82" y="265"/>
                    <a:pt x="50" y="272"/>
                    <a:pt x="26" y="267"/>
                  </a:cubicBezTo>
                  <a:cubicBezTo>
                    <a:pt x="27" y="262"/>
                    <a:pt x="27" y="253"/>
                    <a:pt x="29" y="246"/>
                  </a:cubicBezTo>
                  <a:cubicBezTo>
                    <a:pt x="85" y="240"/>
                    <a:pt x="147" y="258"/>
                    <a:pt x="189" y="242"/>
                  </a:cubicBezTo>
                  <a:cubicBezTo>
                    <a:pt x="198" y="225"/>
                    <a:pt x="191" y="202"/>
                    <a:pt x="192" y="181"/>
                  </a:cubicBezTo>
                  <a:cubicBezTo>
                    <a:pt x="192" y="169"/>
                    <a:pt x="194" y="156"/>
                    <a:pt x="196" y="143"/>
                  </a:cubicBezTo>
                  <a:cubicBezTo>
                    <a:pt x="197" y="130"/>
                    <a:pt x="198" y="117"/>
                    <a:pt x="200" y="106"/>
                  </a:cubicBezTo>
                  <a:cubicBezTo>
                    <a:pt x="205" y="85"/>
                    <a:pt x="212" y="66"/>
                    <a:pt x="217" y="45"/>
                  </a:cubicBezTo>
                  <a:cubicBezTo>
                    <a:pt x="218" y="39"/>
                    <a:pt x="217" y="30"/>
                    <a:pt x="224" y="27"/>
                  </a:cubicBezTo>
                  <a:close/>
                  <a:moveTo>
                    <a:pt x="217" y="14"/>
                  </a:moveTo>
                  <a:cubicBezTo>
                    <a:pt x="206" y="68"/>
                    <a:pt x="187" y="121"/>
                    <a:pt x="186" y="181"/>
                  </a:cubicBezTo>
                  <a:cubicBezTo>
                    <a:pt x="186" y="198"/>
                    <a:pt x="191" y="217"/>
                    <a:pt x="185" y="235"/>
                  </a:cubicBezTo>
                  <a:cubicBezTo>
                    <a:pt x="139" y="250"/>
                    <a:pt x="62" y="229"/>
                    <a:pt x="12" y="239"/>
                  </a:cubicBezTo>
                  <a:cubicBezTo>
                    <a:pt x="13" y="219"/>
                    <a:pt x="22" y="199"/>
                    <a:pt x="25" y="175"/>
                  </a:cubicBezTo>
                  <a:cubicBezTo>
                    <a:pt x="28" y="151"/>
                    <a:pt x="27" y="125"/>
                    <a:pt x="30" y="101"/>
                  </a:cubicBezTo>
                  <a:cubicBezTo>
                    <a:pt x="34" y="76"/>
                    <a:pt x="36" y="40"/>
                    <a:pt x="36" y="17"/>
                  </a:cubicBezTo>
                  <a:cubicBezTo>
                    <a:pt x="97" y="18"/>
                    <a:pt x="158" y="4"/>
                    <a:pt x="21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4" name="Freeform 1095"/>
            <p:cNvSpPr>
              <a:spLocks/>
            </p:cNvSpPr>
            <p:nvPr/>
          </p:nvSpPr>
          <p:spPr bwMode="auto">
            <a:xfrm>
              <a:off x="8327277" y="1008828"/>
              <a:ext cx="111929" cy="116795"/>
            </a:xfrm>
            <a:custGeom>
              <a:avLst/>
              <a:gdLst>
                <a:gd name="T0" fmla="*/ 9 w 30"/>
                <a:gd name="T1" fmla="*/ 21 h 31"/>
                <a:gd name="T2" fmla="*/ 30 w 30"/>
                <a:gd name="T3" fmla="*/ 4 h 31"/>
                <a:gd name="T4" fmla="*/ 28 w 30"/>
                <a:gd name="T5" fmla="*/ 0 h 31"/>
                <a:gd name="T6" fmla="*/ 0 w 30"/>
                <a:gd name="T7" fmla="*/ 30 h 31"/>
                <a:gd name="T8" fmla="*/ 9 w 30"/>
                <a:gd name="T9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31">
                  <a:moveTo>
                    <a:pt x="9" y="21"/>
                  </a:moveTo>
                  <a:cubicBezTo>
                    <a:pt x="15" y="14"/>
                    <a:pt x="22" y="9"/>
                    <a:pt x="30" y="4"/>
                  </a:cubicBezTo>
                  <a:cubicBezTo>
                    <a:pt x="30" y="3"/>
                    <a:pt x="30" y="1"/>
                    <a:pt x="28" y="0"/>
                  </a:cubicBezTo>
                  <a:cubicBezTo>
                    <a:pt x="16" y="6"/>
                    <a:pt x="1" y="16"/>
                    <a:pt x="0" y="30"/>
                  </a:cubicBezTo>
                  <a:cubicBezTo>
                    <a:pt x="6" y="31"/>
                    <a:pt x="7" y="24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5" name="Freeform 1096"/>
            <p:cNvSpPr>
              <a:spLocks noEditPoints="1"/>
            </p:cNvSpPr>
            <p:nvPr/>
          </p:nvSpPr>
          <p:spPr bwMode="auto">
            <a:xfrm>
              <a:off x="8310245" y="989362"/>
              <a:ext cx="905164" cy="995194"/>
            </a:xfrm>
            <a:custGeom>
              <a:avLst/>
              <a:gdLst>
                <a:gd name="T0" fmla="*/ 216 w 243"/>
                <a:gd name="T1" fmla="*/ 221 h 266"/>
                <a:gd name="T2" fmla="*/ 96 w 243"/>
                <a:gd name="T3" fmla="*/ 10 h 266"/>
                <a:gd name="T4" fmla="*/ 12 w 243"/>
                <a:gd name="T5" fmla="*/ 166 h 266"/>
                <a:gd name="T6" fmla="*/ 43 w 243"/>
                <a:gd name="T7" fmla="*/ 228 h 266"/>
                <a:gd name="T8" fmla="*/ 153 w 243"/>
                <a:gd name="T9" fmla="*/ 259 h 266"/>
                <a:gd name="T10" fmla="*/ 159 w 243"/>
                <a:gd name="T11" fmla="*/ 239 h 266"/>
                <a:gd name="T12" fmla="*/ 169 w 243"/>
                <a:gd name="T13" fmla="*/ 201 h 266"/>
                <a:gd name="T14" fmla="*/ 202 w 243"/>
                <a:gd name="T15" fmla="*/ 195 h 266"/>
                <a:gd name="T16" fmla="*/ 226 w 243"/>
                <a:gd name="T17" fmla="*/ 164 h 266"/>
                <a:gd name="T18" fmla="*/ 159 w 243"/>
                <a:gd name="T19" fmla="*/ 32 h 266"/>
                <a:gd name="T20" fmla="*/ 208 w 243"/>
                <a:gd name="T21" fmla="*/ 72 h 266"/>
                <a:gd name="T22" fmla="*/ 187 w 243"/>
                <a:gd name="T23" fmla="*/ 75 h 266"/>
                <a:gd name="T24" fmla="*/ 176 w 243"/>
                <a:gd name="T25" fmla="*/ 92 h 266"/>
                <a:gd name="T26" fmla="*/ 161 w 243"/>
                <a:gd name="T27" fmla="*/ 74 h 266"/>
                <a:gd name="T28" fmla="*/ 161 w 243"/>
                <a:gd name="T29" fmla="*/ 50 h 266"/>
                <a:gd name="T30" fmla="*/ 152 w 243"/>
                <a:gd name="T31" fmla="*/ 53 h 266"/>
                <a:gd name="T32" fmla="*/ 153 w 243"/>
                <a:gd name="T33" fmla="*/ 23 h 266"/>
                <a:gd name="T34" fmla="*/ 137 w 243"/>
                <a:gd name="T35" fmla="*/ 59 h 266"/>
                <a:gd name="T36" fmla="*/ 168 w 243"/>
                <a:gd name="T37" fmla="*/ 60 h 266"/>
                <a:gd name="T38" fmla="*/ 171 w 243"/>
                <a:gd name="T39" fmla="*/ 81 h 266"/>
                <a:gd name="T40" fmla="*/ 193 w 243"/>
                <a:gd name="T41" fmla="*/ 76 h 266"/>
                <a:gd name="T42" fmla="*/ 220 w 243"/>
                <a:gd name="T43" fmla="*/ 102 h 266"/>
                <a:gd name="T44" fmla="*/ 183 w 243"/>
                <a:gd name="T45" fmla="*/ 133 h 266"/>
                <a:gd name="T46" fmla="*/ 122 w 243"/>
                <a:gd name="T47" fmla="*/ 120 h 266"/>
                <a:gd name="T48" fmla="*/ 111 w 243"/>
                <a:gd name="T49" fmla="*/ 48 h 266"/>
                <a:gd name="T50" fmla="*/ 153 w 243"/>
                <a:gd name="T51" fmla="*/ 23 h 266"/>
                <a:gd name="T52" fmla="*/ 17 w 243"/>
                <a:gd name="T53" fmla="*/ 123 h 266"/>
                <a:gd name="T54" fmla="*/ 55 w 243"/>
                <a:gd name="T55" fmla="*/ 52 h 266"/>
                <a:gd name="T56" fmla="*/ 66 w 243"/>
                <a:gd name="T57" fmla="*/ 83 h 266"/>
                <a:gd name="T58" fmla="*/ 46 w 243"/>
                <a:gd name="T59" fmla="*/ 102 h 266"/>
                <a:gd name="T60" fmla="*/ 76 w 243"/>
                <a:gd name="T61" fmla="*/ 139 h 266"/>
                <a:gd name="T62" fmla="*/ 108 w 243"/>
                <a:gd name="T63" fmla="*/ 173 h 266"/>
                <a:gd name="T64" fmla="*/ 55 w 243"/>
                <a:gd name="T65" fmla="*/ 213 h 266"/>
                <a:gd name="T66" fmla="*/ 65 w 243"/>
                <a:gd name="T67" fmla="*/ 237 h 266"/>
                <a:gd name="T68" fmla="*/ 52 w 243"/>
                <a:gd name="T69" fmla="*/ 221 h 266"/>
                <a:gd name="T70" fmla="*/ 108 w 243"/>
                <a:gd name="T71" fmla="*/ 181 h 266"/>
                <a:gd name="T72" fmla="*/ 88 w 243"/>
                <a:gd name="T73" fmla="*/ 151 h 266"/>
                <a:gd name="T74" fmla="*/ 51 w 243"/>
                <a:gd name="T75" fmla="*/ 131 h 266"/>
                <a:gd name="T76" fmla="*/ 90 w 243"/>
                <a:gd name="T77" fmla="*/ 115 h 266"/>
                <a:gd name="T78" fmla="*/ 62 w 243"/>
                <a:gd name="T79" fmla="*/ 63 h 266"/>
                <a:gd name="T80" fmla="*/ 131 w 243"/>
                <a:gd name="T81" fmla="*/ 17 h 266"/>
                <a:gd name="T82" fmla="*/ 105 w 243"/>
                <a:gd name="T83" fmla="*/ 63 h 266"/>
                <a:gd name="T84" fmla="*/ 115 w 243"/>
                <a:gd name="T85" fmla="*/ 122 h 266"/>
                <a:gd name="T86" fmla="*/ 180 w 243"/>
                <a:gd name="T87" fmla="*/ 143 h 266"/>
                <a:gd name="T88" fmla="*/ 221 w 243"/>
                <a:gd name="T89" fmla="*/ 109 h 266"/>
                <a:gd name="T90" fmla="*/ 213 w 243"/>
                <a:gd name="T91" fmla="*/ 156 h 266"/>
                <a:gd name="T92" fmla="*/ 195 w 243"/>
                <a:gd name="T93" fmla="*/ 192 h 266"/>
                <a:gd name="T94" fmla="*/ 171 w 243"/>
                <a:gd name="T95" fmla="*/ 193 h 266"/>
                <a:gd name="T96" fmla="*/ 165 w 243"/>
                <a:gd name="T97" fmla="*/ 230 h 266"/>
                <a:gd name="T98" fmla="*/ 153 w 243"/>
                <a:gd name="T99" fmla="*/ 252 h 266"/>
                <a:gd name="T100" fmla="*/ 135 w 243"/>
                <a:gd name="T101" fmla="*/ 236 h 266"/>
                <a:gd name="T102" fmla="*/ 65 w 243"/>
                <a:gd name="T103" fmla="*/ 237 h 266"/>
                <a:gd name="T104" fmla="*/ 71 w 243"/>
                <a:gd name="T105" fmla="*/ 233 h 266"/>
                <a:gd name="T106" fmla="*/ 133 w 243"/>
                <a:gd name="T107" fmla="*/ 243 h 266"/>
                <a:gd name="T108" fmla="*/ 70 w 243"/>
                <a:gd name="T109" fmla="*/ 23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43" h="266">
                  <a:moveTo>
                    <a:pt x="153" y="259"/>
                  </a:moveTo>
                  <a:cubicBezTo>
                    <a:pt x="179" y="254"/>
                    <a:pt x="206" y="236"/>
                    <a:pt x="216" y="221"/>
                  </a:cubicBezTo>
                  <a:cubicBezTo>
                    <a:pt x="243" y="179"/>
                    <a:pt x="238" y="111"/>
                    <a:pt x="215" y="70"/>
                  </a:cubicBezTo>
                  <a:cubicBezTo>
                    <a:pt x="193" y="31"/>
                    <a:pt x="151" y="0"/>
                    <a:pt x="96" y="10"/>
                  </a:cubicBezTo>
                  <a:cubicBezTo>
                    <a:pt x="83" y="15"/>
                    <a:pt x="69" y="22"/>
                    <a:pt x="61" y="31"/>
                  </a:cubicBezTo>
                  <a:cubicBezTo>
                    <a:pt x="31" y="60"/>
                    <a:pt x="0" y="108"/>
                    <a:pt x="12" y="166"/>
                  </a:cubicBezTo>
                  <a:cubicBezTo>
                    <a:pt x="16" y="185"/>
                    <a:pt x="25" y="209"/>
                    <a:pt x="35" y="222"/>
                  </a:cubicBezTo>
                  <a:cubicBezTo>
                    <a:pt x="36" y="224"/>
                    <a:pt x="41" y="226"/>
                    <a:pt x="43" y="228"/>
                  </a:cubicBezTo>
                  <a:cubicBezTo>
                    <a:pt x="45" y="231"/>
                    <a:pt x="46" y="235"/>
                    <a:pt x="48" y="237"/>
                  </a:cubicBezTo>
                  <a:cubicBezTo>
                    <a:pt x="72" y="257"/>
                    <a:pt x="119" y="266"/>
                    <a:pt x="153" y="259"/>
                  </a:cubicBezTo>
                  <a:close/>
                  <a:moveTo>
                    <a:pt x="160" y="250"/>
                  </a:moveTo>
                  <a:cubicBezTo>
                    <a:pt x="159" y="246"/>
                    <a:pt x="158" y="243"/>
                    <a:pt x="159" y="239"/>
                  </a:cubicBezTo>
                  <a:cubicBezTo>
                    <a:pt x="170" y="239"/>
                    <a:pt x="171" y="234"/>
                    <a:pt x="174" y="228"/>
                  </a:cubicBezTo>
                  <a:cubicBezTo>
                    <a:pt x="171" y="220"/>
                    <a:pt x="161" y="208"/>
                    <a:pt x="169" y="201"/>
                  </a:cubicBezTo>
                  <a:cubicBezTo>
                    <a:pt x="178" y="199"/>
                    <a:pt x="177" y="213"/>
                    <a:pt x="186" y="214"/>
                  </a:cubicBezTo>
                  <a:cubicBezTo>
                    <a:pt x="197" y="216"/>
                    <a:pt x="199" y="206"/>
                    <a:pt x="202" y="195"/>
                  </a:cubicBezTo>
                  <a:cubicBezTo>
                    <a:pt x="207" y="193"/>
                    <a:pt x="212" y="190"/>
                    <a:pt x="215" y="186"/>
                  </a:cubicBezTo>
                  <a:cubicBezTo>
                    <a:pt x="215" y="174"/>
                    <a:pt x="209" y="157"/>
                    <a:pt x="226" y="164"/>
                  </a:cubicBezTo>
                  <a:cubicBezTo>
                    <a:pt x="225" y="210"/>
                    <a:pt x="199" y="240"/>
                    <a:pt x="160" y="250"/>
                  </a:cubicBezTo>
                  <a:close/>
                  <a:moveTo>
                    <a:pt x="159" y="32"/>
                  </a:moveTo>
                  <a:cubicBezTo>
                    <a:pt x="160" y="32"/>
                    <a:pt x="160" y="28"/>
                    <a:pt x="160" y="26"/>
                  </a:cubicBezTo>
                  <a:cubicBezTo>
                    <a:pt x="182" y="36"/>
                    <a:pt x="195" y="54"/>
                    <a:pt x="208" y="72"/>
                  </a:cubicBezTo>
                  <a:cubicBezTo>
                    <a:pt x="206" y="74"/>
                    <a:pt x="199" y="69"/>
                    <a:pt x="195" y="68"/>
                  </a:cubicBezTo>
                  <a:cubicBezTo>
                    <a:pt x="192" y="69"/>
                    <a:pt x="189" y="71"/>
                    <a:pt x="187" y="75"/>
                  </a:cubicBezTo>
                  <a:cubicBezTo>
                    <a:pt x="187" y="78"/>
                    <a:pt x="186" y="83"/>
                    <a:pt x="190" y="83"/>
                  </a:cubicBezTo>
                  <a:cubicBezTo>
                    <a:pt x="185" y="86"/>
                    <a:pt x="185" y="94"/>
                    <a:pt x="176" y="92"/>
                  </a:cubicBezTo>
                  <a:cubicBezTo>
                    <a:pt x="178" y="88"/>
                    <a:pt x="179" y="80"/>
                    <a:pt x="175" y="74"/>
                  </a:cubicBezTo>
                  <a:cubicBezTo>
                    <a:pt x="169" y="73"/>
                    <a:pt x="165" y="78"/>
                    <a:pt x="161" y="74"/>
                  </a:cubicBezTo>
                  <a:cubicBezTo>
                    <a:pt x="165" y="69"/>
                    <a:pt x="171" y="66"/>
                    <a:pt x="175" y="62"/>
                  </a:cubicBezTo>
                  <a:cubicBezTo>
                    <a:pt x="174" y="53"/>
                    <a:pt x="166" y="51"/>
                    <a:pt x="161" y="50"/>
                  </a:cubicBezTo>
                  <a:cubicBezTo>
                    <a:pt x="156" y="54"/>
                    <a:pt x="152" y="59"/>
                    <a:pt x="146" y="64"/>
                  </a:cubicBezTo>
                  <a:cubicBezTo>
                    <a:pt x="140" y="60"/>
                    <a:pt x="151" y="57"/>
                    <a:pt x="152" y="53"/>
                  </a:cubicBezTo>
                  <a:cubicBezTo>
                    <a:pt x="153" y="44"/>
                    <a:pt x="146" y="31"/>
                    <a:pt x="159" y="32"/>
                  </a:cubicBezTo>
                  <a:close/>
                  <a:moveTo>
                    <a:pt x="153" y="23"/>
                  </a:moveTo>
                  <a:cubicBezTo>
                    <a:pt x="147" y="27"/>
                    <a:pt x="139" y="40"/>
                    <a:pt x="146" y="48"/>
                  </a:cubicBezTo>
                  <a:cubicBezTo>
                    <a:pt x="145" y="54"/>
                    <a:pt x="139" y="54"/>
                    <a:pt x="137" y="59"/>
                  </a:cubicBezTo>
                  <a:cubicBezTo>
                    <a:pt x="137" y="65"/>
                    <a:pt x="141" y="67"/>
                    <a:pt x="144" y="71"/>
                  </a:cubicBezTo>
                  <a:cubicBezTo>
                    <a:pt x="154" y="70"/>
                    <a:pt x="158" y="52"/>
                    <a:pt x="168" y="60"/>
                  </a:cubicBezTo>
                  <a:cubicBezTo>
                    <a:pt x="166" y="67"/>
                    <a:pt x="157" y="66"/>
                    <a:pt x="153" y="71"/>
                  </a:cubicBezTo>
                  <a:cubicBezTo>
                    <a:pt x="153" y="80"/>
                    <a:pt x="164" y="83"/>
                    <a:pt x="171" y="81"/>
                  </a:cubicBezTo>
                  <a:cubicBezTo>
                    <a:pt x="171" y="88"/>
                    <a:pt x="170" y="96"/>
                    <a:pt x="174" y="99"/>
                  </a:cubicBezTo>
                  <a:cubicBezTo>
                    <a:pt x="187" y="100"/>
                    <a:pt x="196" y="89"/>
                    <a:pt x="193" y="76"/>
                  </a:cubicBezTo>
                  <a:cubicBezTo>
                    <a:pt x="200" y="74"/>
                    <a:pt x="206" y="83"/>
                    <a:pt x="213" y="82"/>
                  </a:cubicBezTo>
                  <a:cubicBezTo>
                    <a:pt x="216" y="89"/>
                    <a:pt x="218" y="95"/>
                    <a:pt x="220" y="102"/>
                  </a:cubicBezTo>
                  <a:cubicBezTo>
                    <a:pt x="210" y="104"/>
                    <a:pt x="216" y="116"/>
                    <a:pt x="212" y="123"/>
                  </a:cubicBezTo>
                  <a:cubicBezTo>
                    <a:pt x="199" y="123"/>
                    <a:pt x="194" y="133"/>
                    <a:pt x="183" y="133"/>
                  </a:cubicBezTo>
                  <a:cubicBezTo>
                    <a:pt x="172" y="133"/>
                    <a:pt x="159" y="122"/>
                    <a:pt x="149" y="120"/>
                  </a:cubicBezTo>
                  <a:cubicBezTo>
                    <a:pt x="138" y="117"/>
                    <a:pt x="133" y="125"/>
                    <a:pt x="122" y="120"/>
                  </a:cubicBezTo>
                  <a:cubicBezTo>
                    <a:pt x="122" y="105"/>
                    <a:pt x="115" y="90"/>
                    <a:pt x="105" y="81"/>
                  </a:cubicBezTo>
                  <a:cubicBezTo>
                    <a:pt x="109" y="71"/>
                    <a:pt x="115" y="60"/>
                    <a:pt x="111" y="48"/>
                  </a:cubicBezTo>
                  <a:cubicBezTo>
                    <a:pt x="127" y="46"/>
                    <a:pt x="134" y="35"/>
                    <a:pt x="138" y="20"/>
                  </a:cubicBezTo>
                  <a:cubicBezTo>
                    <a:pt x="146" y="21"/>
                    <a:pt x="146" y="21"/>
                    <a:pt x="153" y="23"/>
                  </a:cubicBezTo>
                  <a:close/>
                  <a:moveTo>
                    <a:pt x="39" y="213"/>
                  </a:moveTo>
                  <a:cubicBezTo>
                    <a:pt x="23" y="189"/>
                    <a:pt x="13" y="155"/>
                    <a:pt x="17" y="123"/>
                  </a:cubicBezTo>
                  <a:cubicBezTo>
                    <a:pt x="22" y="93"/>
                    <a:pt x="38" y="69"/>
                    <a:pt x="51" y="50"/>
                  </a:cubicBezTo>
                  <a:cubicBezTo>
                    <a:pt x="53" y="50"/>
                    <a:pt x="53" y="52"/>
                    <a:pt x="55" y="52"/>
                  </a:cubicBezTo>
                  <a:cubicBezTo>
                    <a:pt x="58" y="54"/>
                    <a:pt x="52" y="62"/>
                    <a:pt x="55" y="64"/>
                  </a:cubicBezTo>
                  <a:cubicBezTo>
                    <a:pt x="59" y="73"/>
                    <a:pt x="65" y="75"/>
                    <a:pt x="66" y="83"/>
                  </a:cubicBezTo>
                  <a:cubicBezTo>
                    <a:pt x="71" y="94"/>
                    <a:pt x="88" y="94"/>
                    <a:pt x="89" y="108"/>
                  </a:cubicBezTo>
                  <a:cubicBezTo>
                    <a:pt x="75" y="103"/>
                    <a:pt x="61" y="98"/>
                    <a:pt x="46" y="102"/>
                  </a:cubicBezTo>
                  <a:cubicBezTo>
                    <a:pt x="42" y="107"/>
                    <a:pt x="50" y="119"/>
                    <a:pt x="42" y="127"/>
                  </a:cubicBezTo>
                  <a:cubicBezTo>
                    <a:pt x="46" y="141"/>
                    <a:pt x="61" y="145"/>
                    <a:pt x="76" y="139"/>
                  </a:cubicBezTo>
                  <a:cubicBezTo>
                    <a:pt x="79" y="155"/>
                    <a:pt x="89" y="164"/>
                    <a:pt x="108" y="165"/>
                  </a:cubicBezTo>
                  <a:cubicBezTo>
                    <a:pt x="108" y="167"/>
                    <a:pt x="108" y="170"/>
                    <a:pt x="108" y="173"/>
                  </a:cubicBezTo>
                  <a:cubicBezTo>
                    <a:pt x="93" y="166"/>
                    <a:pt x="57" y="159"/>
                    <a:pt x="47" y="171"/>
                  </a:cubicBezTo>
                  <a:cubicBezTo>
                    <a:pt x="52" y="185"/>
                    <a:pt x="56" y="197"/>
                    <a:pt x="55" y="213"/>
                  </a:cubicBezTo>
                  <a:cubicBezTo>
                    <a:pt x="49" y="214"/>
                    <a:pt x="43" y="209"/>
                    <a:pt x="39" y="213"/>
                  </a:cubicBezTo>
                  <a:close/>
                  <a:moveTo>
                    <a:pt x="65" y="237"/>
                  </a:moveTo>
                  <a:cubicBezTo>
                    <a:pt x="55" y="233"/>
                    <a:pt x="48" y="227"/>
                    <a:pt x="43" y="218"/>
                  </a:cubicBezTo>
                  <a:cubicBezTo>
                    <a:pt x="48" y="218"/>
                    <a:pt x="49" y="220"/>
                    <a:pt x="52" y="221"/>
                  </a:cubicBezTo>
                  <a:cubicBezTo>
                    <a:pt x="69" y="218"/>
                    <a:pt x="62" y="186"/>
                    <a:pt x="55" y="174"/>
                  </a:cubicBezTo>
                  <a:cubicBezTo>
                    <a:pt x="70" y="167"/>
                    <a:pt x="94" y="172"/>
                    <a:pt x="108" y="181"/>
                  </a:cubicBezTo>
                  <a:cubicBezTo>
                    <a:pt x="115" y="179"/>
                    <a:pt x="116" y="166"/>
                    <a:pt x="114" y="158"/>
                  </a:cubicBezTo>
                  <a:cubicBezTo>
                    <a:pt x="106" y="155"/>
                    <a:pt x="93" y="157"/>
                    <a:pt x="88" y="151"/>
                  </a:cubicBezTo>
                  <a:cubicBezTo>
                    <a:pt x="85" y="144"/>
                    <a:pt x="84" y="135"/>
                    <a:pt x="77" y="132"/>
                  </a:cubicBezTo>
                  <a:cubicBezTo>
                    <a:pt x="68" y="133"/>
                    <a:pt x="58" y="138"/>
                    <a:pt x="51" y="131"/>
                  </a:cubicBezTo>
                  <a:cubicBezTo>
                    <a:pt x="53" y="125"/>
                    <a:pt x="53" y="120"/>
                    <a:pt x="51" y="109"/>
                  </a:cubicBezTo>
                  <a:cubicBezTo>
                    <a:pt x="66" y="104"/>
                    <a:pt x="78" y="113"/>
                    <a:pt x="90" y="115"/>
                  </a:cubicBezTo>
                  <a:cubicBezTo>
                    <a:pt x="104" y="102"/>
                    <a:pt x="83" y="88"/>
                    <a:pt x="73" y="81"/>
                  </a:cubicBezTo>
                  <a:cubicBezTo>
                    <a:pt x="72" y="73"/>
                    <a:pt x="66" y="68"/>
                    <a:pt x="62" y="63"/>
                  </a:cubicBezTo>
                  <a:cubicBezTo>
                    <a:pt x="63" y="54"/>
                    <a:pt x="60" y="49"/>
                    <a:pt x="58" y="43"/>
                  </a:cubicBezTo>
                  <a:cubicBezTo>
                    <a:pt x="74" y="27"/>
                    <a:pt x="98" y="12"/>
                    <a:pt x="131" y="17"/>
                  </a:cubicBezTo>
                  <a:cubicBezTo>
                    <a:pt x="132" y="35"/>
                    <a:pt x="116" y="43"/>
                    <a:pt x="103" y="42"/>
                  </a:cubicBezTo>
                  <a:cubicBezTo>
                    <a:pt x="100" y="49"/>
                    <a:pt x="106" y="56"/>
                    <a:pt x="105" y="63"/>
                  </a:cubicBezTo>
                  <a:cubicBezTo>
                    <a:pt x="105" y="69"/>
                    <a:pt x="99" y="73"/>
                    <a:pt x="97" y="81"/>
                  </a:cubicBezTo>
                  <a:cubicBezTo>
                    <a:pt x="104" y="94"/>
                    <a:pt x="117" y="100"/>
                    <a:pt x="115" y="122"/>
                  </a:cubicBezTo>
                  <a:cubicBezTo>
                    <a:pt x="119" y="134"/>
                    <a:pt x="132" y="125"/>
                    <a:pt x="142" y="126"/>
                  </a:cubicBezTo>
                  <a:cubicBezTo>
                    <a:pt x="157" y="128"/>
                    <a:pt x="168" y="136"/>
                    <a:pt x="180" y="143"/>
                  </a:cubicBezTo>
                  <a:cubicBezTo>
                    <a:pt x="191" y="138"/>
                    <a:pt x="205" y="129"/>
                    <a:pt x="217" y="130"/>
                  </a:cubicBezTo>
                  <a:cubicBezTo>
                    <a:pt x="220" y="124"/>
                    <a:pt x="222" y="117"/>
                    <a:pt x="221" y="109"/>
                  </a:cubicBezTo>
                  <a:cubicBezTo>
                    <a:pt x="228" y="120"/>
                    <a:pt x="227" y="145"/>
                    <a:pt x="227" y="158"/>
                  </a:cubicBezTo>
                  <a:cubicBezTo>
                    <a:pt x="222" y="157"/>
                    <a:pt x="217" y="155"/>
                    <a:pt x="213" y="156"/>
                  </a:cubicBezTo>
                  <a:cubicBezTo>
                    <a:pt x="204" y="162"/>
                    <a:pt x="207" y="170"/>
                    <a:pt x="208" y="183"/>
                  </a:cubicBezTo>
                  <a:cubicBezTo>
                    <a:pt x="205" y="187"/>
                    <a:pt x="198" y="188"/>
                    <a:pt x="195" y="192"/>
                  </a:cubicBezTo>
                  <a:cubicBezTo>
                    <a:pt x="194" y="201"/>
                    <a:pt x="193" y="203"/>
                    <a:pt x="189" y="207"/>
                  </a:cubicBezTo>
                  <a:cubicBezTo>
                    <a:pt x="179" y="204"/>
                    <a:pt x="180" y="193"/>
                    <a:pt x="171" y="193"/>
                  </a:cubicBezTo>
                  <a:cubicBezTo>
                    <a:pt x="163" y="193"/>
                    <a:pt x="159" y="201"/>
                    <a:pt x="159" y="209"/>
                  </a:cubicBezTo>
                  <a:cubicBezTo>
                    <a:pt x="159" y="217"/>
                    <a:pt x="166" y="223"/>
                    <a:pt x="165" y="230"/>
                  </a:cubicBezTo>
                  <a:cubicBezTo>
                    <a:pt x="161" y="230"/>
                    <a:pt x="160" y="233"/>
                    <a:pt x="154" y="231"/>
                  </a:cubicBezTo>
                  <a:cubicBezTo>
                    <a:pt x="151" y="238"/>
                    <a:pt x="151" y="243"/>
                    <a:pt x="153" y="252"/>
                  </a:cubicBezTo>
                  <a:cubicBezTo>
                    <a:pt x="151" y="253"/>
                    <a:pt x="145" y="250"/>
                    <a:pt x="145" y="253"/>
                  </a:cubicBezTo>
                  <a:cubicBezTo>
                    <a:pt x="139" y="250"/>
                    <a:pt x="139" y="242"/>
                    <a:pt x="135" y="236"/>
                  </a:cubicBezTo>
                  <a:cubicBezTo>
                    <a:pt x="112" y="231"/>
                    <a:pt x="92" y="230"/>
                    <a:pt x="71" y="225"/>
                  </a:cubicBezTo>
                  <a:cubicBezTo>
                    <a:pt x="68" y="228"/>
                    <a:pt x="64" y="230"/>
                    <a:pt x="65" y="237"/>
                  </a:cubicBezTo>
                  <a:close/>
                  <a:moveTo>
                    <a:pt x="70" y="237"/>
                  </a:moveTo>
                  <a:cubicBezTo>
                    <a:pt x="70" y="235"/>
                    <a:pt x="71" y="235"/>
                    <a:pt x="71" y="233"/>
                  </a:cubicBezTo>
                  <a:cubicBezTo>
                    <a:pt x="77" y="228"/>
                    <a:pt x="83" y="236"/>
                    <a:pt x="89" y="238"/>
                  </a:cubicBezTo>
                  <a:cubicBezTo>
                    <a:pt x="104" y="242"/>
                    <a:pt x="123" y="238"/>
                    <a:pt x="133" y="243"/>
                  </a:cubicBezTo>
                  <a:cubicBezTo>
                    <a:pt x="134" y="247"/>
                    <a:pt x="130" y="253"/>
                    <a:pt x="133" y="253"/>
                  </a:cubicBezTo>
                  <a:cubicBezTo>
                    <a:pt x="114" y="254"/>
                    <a:pt x="81" y="253"/>
                    <a:pt x="70" y="2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6" name="Freeform 1097"/>
            <p:cNvSpPr>
              <a:spLocks/>
            </p:cNvSpPr>
            <p:nvPr/>
          </p:nvSpPr>
          <p:spPr bwMode="auto">
            <a:xfrm>
              <a:off x="9108347" y="1035593"/>
              <a:ext cx="104630" cy="90030"/>
            </a:xfrm>
            <a:custGeom>
              <a:avLst/>
              <a:gdLst>
                <a:gd name="T0" fmla="*/ 18 w 28"/>
                <a:gd name="T1" fmla="*/ 24 h 24"/>
                <a:gd name="T2" fmla="*/ 7 w 28"/>
                <a:gd name="T3" fmla="*/ 0 h 24"/>
                <a:gd name="T4" fmla="*/ 18 w 28"/>
                <a:gd name="T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24">
                  <a:moveTo>
                    <a:pt x="18" y="24"/>
                  </a:moveTo>
                  <a:cubicBezTo>
                    <a:pt x="28" y="18"/>
                    <a:pt x="15" y="2"/>
                    <a:pt x="7" y="0"/>
                  </a:cubicBezTo>
                  <a:cubicBezTo>
                    <a:pt x="0" y="10"/>
                    <a:pt x="19" y="1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7" name="Freeform 1098"/>
            <p:cNvSpPr>
              <a:spLocks/>
            </p:cNvSpPr>
            <p:nvPr/>
          </p:nvSpPr>
          <p:spPr bwMode="auto">
            <a:xfrm>
              <a:off x="9040216" y="1038027"/>
              <a:ext cx="82730" cy="116795"/>
            </a:xfrm>
            <a:custGeom>
              <a:avLst/>
              <a:gdLst>
                <a:gd name="T0" fmla="*/ 20 w 22"/>
                <a:gd name="T1" fmla="*/ 31 h 31"/>
                <a:gd name="T2" fmla="*/ 21 w 22"/>
                <a:gd name="T3" fmla="*/ 16 h 31"/>
                <a:gd name="T4" fmla="*/ 2 w 22"/>
                <a:gd name="T5" fmla="*/ 0 h 31"/>
                <a:gd name="T6" fmla="*/ 1 w 22"/>
                <a:gd name="T7" fmla="*/ 6 h 31"/>
                <a:gd name="T8" fmla="*/ 17 w 22"/>
                <a:gd name="T9" fmla="*/ 22 h 31"/>
                <a:gd name="T10" fmla="*/ 20 w 22"/>
                <a:gd name="T11" fmla="*/ 3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1">
                  <a:moveTo>
                    <a:pt x="20" y="31"/>
                  </a:moveTo>
                  <a:cubicBezTo>
                    <a:pt x="22" y="29"/>
                    <a:pt x="21" y="21"/>
                    <a:pt x="21" y="16"/>
                  </a:cubicBezTo>
                  <a:cubicBezTo>
                    <a:pt x="16" y="10"/>
                    <a:pt x="11" y="4"/>
                    <a:pt x="2" y="0"/>
                  </a:cubicBezTo>
                  <a:cubicBezTo>
                    <a:pt x="2" y="2"/>
                    <a:pt x="0" y="3"/>
                    <a:pt x="1" y="6"/>
                  </a:cubicBezTo>
                  <a:cubicBezTo>
                    <a:pt x="5" y="13"/>
                    <a:pt x="14" y="14"/>
                    <a:pt x="17" y="22"/>
                  </a:cubicBezTo>
                  <a:cubicBezTo>
                    <a:pt x="17" y="26"/>
                    <a:pt x="16" y="31"/>
                    <a:pt x="20" y="3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8" name="Freeform 1099"/>
            <p:cNvSpPr>
              <a:spLocks noEditPoints="1"/>
            </p:cNvSpPr>
            <p:nvPr/>
          </p:nvSpPr>
          <p:spPr bwMode="auto">
            <a:xfrm>
              <a:off x="6276060" y="1003962"/>
              <a:ext cx="92463" cy="160594"/>
            </a:xfrm>
            <a:custGeom>
              <a:avLst/>
              <a:gdLst>
                <a:gd name="T0" fmla="*/ 23 w 25"/>
                <a:gd name="T1" fmla="*/ 7 h 43"/>
                <a:gd name="T2" fmla="*/ 2 w 25"/>
                <a:gd name="T3" fmla="*/ 4 h 43"/>
                <a:gd name="T4" fmla="*/ 1 w 25"/>
                <a:gd name="T5" fmla="*/ 36 h 43"/>
                <a:gd name="T6" fmla="*/ 23 w 25"/>
                <a:gd name="T7" fmla="*/ 36 h 43"/>
                <a:gd name="T8" fmla="*/ 16 w 25"/>
                <a:gd name="T9" fmla="*/ 21 h 43"/>
                <a:gd name="T10" fmla="*/ 23 w 25"/>
                <a:gd name="T11" fmla="*/ 7 h 43"/>
                <a:gd name="T12" fmla="*/ 18 w 25"/>
                <a:gd name="T13" fmla="*/ 10 h 43"/>
                <a:gd name="T14" fmla="*/ 7 w 25"/>
                <a:gd name="T15" fmla="*/ 19 h 43"/>
                <a:gd name="T16" fmla="*/ 18 w 25"/>
                <a:gd name="T17" fmla="*/ 10 h 43"/>
                <a:gd name="T18" fmla="*/ 18 w 25"/>
                <a:gd name="T19" fmla="*/ 32 h 43"/>
                <a:gd name="T20" fmla="*/ 5 w 25"/>
                <a:gd name="T21" fmla="*/ 25 h 43"/>
                <a:gd name="T22" fmla="*/ 18 w 25"/>
                <a:gd name="T23" fmla="*/ 32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" h="43">
                  <a:moveTo>
                    <a:pt x="23" y="7"/>
                  </a:moveTo>
                  <a:cubicBezTo>
                    <a:pt x="19" y="2"/>
                    <a:pt x="9" y="0"/>
                    <a:pt x="2" y="4"/>
                  </a:cubicBezTo>
                  <a:cubicBezTo>
                    <a:pt x="2" y="15"/>
                    <a:pt x="0" y="24"/>
                    <a:pt x="1" y="36"/>
                  </a:cubicBezTo>
                  <a:cubicBezTo>
                    <a:pt x="6" y="41"/>
                    <a:pt x="17" y="43"/>
                    <a:pt x="23" y="36"/>
                  </a:cubicBezTo>
                  <a:cubicBezTo>
                    <a:pt x="25" y="27"/>
                    <a:pt x="19" y="25"/>
                    <a:pt x="16" y="21"/>
                  </a:cubicBezTo>
                  <a:cubicBezTo>
                    <a:pt x="22" y="20"/>
                    <a:pt x="24" y="15"/>
                    <a:pt x="23" y="7"/>
                  </a:cubicBezTo>
                  <a:close/>
                  <a:moveTo>
                    <a:pt x="18" y="10"/>
                  </a:moveTo>
                  <a:cubicBezTo>
                    <a:pt x="19" y="18"/>
                    <a:pt x="11" y="17"/>
                    <a:pt x="7" y="19"/>
                  </a:cubicBezTo>
                  <a:cubicBezTo>
                    <a:pt x="1" y="16"/>
                    <a:pt x="10" y="3"/>
                    <a:pt x="18" y="10"/>
                  </a:cubicBezTo>
                  <a:close/>
                  <a:moveTo>
                    <a:pt x="18" y="32"/>
                  </a:moveTo>
                  <a:cubicBezTo>
                    <a:pt x="15" y="40"/>
                    <a:pt x="2" y="35"/>
                    <a:pt x="5" y="25"/>
                  </a:cubicBezTo>
                  <a:cubicBezTo>
                    <a:pt x="11" y="25"/>
                    <a:pt x="17" y="26"/>
                    <a:pt x="1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9" name="Freeform 1100"/>
            <p:cNvSpPr>
              <a:spLocks/>
            </p:cNvSpPr>
            <p:nvPr/>
          </p:nvSpPr>
          <p:spPr bwMode="auto">
            <a:xfrm>
              <a:off x="10653451" y="1128056"/>
              <a:ext cx="552345" cy="102196"/>
            </a:xfrm>
            <a:custGeom>
              <a:avLst/>
              <a:gdLst>
                <a:gd name="T0" fmla="*/ 32 w 148"/>
                <a:gd name="T1" fmla="*/ 15 h 27"/>
                <a:gd name="T2" fmla="*/ 52 w 148"/>
                <a:gd name="T3" fmla="*/ 22 h 27"/>
                <a:gd name="T4" fmla="*/ 83 w 148"/>
                <a:gd name="T5" fmla="*/ 18 h 27"/>
                <a:gd name="T6" fmla="*/ 112 w 148"/>
                <a:gd name="T7" fmla="*/ 15 h 27"/>
                <a:gd name="T8" fmla="*/ 125 w 148"/>
                <a:gd name="T9" fmla="*/ 21 h 27"/>
                <a:gd name="T10" fmla="*/ 148 w 148"/>
                <a:gd name="T11" fmla="*/ 8 h 27"/>
                <a:gd name="T12" fmla="*/ 125 w 148"/>
                <a:gd name="T13" fmla="*/ 13 h 27"/>
                <a:gd name="T14" fmla="*/ 96 w 148"/>
                <a:gd name="T15" fmla="*/ 16 h 27"/>
                <a:gd name="T16" fmla="*/ 46 w 148"/>
                <a:gd name="T17" fmla="*/ 13 h 27"/>
                <a:gd name="T18" fmla="*/ 32 w 148"/>
                <a:gd name="T19" fmla="*/ 8 h 27"/>
                <a:gd name="T20" fmla="*/ 13 w 148"/>
                <a:gd name="T21" fmla="*/ 12 h 27"/>
                <a:gd name="T22" fmla="*/ 0 w 148"/>
                <a:gd name="T23" fmla="*/ 10 h 27"/>
                <a:gd name="T24" fmla="*/ 32 w 148"/>
                <a:gd name="T25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48" h="27">
                  <a:moveTo>
                    <a:pt x="32" y="15"/>
                  </a:moveTo>
                  <a:cubicBezTo>
                    <a:pt x="40" y="16"/>
                    <a:pt x="45" y="22"/>
                    <a:pt x="52" y="22"/>
                  </a:cubicBezTo>
                  <a:cubicBezTo>
                    <a:pt x="63" y="22"/>
                    <a:pt x="71" y="15"/>
                    <a:pt x="83" y="18"/>
                  </a:cubicBezTo>
                  <a:cubicBezTo>
                    <a:pt x="93" y="27"/>
                    <a:pt x="105" y="20"/>
                    <a:pt x="112" y="15"/>
                  </a:cubicBezTo>
                  <a:cubicBezTo>
                    <a:pt x="118" y="16"/>
                    <a:pt x="119" y="20"/>
                    <a:pt x="125" y="21"/>
                  </a:cubicBezTo>
                  <a:cubicBezTo>
                    <a:pt x="132" y="16"/>
                    <a:pt x="144" y="16"/>
                    <a:pt x="148" y="8"/>
                  </a:cubicBezTo>
                  <a:cubicBezTo>
                    <a:pt x="140" y="5"/>
                    <a:pt x="132" y="12"/>
                    <a:pt x="125" y="13"/>
                  </a:cubicBezTo>
                  <a:cubicBezTo>
                    <a:pt x="116" y="0"/>
                    <a:pt x="106" y="12"/>
                    <a:pt x="96" y="16"/>
                  </a:cubicBezTo>
                  <a:cubicBezTo>
                    <a:pt x="85" y="4"/>
                    <a:pt x="64" y="16"/>
                    <a:pt x="46" y="13"/>
                  </a:cubicBezTo>
                  <a:cubicBezTo>
                    <a:pt x="41" y="12"/>
                    <a:pt x="37" y="9"/>
                    <a:pt x="32" y="8"/>
                  </a:cubicBezTo>
                  <a:cubicBezTo>
                    <a:pt x="26" y="8"/>
                    <a:pt x="19" y="13"/>
                    <a:pt x="13" y="12"/>
                  </a:cubicBezTo>
                  <a:cubicBezTo>
                    <a:pt x="7" y="12"/>
                    <a:pt x="5" y="6"/>
                    <a:pt x="0" y="10"/>
                  </a:cubicBezTo>
                  <a:cubicBezTo>
                    <a:pt x="4" y="27"/>
                    <a:pt x="21" y="15"/>
                    <a:pt x="3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0" name="Freeform 1101"/>
            <p:cNvSpPr>
              <a:spLocks/>
            </p:cNvSpPr>
            <p:nvPr/>
          </p:nvSpPr>
          <p:spPr bwMode="auto">
            <a:xfrm>
              <a:off x="8655765" y="2439570"/>
              <a:ext cx="172761" cy="209258"/>
            </a:xfrm>
            <a:custGeom>
              <a:avLst/>
              <a:gdLst>
                <a:gd name="T0" fmla="*/ 26 w 46"/>
                <a:gd name="T1" fmla="*/ 0 h 56"/>
                <a:gd name="T2" fmla="*/ 16 w 46"/>
                <a:gd name="T3" fmla="*/ 36 h 56"/>
                <a:gd name="T4" fmla="*/ 5 w 46"/>
                <a:gd name="T5" fmla="*/ 37 h 56"/>
                <a:gd name="T6" fmla="*/ 13 w 46"/>
                <a:gd name="T7" fmla="*/ 56 h 56"/>
                <a:gd name="T8" fmla="*/ 28 w 46"/>
                <a:gd name="T9" fmla="*/ 16 h 56"/>
                <a:gd name="T10" fmla="*/ 40 w 46"/>
                <a:gd name="T11" fmla="*/ 21 h 56"/>
                <a:gd name="T12" fmla="*/ 26 w 46"/>
                <a:gd name="T1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6">
                  <a:moveTo>
                    <a:pt x="26" y="0"/>
                  </a:moveTo>
                  <a:cubicBezTo>
                    <a:pt x="22" y="11"/>
                    <a:pt x="21" y="25"/>
                    <a:pt x="16" y="36"/>
                  </a:cubicBezTo>
                  <a:cubicBezTo>
                    <a:pt x="11" y="36"/>
                    <a:pt x="9" y="35"/>
                    <a:pt x="5" y="37"/>
                  </a:cubicBezTo>
                  <a:cubicBezTo>
                    <a:pt x="0" y="45"/>
                    <a:pt x="6" y="54"/>
                    <a:pt x="13" y="56"/>
                  </a:cubicBezTo>
                  <a:cubicBezTo>
                    <a:pt x="29" y="52"/>
                    <a:pt x="19" y="25"/>
                    <a:pt x="28" y="16"/>
                  </a:cubicBezTo>
                  <a:cubicBezTo>
                    <a:pt x="33" y="17"/>
                    <a:pt x="36" y="19"/>
                    <a:pt x="40" y="21"/>
                  </a:cubicBezTo>
                  <a:cubicBezTo>
                    <a:pt x="46" y="11"/>
                    <a:pt x="33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1" name="Freeform 1102"/>
            <p:cNvSpPr>
              <a:spLocks noEditPoints="1"/>
            </p:cNvSpPr>
            <p:nvPr/>
          </p:nvSpPr>
          <p:spPr bwMode="auto">
            <a:xfrm>
              <a:off x="11473453" y="1205919"/>
              <a:ext cx="262790" cy="871098"/>
            </a:xfrm>
            <a:custGeom>
              <a:avLst/>
              <a:gdLst>
                <a:gd name="T0" fmla="*/ 66 w 70"/>
                <a:gd name="T1" fmla="*/ 69 h 233"/>
                <a:gd name="T2" fmla="*/ 61 w 70"/>
                <a:gd name="T3" fmla="*/ 60 h 233"/>
                <a:gd name="T4" fmla="*/ 32 w 70"/>
                <a:gd name="T5" fmla="*/ 0 h 233"/>
                <a:gd name="T6" fmla="*/ 28 w 70"/>
                <a:gd name="T7" fmla="*/ 0 h 233"/>
                <a:gd name="T8" fmla="*/ 15 w 70"/>
                <a:gd name="T9" fmla="*/ 38 h 233"/>
                <a:gd name="T10" fmla="*/ 7 w 70"/>
                <a:gd name="T11" fmla="*/ 72 h 233"/>
                <a:gd name="T12" fmla="*/ 7 w 70"/>
                <a:gd name="T13" fmla="*/ 224 h 233"/>
                <a:gd name="T14" fmla="*/ 61 w 70"/>
                <a:gd name="T15" fmla="*/ 228 h 233"/>
                <a:gd name="T16" fmla="*/ 68 w 70"/>
                <a:gd name="T17" fmla="*/ 156 h 233"/>
                <a:gd name="T18" fmla="*/ 68 w 70"/>
                <a:gd name="T19" fmla="*/ 112 h 233"/>
                <a:gd name="T20" fmla="*/ 66 w 70"/>
                <a:gd name="T21" fmla="*/ 69 h 233"/>
                <a:gd name="T22" fmla="*/ 21 w 70"/>
                <a:gd name="T23" fmla="*/ 36 h 233"/>
                <a:gd name="T24" fmla="*/ 42 w 70"/>
                <a:gd name="T25" fmla="*/ 36 h 233"/>
                <a:gd name="T26" fmla="*/ 55 w 70"/>
                <a:gd name="T27" fmla="*/ 64 h 233"/>
                <a:gd name="T28" fmla="*/ 17 w 70"/>
                <a:gd name="T29" fmla="*/ 68 h 233"/>
                <a:gd name="T30" fmla="*/ 21 w 70"/>
                <a:gd name="T31" fmla="*/ 36 h 233"/>
                <a:gd name="T32" fmla="*/ 32 w 70"/>
                <a:gd name="T33" fmla="*/ 77 h 233"/>
                <a:gd name="T34" fmla="*/ 44 w 70"/>
                <a:gd name="T35" fmla="*/ 74 h 233"/>
                <a:gd name="T36" fmla="*/ 45 w 70"/>
                <a:gd name="T37" fmla="*/ 164 h 233"/>
                <a:gd name="T38" fmla="*/ 41 w 70"/>
                <a:gd name="T39" fmla="*/ 179 h 233"/>
                <a:gd name="T40" fmla="*/ 36 w 70"/>
                <a:gd name="T41" fmla="*/ 172 h 233"/>
                <a:gd name="T42" fmla="*/ 32 w 70"/>
                <a:gd name="T43" fmla="*/ 77 h 233"/>
                <a:gd name="T44" fmla="*/ 17 w 70"/>
                <a:gd name="T45" fmla="*/ 76 h 233"/>
                <a:gd name="T46" fmla="*/ 25 w 70"/>
                <a:gd name="T47" fmla="*/ 76 h 233"/>
                <a:gd name="T48" fmla="*/ 31 w 70"/>
                <a:gd name="T49" fmla="*/ 180 h 233"/>
                <a:gd name="T50" fmla="*/ 14 w 70"/>
                <a:gd name="T51" fmla="*/ 180 h 233"/>
                <a:gd name="T52" fmla="*/ 17 w 70"/>
                <a:gd name="T53" fmla="*/ 76 h 233"/>
                <a:gd name="T54" fmla="*/ 46 w 70"/>
                <a:gd name="T55" fmla="*/ 188 h 233"/>
                <a:gd name="T56" fmla="*/ 61 w 70"/>
                <a:gd name="T57" fmla="*/ 191 h 233"/>
                <a:gd name="T58" fmla="*/ 35 w 70"/>
                <a:gd name="T59" fmla="*/ 195 h 233"/>
                <a:gd name="T60" fmla="*/ 12 w 70"/>
                <a:gd name="T61" fmla="*/ 188 h 233"/>
                <a:gd name="T62" fmla="*/ 46 w 70"/>
                <a:gd name="T63" fmla="*/ 188 h 233"/>
                <a:gd name="T64" fmla="*/ 55 w 70"/>
                <a:gd name="T65" fmla="*/ 222 h 233"/>
                <a:gd name="T66" fmla="*/ 15 w 70"/>
                <a:gd name="T67" fmla="*/ 220 h 233"/>
                <a:gd name="T68" fmla="*/ 12 w 70"/>
                <a:gd name="T69" fmla="*/ 201 h 233"/>
                <a:gd name="T70" fmla="*/ 61 w 70"/>
                <a:gd name="T71" fmla="*/ 204 h 233"/>
                <a:gd name="T72" fmla="*/ 55 w 70"/>
                <a:gd name="T73" fmla="*/ 222 h 233"/>
                <a:gd name="T74" fmla="*/ 61 w 70"/>
                <a:gd name="T75" fmla="*/ 164 h 233"/>
                <a:gd name="T76" fmla="*/ 55 w 70"/>
                <a:gd name="T77" fmla="*/ 180 h 233"/>
                <a:gd name="T78" fmla="*/ 52 w 70"/>
                <a:gd name="T79" fmla="*/ 157 h 233"/>
                <a:gd name="T80" fmla="*/ 52 w 70"/>
                <a:gd name="T81" fmla="*/ 73 h 233"/>
                <a:gd name="T82" fmla="*/ 56 w 70"/>
                <a:gd name="T83" fmla="*/ 72 h 233"/>
                <a:gd name="T84" fmla="*/ 59 w 70"/>
                <a:gd name="T85" fmla="*/ 74 h 233"/>
                <a:gd name="T86" fmla="*/ 61 w 70"/>
                <a:gd name="T87" fmla="*/ 164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" h="233">
                  <a:moveTo>
                    <a:pt x="66" y="69"/>
                  </a:moveTo>
                  <a:cubicBezTo>
                    <a:pt x="66" y="66"/>
                    <a:pt x="62" y="64"/>
                    <a:pt x="61" y="60"/>
                  </a:cubicBezTo>
                  <a:cubicBezTo>
                    <a:pt x="50" y="40"/>
                    <a:pt x="42" y="17"/>
                    <a:pt x="32" y="0"/>
                  </a:cubicBezTo>
                  <a:cubicBezTo>
                    <a:pt x="31" y="0"/>
                    <a:pt x="29" y="0"/>
                    <a:pt x="28" y="0"/>
                  </a:cubicBezTo>
                  <a:cubicBezTo>
                    <a:pt x="22" y="11"/>
                    <a:pt x="19" y="24"/>
                    <a:pt x="15" y="38"/>
                  </a:cubicBezTo>
                  <a:cubicBezTo>
                    <a:pt x="12" y="50"/>
                    <a:pt x="11" y="65"/>
                    <a:pt x="7" y="72"/>
                  </a:cubicBezTo>
                  <a:cubicBezTo>
                    <a:pt x="14" y="125"/>
                    <a:pt x="0" y="183"/>
                    <a:pt x="7" y="224"/>
                  </a:cubicBezTo>
                  <a:cubicBezTo>
                    <a:pt x="18" y="232"/>
                    <a:pt x="44" y="233"/>
                    <a:pt x="61" y="228"/>
                  </a:cubicBezTo>
                  <a:cubicBezTo>
                    <a:pt x="70" y="210"/>
                    <a:pt x="68" y="184"/>
                    <a:pt x="68" y="156"/>
                  </a:cubicBezTo>
                  <a:cubicBezTo>
                    <a:pt x="68" y="142"/>
                    <a:pt x="68" y="127"/>
                    <a:pt x="68" y="112"/>
                  </a:cubicBezTo>
                  <a:cubicBezTo>
                    <a:pt x="68" y="98"/>
                    <a:pt x="69" y="81"/>
                    <a:pt x="66" y="69"/>
                  </a:cubicBezTo>
                  <a:close/>
                  <a:moveTo>
                    <a:pt x="21" y="36"/>
                  </a:moveTo>
                  <a:cubicBezTo>
                    <a:pt x="25" y="36"/>
                    <a:pt x="37" y="34"/>
                    <a:pt x="42" y="36"/>
                  </a:cubicBezTo>
                  <a:cubicBezTo>
                    <a:pt x="46" y="46"/>
                    <a:pt x="53" y="53"/>
                    <a:pt x="55" y="64"/>
                  </a:cubicBezTo>
                  <a:cubicBezTo>
                    <a:pt x="41" y="67"/>
                    <a:pt x="30" y="71"/>
                    <a:pt x="17" y="68"/>
                  </a:cubicBezTo>
                  <a:cubicBezTo>
                    <a:pt x="16" y="58"/>
                    <a:pt x="19" y="48"/>
                    <a:pt x="21" y="36"/>
                  </a:cubicBezTo>
                  <a:close/>
                  <a:moveTo>
                    <a:pt x="32" y="77"/>
                  </a:moveTo>
                  <a:cubicBezTo>
                    <a:pt x="35" y="75"/>
                    <a:pt x="39" y="74"/>
                    <a:pt x="44" y="74"/>
                  </a:cubicBezTo>
                  <a:cubicBezTo>
                    <a:pt x="43" y="107"/>
                    <a:pt x="45" y="134"/>
                    <a:pt x="45" y="164"/>
                  </a:cubicBezTo>
                  <a:cubicBezTo>
                    <a:pt x="45" y="168"/>
                    <a:pt x="47" y="178"/>
                    <a:pt x="41" y="179"/>
                  </a:cubicBezTo>
                  <a:cubicBezTo>
                    <a:pt x="37" y="179"/>
                    <a:pt x="37" y="173"/>
                    <a:pt x="36" y="172"/>
                  </a:cubicBezTo>
                  <a:cubicBezTo>
                    <a:pt x="31" y="138"/>
                    <a:pt x="41" y="114"/>
                    <a:pt x="32" y="77"/>
                  </a:cubicBezTo>
                  <a:close/>
                  <a:moveTo>
                    <a:pt x="17" y="76"/>
                  </a:moveTo>
                  <a:cubicBezTo>
                    <a:pt x="19" y="76"/>
                    <a:pt x="22" y="76"/>
                    <a:pt x="25" y="76"/>
                  </a:cubicBezTo>
                  <a:cubicBezTo>
                    <a:pt x="33" y="111"/>
                    <a:pt x="28" y="151"/>
                    <a:pt x="31" y="180"/>
                  </a:cubicBezTo>
                  <a:cubicBezTo>
                    <a:pt x="25" y="180"/>
                    <a:pt x="19" y="180"/>
                    <a:pt x="14" y="180"/>
                  </a:cubicBezTo>
                  <a:cubicBezTo>
                    <a:pt x="11" y="155"/>
                    <a:pt x="19" y="113"/>
                    <a:pt x="17" y="76"/>
                  </a:cubicBezTo>
                  <a:close/>
                  <a:moveTo>
                    <a:pt x="46" y="188"/>
                  </a:moveTo>
                  <a:cubicBezTo>
                    <a:pt x="50" y="188"/>
                    <a:pt x="58" y="186"/>
                    <a:pt x="61" y="191"/>
                  </a:cubicBezTo>
                  <a:cubicBezTo>
                    <a:pt x="60" y="199"/>
                    <a:pt x="44" y="195"/>
                    <a:pt x="35" y="195"/>
                  </a:cubicBezTo>
                  <a:cubicBezTo>
                    <a:pt x="26" y="194"/>
                    <a:pt x="13" y="196"/>
                    <a:pt x="12" y="188"/>
                  </a:cubicBezTo>
                  <a:cubicBezTo>
                    <a:pt x="26" y="190"/>
                    <a:pt x="34" y="188"/>
                    <a:pt x="46" y="188"/>
                  </a:cubicBezTo>
                  <a:close/>
                  <a:moveTo>
                    <a:pt x="55" y="222"/>
                  </a:moveTo>
                  <a:cubicBezTo>
                    <a:pt x="42" y="224"/>
                    <a:pt x="30" y="222"/>
                    <a:pt x="15" y="220"/>
                  </a:cubicBezTo>
                  <a:cubicBezTo>
                    <a:pt x="13" y="215"/>
                    <a:pt x="14" y="206"/>
                    <a:pt x="12" y="201"/>
                  </a:cubicBezTo>
                  <a:cubicBezTo>
                    <a:pt x="32" y="201"/>
                    <a:pt x="40" y="204"/>
                    <a:pt x="61" y="204"/>
                  </a:cubicBezTo>
                  <a:cubicBezTo>
                    <a:pt x="62" y="213"/>
                    <a:pt x="58" y="218"/>
                    <a:pt x="55" y="222"/>
                  </a:cubicBezTo>
                  <a:close/>
                  <a:moveTo>
                    <a:pt x="61" y="164"/>
                  </a:moveTo>
                  <a:cubicBezTo>
                    <a:pt x="60" y="170"/>
                    <a:pt x="64" y="179"/>
                    <a:pt x="55" y="180"/>
                  </a:cubicBezTo>
                  <a:cubicBezTo>
                    <a:pt x="49" y="176"/>
                    <a:pt x="52" y="166"/>
                    <a:pt x="52" y="157"/>
                  </a:cubicBezTo>
                  <a:cubicBezTo>
                    <a:pt x="51" y="132"/>
                    <a:pt x="49" y="99"/>
                    <a:pt x="52" y="73"/>
                  </a:cubicBezTo>
                  <a:cubicBezTo>
                    <a:pt x="54" y="73"/>
                    <a:pt x="56" y="73"/>
                    <a:pt x="56" y="72"/>
                  </a:cubicBezTo>
                  <a:cubicBezTo>
                    <a:pt x="58" y="72"/>
                    <a:pt x="59" y="73"/>
                    <a:pt x="59" y="74"/>
                  </a:cubicBezTo>
                  <a:cubicBezTo>
                    <a:pt x="62" y="102"/>
                    <a:pt x="64" y="144"/>
                    <a:pt x="61" y="1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2" name="Freeform 1103"/>
            <p:cNvSpPr>
              <a:spLocks/>
            </p:cNvSpPr>
            <p:nvPr/>
          </p:nvSpPr>
          <p:spPr bwMode="auto">
            <a:xfrm>
              <a:off x="6103299" y="1115891"/>
              <a:ext cx="824868" cy="1180120"/>
            </a:xfrm>
            <a:custGeom>
              <a:avLst/>
              <a:gdLst>
                <a:gd name="T0" fmla="*/ 60 w 221"/>
                <a:gd name="T1" fmla="*/ 291 h 316"/>
                <a:gd name="T2" fmla="*/ 78 w 221"/>
                <a:gd name="T3" fmla="*/ 308 h 316"/>
                <a:gd name="T4" fmla="*/ 135 w 221"/>
                <a:gd name="T5" fmla="*/ 273 h 316"/>
                <a:gd name="T6" fmla="*/ 194 w 221"/>
                <a:gd name="T7" fmla="*/ 217 h 316"/>
                <a:gd name="T8" fmla="*/ 189 w 221"/>
                <a:gd name="T9" fmla="*/ 149 h 316"/>
                <a:gd name="T10" fmla="*/ 188 w 221"/>
                <a:gd name="T11" fmla="*/ 93 h 316"/>
                <a:gd name="T12" fmla="*/ 161 w 221"/>
                <a:gd name="T13" fmla="*/ 84 h 316"/>
                <a:gd name="T14" fmla="*/ 123 w 221"/>
                <a:gd name="T15" fmla="*/ 27 h 316"/>
                <a:gd name="T16" fmla="*/ 97 w 221"/>
                <a:gd name="T17" fmla="*/ 0 h 316"/>
                <a:gd name="T18" fmla="*/ 89 w 221"/>
                <a:gd name="T19" fmla="*/ 29 h 316"/>
                <a:gd name="T20" fmla="*/ 37 w 221"/>
                <a:gd name="T21" fmla="*/ 55 h 316"/>
                <a:gd name="T22" fmla="*/ 0 w 221"/>
                <a:gd name="T23" fmla="*/ 51 h 316"/>
                <a:gd name="T24" fmla="*/ 0 w 221"/>
                <a:gd name="T25" fmla="*/ 68 h 316"/>
                <a:gd name="T26" fmla="*/ 5 w 221"/>
                <a:gd name="T27" fmla="*/ 58 h 316"/>
                <a:gd name="T28" fmla="*/ 47 w 221"/>
                <a:gd name="T29" fmla="*/ 66 h 316"/>
                <a:gd name="T30" fmla="*/ 44 w 221"/>
                <a:gd name="T31" fmla="*/ 47 h 316"/>
                <a:gd name="T32" fmla="*/ 93 w 221"/>
                <a:gd name="T33" fmla="*/ 43 h 316"/>
                <a:gd name="T34" fmla="*/ 99 w 221"/>
                <a:gd name="T35" fmla="*/ 14 h 316"/>
                <a:gd name="T36" fmla="*/ 122 w 221"/>
                <a:gd name="T37" fmla="*/ 39 h 316"/>
                <a:gd name="T38" fmla="*/ 155 w 221"/>
                <a:gd name="T39" fmla="*/ 50 h 316"/>
                <a:gd name="T40" fmla="*/ 160 w 221"/>
                <a:gd name="T41" fmla="*/ 63 h 316"/>
                <a:gd name="T42" fmla="*/ 156 w 221"/>
                <a:gd name="T43" fmla="*/ 81 h 316"/>
                <a:gd name="T44" fmla="*/ 151 w 221"/>
                <a:gd name="T45" fmla="*/ 92 h 316"/>
                <a:gd name="T46" fmla="*/ 180 w 221"/>
                <a:gd name="T47" fmla="*/ 97 h 316"/>
                <a:gd name="T48" fmla="*/ 184 w 221"/>
                <a:gd name="T49" fmla="*/ 147 h 316"/>
                <a:gd name="T50" fmla="*/ 173 w 221"/>
                <a:gd name="T51" fmla="*/ 155 h 316"/>
                <a:gd name="T52" fmla="*/ 186 w 221"/>
                <a:gd name="T53" fmla="*/ 158 h 316"/>
                <a:gd name="T54" fmla="*/ 202 w 221"/>
                <a:gd name="T55" fmla="*/ 175 h 316"/>
                <a:gd name="T56" fmla="*/ 193 w 221"/>
                <a:gd name="T57" fmla="*/ 209 h 316"/>
                <a:gd name="T58" fmla="*/ 173 w 221"/>
                <a:gd name="T59" fmla="*/ 210 h 316"/>
                <a:gd name="T60" fmla="*/ 190 w 221"/>
                <a:gd name="T61" fmla="*/ 225 h 316"/>
                <a:gd name="T62" fmla="*/ 140 w 221"/>
                <a:gd name="T63" fmla="*/ 266 h 316"/>
                <a:gd name="T64" fmla="*/ 128 w 221"/>
                <a:gd name="T65" fmla="*/ 262 h 316"/>
                <a:gd name="T66" fmla="*/ 110 w 221"/>
                <a:gd name="T67" fmla="*/ 294 h 316"/>
                <a:gd name="T68" fmla="*/ 70 w 221"/>
                <a:gd name="T69" fmla="*/ 293 h 316"/>
                <a:gd name="T70" fmla="*/ 60 w 221"/>
                <a:gd name="T71" fmla="*/ 280 h 316"/>
                <a:gd name="T72" fmla="*/ 0 w 221"/>
                <a:gd name="T73" fmla="*/ 265 h 316"/>
                <a:gd name="T74" fmla="*/ 0 w 221"/>
                <a:gd name="T75" fmla="*/ 282 h 316"/>
                <a:gd name="T76" fmla="*/ 60 w 221"/>
                <a:gd name="T77" fmla="*/ 291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21" h="316">
                  <a:moveTo>
                    <a:pt x="60" y="291"/>
                  </a:moveTo>
                  <a:cubicBezTo>
                    <a:pt x="66" y="298"/>
                    <a:pt x="69" y="306"/>
                    <a:pt x="78" y="308"/>
                  </a:cubicBezTo>
                  <a:cubicBezTo>
                    <a:pt x="108" y="316"/>
                    <a:pt x="128" y="292"/>
                    <a:pt x="135" y="273"/>
                  </a:cubicBezTo>
                  <a:cubicBezTo>
                    <a:pt x="174" y="291"/>
                    <a:pt x="207" y="249"/>
                    <a:pt x="194" y="217"/>
                  </a:cubicBezTo>
                  <a:cubicBezTo>
                    <a:pt x="215" y="205"/>
                    <a:pt x="221" y="155"/>
                    <a:pt x="189" y="149"/>
                  </a:cubicBezTo>
                  <a:cubicBezTo>
                    <a:pt x="200" y="135"/>
                    <a:pt x="204" y="106"/>
                    <a:pt x="188" y="93"/>
                  </a:cubicBezTo>
                  <a:cubicBezTo>
                    <a:pt x="180" y="87"/>
                    <a:pt x="169" y="88"/>
                    <a:pt x="161" y="84"/>
                  </a:cubicBezTo>
                  <a:cubicBezTo>
                    <a:pt x="177" y="55"/>
                    <a:pt x="157" y="23"/>
                    <a:pt x="123" y="27"/>
                  </a:cubicBezTo>
                  <a:cubicBezTo>
                    <a:pt x="112" y="20"/>
                    <a:pt x="109" y="5"/>
                    <a:pt x="97" y="0"/>
                  </a:cubicBezTo>
                  <a:cubicBezTo>
                    <a:pt x="88" y="6"/>
                    <a:pt x="95" y="20"/>
                    <a:pt x="89" y="29"/>
                  </a:cubicBezTo>
                  <a:cubicBezTo>
                    <a:pt x="68" y="17"/>
                    <a:pt x="31" y="26"/>
                    <a:pt x="37" y="55"/>
                  </a:cubicBezTo>
                  <a:cubicBezTo>
                    <a:pt x="26" y="48"/>
                    <a:pt x="9" y="44"/>
                    <a:pt x="0" y="5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1" y="65"/>
                    <a:pt x="3" y="61"/>
                    <a:pt x="5" y="58"/>
                  </a:cubicBezTo>
                  <a:cubicBezTo>
                    <a:pt x="19" y="51"/>
                    <a:pt x="35" y="61"/>
                    <a:pt x="47" y="66"/>
                  </a:cubicBezTo>
                  <a:cubicBezTo>
                    <a:pt x="53" y="59"/>
                    <a:pt x="43" y="55"/>
                    <a:pt x="44" y="47"/>
                  </a:cubicBezTo>
                  <a:cubicBezTo>
                    <a:pt x="47" y="31"/>
                    <a:pt x="82" y="31"/>
                    <a:pt x="93" y="43"/>
                  </a:cubicBezTo>
                  <a:cubicBezTo>
                    <a:pt x="101" y="36"/>
                    <a:pt x="98" y="25"/>
                    <a:pt x="99" y="14"/>
                  </a:cubicBezTo>
                  <a:cubicBezTo>
                    <a:pt x="109" y="20"/>
                    <a:pt x="112" y="33"/>
                    <a:pt x="122" y="39"/>
                  </a:cubicBezTo>
                  <a:cubicBezTo>
                    <a:pt x="135" y="36"/>
                    <a:pt x="146" y="44"/>
                    <a:pt x="155" y="50"/>
                  </a:cubicBezTo>
                  <a:cubicBezTo>
                    <a:pt x="157" y="54"/>
                    <a:pt x="157" y="60"/>
                    <a:pt x="160" y="63"/>
                  </a:cubicBezTo>
                  <a:cubicBezTo>
                    <a:pt x="159" y="70"/>
                    <a:pt x="157" y="75"/>
                    <a:pt x="156" y="81"/>
                  </a:cubicBezTo>
                  <a:cubicBezTo>
                    <a:pt x="154" y="85"/>
                    <a:pt x="147" y="87"/>
                    <a:pt x="151" y="92"/>
                  </a:cubicBezTo>
                  <a:cubicBezTo>
                    <a:pt x="161" y="94"/>
                    <a:pt x="173" y="95"/>
                    <a:pt x="180" y="97"/>
                  </a:cubicBezTo>
                  <a:cubicBezTo>
                    <a:pt x="191" y="107"/>
                    <a:pt x="194" y="134"/>
                    <a:pt x="184" y="147"/>
                  </a:cubicBezTo>
                  <a:cubicBezTo>
                    <a:pt x="181" y="150"/>
                    <a:pt x="175" y="150"/>
                    <a:pt x="173" y="155"/>
                  </a:cubicBezTo>
                  <a:cubicBezTo>
                    <a:pt x="176" y="161"/>
                    <a:pt x="179" y="157"/>
                    <a:pt x="186" y="158"/>
                  </a:cubicBezTo>
                  <a:cubicBezTo>
                    <a:pt x="191" y="162"/>
                    <a:pt x="200" y="165"/>
                    <a:pt x="202" y="175"/>
                  </a:cubicBezTo>
                  <a:cubicBezTo>
                    <a:pt x="205" y="186"/>
                    <a:pt x="200" y="204"/>
                    <a:pt x="193" y="209"/>
                  </a:cubicBezTo>
                  <a:cubicBezTo>
                    <a:pt x="186" y="213"/>
                    <a:pt x="182" y="209"/>
                    <a:pt x="173" y="210"/>
                  </a:cubicBezTo>
                  <a:cubicBezTo>
                    <a:pt x="172" y="221"/>
                    <a:pt x="188" y="216"/>
                    <a:pt x="190" y="225"/>
                  </a:cubicBezTo>
                  <a:cubicBezTo>
                    <a:pt x="189" y="257"/>
                    <a:pt x="169" y="278"/>
                    <a:pt x="140" y="266"/>
                  </a:cubicBezTo>
                  <a:cubicBezTo>
                    <a:pt x="136" y="265"/>
                    <a:pt x="133" y="261"/>
                    <a:pt x="128" y="262"/>
                  </a:cubicBezTo>
                  <a:cubicBezTo>
                    <a:pt x="120" y="272"/>
                    <a:pt x="121" y="286"/>
                    <a:pt x="110" y="294"/>
                  </a:cubicBezTo>
                  <a:cubicBezTo>
                    <a:pt x="99" y="302"/>
                    <a:pt x="81" y="301"/>
                    <a:pt x="70" y="293"/>
                  </a:cubicBezTo>
                  <a:cubicBezTo>
                    <a:pt x="66" y="289"/>
                    <a:pt x="66" y="282"/>
                    <a:pt x="60" y="280"/>
                  </a:cubicBezTo>
                  <a:cubicBezTo>
                    <a:pt x="42" y="297"/>
                    <a:pt x="11" y="280"/>
                    <a:pt x="0" y="265"/>
                  </a:cubicBezTo>
                  <a:cubicBezTo>
                    <a:pt x="0" y="282"/>
                    <a:pt x="0" y="282"/>
                    <a:pt x="0" y="282"/>
                  </a:cubicBezTo>
                  <a:cubicBezTo>
                    <a:pt x="14" y="296"/>
                    <a:pt x="40" y="303"/>
                    <a:pt x="60" y="2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3" name="Freeform 1104"/>
            <p:cNvSpPr>
              <a:spLocks/>
            </p:cNvSpPr>
            <p:nvPr/>
          </p:nvSpPr>
          <p:spPr bwMode="auto">
            <a:xfrm>
              <a:off x="6103299" y="1502774"/>
              <a:ext cx="60832" cy="58398"/>
            </a:xfrm>
            <a:custGeom>
              <a:avLst/>
              <a:gdLst>
                <a:gd name="T0" fmla="*/ 9 w 16"/>
                <a:gd name="T1" fmla="*/ 15 h 16"/>
                <a:gd name="T2" fmla="*/ 16 w 16"/>
                <a:gd name="T3" fmla="*/ 11 h 16"/>
                <a:gd name="T4" fmla="*/ 0 w 16"/>
                <a:gd name="T5" fmla="*/ 0 h 16"/>
                <a:gd name="T6" fmla="*/ 0 w 16"/>
                <a:gd name="T7" fmla="*/ 15 h 16"/>
                <a:gd name="T8" fmla="*/ 9 w 16"/>
                <a:gd name="T9" fmla="*/ 15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6">
                  <a:moveTo>
                    <a:pt x="9" y="15"/>
                  </a:moveTo>
                  <a:cubicBezTo>
                    <a:pt x="13" y="15"/>
                    <a:pt x="13" y="14"/>
                    <a:pt x="16" y="11"/>
                  </a:cubicBezTo>
                  <a:cubicBezTo>
                    <a:pt x="12" y="5"/>
                    <a:pt x="4" y="5"/>
                    <a:pt x="0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3" y="15"/>
                    <a:pt x="6" y="16"/>
                    <a:pt x="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4" name="Freeform 1105"/>
            <p:cNvSpPr>
              <a:spLocks/>
            </p:cNvSpPr>
            <p:nvPr/>
          </p:nvSpPr>
          <p:spPr bwMode="auto">
            <a:xfrm>
              <a:off x="6103299" y="1729066"/>
              <a:ext cx="19466" cy="26766"/>
            </a:xfrm>
            <a:custGeom>
              <a:avLst/>
              <a:gdLst>
                <a:gd name="T0" fmla="*/ 5 w 5"/>
                <a:gd name="T1" fmla="*/ 2 h 7"/>
                <a:gd name="T2" fmla="*/ 0 w 5"/>
                <a:gd name="T3" fmla="*/ 0 h 7"/>
                <a:gd name="T4" fmla="*/ 0 w 5"/>
                <a:gd name="T5" fmla="*/ 7 h 7"/>
                <a:gd name="T6" fmla="*/ 5 w 5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7">
                  <a:moveTo>
                    <a:pt x="5" y="2"/>
                  </a:moveTo>
                  <a:cubicBezTo>
                    <a:pt x="3" y="1"/>
                    <a:pt x="1" y="1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6"/>
                    <a:pt x="3" y="4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5" name="Freeform 1106"/>
            <p:cNvSpPr>
              <a:spLocks/>
            </p:cNvSpPr>
            <p:nvPr/>
          </p:nvSpPr>
          <p:spPr bwMode="auto">
            <a:xfrm>
              <a:off x="6103299" y="1972389"/>
              <a:ext cx="34065" cy="85164"/>
            </a:xfrm>
            <a:custGeom>
              <a:avLst/>
              <a:gdLst>
                <a:gd name="T0" fmla="*/ 0 w 9"/>
                <a:gd name="T1" fmla="*/ 0 h 23"/>
                <a:gd name="T2" fmla="*/ 0 w 9"/>
                <a:gd name="T3" fmla="*/ 23 h 23"/>
                <a:gd name="T4" fmla="*/ 9 w 9"/>
                <a:gd name="T5" fmla="*/ 4 h 23"/>
                <a:gd name="T6" fmla="*/ 0 w 9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3">
                  <a:moveTo>
                    <a:pt x="0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2" y="15"/>
                    <a:pt x="8" y="10"/>
                    <a:pt x="9" y="4"/>
                  </a:cubicBezTo>
                  <a:cubicBezTo>
                    <a:pt x="6" y="3"/>
                    <a:pt x="3" y="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6" name="Freeform 1107"/>
            <p:cNvSpPr>
              <a:spLocks/>
            </p:cNvSpPr>
            <p:nvPr/>
          </p:nvSpPr>
          <p:spPr bwMode="auto">
            <a:xfrm>
              <a:off x="10648585" y="1252152"/>
              <a:ext cx="530446" cy="97329"/>
            </a:xfrm>
            <a:custGeom>
              <a:avLst/>
              <a:gdLst>
                <a:gd name="T0" fmla="*/ 40 w 142"/>
                <a:gd name="T1" fmla="*/ 7 h 26"/>
                <a:gd name="T2" fmla="*/ 75 w 142"/>
                <a:gd name="T3" fmla="*/ 10 h 26"/>
                <a:gd name="T4" fmla="*/ 112 w 142"/>
                <a:gd name="T5" fmla="*/ 13 h 26"/>
                <a:gd name="T6" fmla="*/ 142 w 142"/>
                <a:gd name="T7" fmla="*/ 11 h 26"/>
                <a:gd name="T8" fmla="*/ 112 w 142"/>
                <a:gd name="T9" fmla="*/ 4 h 26"/>
                <a:gd name="T10" fmla="*/ 91 w 142"/>
                <a:gd name="T11" fmla="*/ 12 h 26"/>
                <a:gd name="T12" fmla="*/ 77 w 142"/>
                <a:gd name="T13" fmla="*/ 3 h 26"/>
                <a:gd name="T14" fmla="*/ 57 w 142"/>
                <a:gd name="T15" fmla="*/ 8 h 26"/>
                <a:gd name="T16" fmla="*/ 40 w 142"/>
                <a:gd name="T17" fmla="*/ 0 h 26"/>
                <a:gd name="T18" fmla="*/ 15 w 142"/>
                <a:gd name="T19" fmla="*/ 12 h 26"/>
                <a:gd name="T20" fmla="*/ 0 w 142"/>
                <a:gd name="T21" fmla="*/ 8 h 26"/>
                <a:gd name="T22" fmla="*/ 40 w 142"/>
                <a:gd name="T2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2" h="26">
                  <a:moveTo>
                    <a:pt x="40" y="7"/>
                  </a:moveTo>
                  <a:cubicBezTo>
                    <a:pt x="47" y="17"/>
                    <a:pt x="65" y="17"/>
                    <a:pt x="75" y="10"/>
                  </a:cubicBezTo>
                  <a:cubicBezTo>
                    <a:pt x="84" y="23"/>
                    <a:pt x="100" y="18"/>
                    <a:pt x="112" y="13"/>
                  </a:cubicBezTo>
                  <a:cubicBezTo>
                    <a:pt x="119" y="20"/>
                    <a:pt x="138" y="24"/>
                    <a:pt x="142" y="11"/>
                  </a:cubicBezTo>
                  <a:cubicBezTo>
                    <a:pt x="130" y="16"/>
                    <a:pt x="120" y="10"/>
                    <a:pt x="112" y="4"/>
                  </a:cubicBezTo>
                  <a:cubicBezTo>
                    <a:pt x="107" y="9"/>
                    <a:pt x="98" y="10"/>
                    <a:pt x="91" y="12"/>
                  </a:cubicBezTo>
                  <a:cubicBezTo>
                    <a:pt x="87" y="9"/>
                    <a:pt x="83" y="5"/>
                    <a:pt x="77" y="3"/>
                  </a:cubicBezTo>
                  <a:cubicBezTo>
                    <a:pt x="70" y="5"/>
                    <a:pt x="64" y="9"/>
                    <a:pt x="57" y="8"/>
                  </a:cubicBezTo>
                  <a:cubicBezTo>
                    <a:pt x="50" y="7"/>
                    <a:pt x="47" y="0"/>
                    <a:pt x="40" y="0"/>
                  </a:cubicBezTo>
                  <a:cubicBezTo>
                    <a:pt x="30" y="0"/>
                    <a:pt x="30" y="11"/>
                    <a:pt x="15" y="12"/>
                  </a:cubicBezTo>
                  <a:cubicBezTo>
                    <a:pt x="11" y="10"/>
                    <a:pt x="5" y="5"/>
                    <a:pt x="0" y="8"/>
                  </a:cubicBezTo>
                  <a:cubicBezTo>
                    <a:pt x="9" y="26"/>
                    <a:pt x="30" y="15"/>
                    <a:pt x="4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7" name="Freeform 1108"/>
            <p:cNvSpPr>
              <a:spLocks/>
            </p:cNvSpPr>
            <p:nvPr/>
          </p:nvSpPr>
          <p:spPr bwMode="auto">
            <a:xfrm>
              <a:off x="6850303" y="1184021"/>
              <a:ext cx="92463" cy="160594"/>
            </a:xfrm>
            <a:custGeom>
              <a:avLst/>
              <a:gdLst>
                <a:gd name="T0" fmla="*/ 16 w 25"/>
                <a:gd name="T1" fmla="*/ 43 h 43"/>
                <a:gd name="T2" fmla="*/ 16 w 25"/>
                <a:gd name="T3" fmla="*/ 17 h 43"/>
                <a:gd name="T4" fmla="*/ 20 w 25"/>
                <a:gd name="T5" fmla="*/ 0 h 43"/>
                <a:gd name="T6" fmla="*/ 16 w 25"/>
                <a:gd name="T7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43">
                  <a:moveTo>
                    <a:pt x="16" y="43"/>
                  </a:moveTo>
                  <a:cubicBezTo>
                    <a:pt x="15" y="34"/>
                    <a:pt x="15" y="29"/>
                    <a:pt x="16" y="17"/>
                  </a:cubicBezTo>
                  <a:cubicBezTo>
                    <a:pt x="18" y="13"/>
                    <a:pt x="25" y="5"/>
                    <a:pt x="20" y="0"/>
                  </a:cubicBezTo>
                  <a:cubicBezTo>
                    <a:pt x="13" y="4"/>
                    <a:pt x="0" y="37"/>
                    <a:pt x="16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8" name="Freeform 1109"/>
            <p:cNvSpPr>
              <a:spLocks/>
            </p:cNvSpPr>
            <p:nvPr/>
          </p:nvSpPr>
          <p:spPr bwMode="auto">
            <a:xfrm>
              <a:off x="6816238" y="1198621"/>
              <a:ext cx="55965" cy="126528"/>
            </a:xfrm>
            <a:custGeom>
              <a:avLst/>
              <a:gdLst>
                <a:gd name="T0" fmla="*/ 13 w 15"/>
                <a:gd name="T1" fmla="*/ 3 h 34"/>
                <a:gd name="T2" fmla="*/ 9 w 15"/>
                <a:gd name="T3" fmla="*/ 0 h 34"/>
                <a:gd name="T4" fmla="*/ 15 w 15"/>
                <a:gd name="T5" fmla="*/ 30 h 34"/>
                <a:gd name="T6" fmla="*/ 13 w 15"/>
                <a:gd name="T7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" h="34">
                  <a:moveTo>
                    <a:pt x="13" y="3"/>
                  </a:moveTo>
                  <a:cubicBezTo>
                    <a:pt x="11" y="2"/>
                    <a:pt x="10" y="0"/>
                    <a:pt x="9" y="0"/>
                  </a:cubicBezTo>
                  <a:cubicBezTo>
                    <a:pt x="0" y="7"/>
                    <a:pt x="3" y="34"/>
                    <a:pt x="15" y="30"/>
                  </a:cubicBezTo>
                  <a:cubicBezTo>
                    <a:pt x="12" y="23"/>
                    <a:pt x="8" y="11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9" name="Freeform 1110"/>
            <p:cNvSpPr>
              <a:spLocks/>
            </p:cNvSpPr>
            <p:nvPr/>
          </p:nvSpPr>
          <p:spPr bwMode="auto">
            <a:xfrm>
              <a:off x="10653451" y="1393279"/>
              <a:ext cx="476914" cy="77864"/>
            </a:xfrm>
            <a:custGeom>
              <a:avLst/>
              <a:gdLst>
                <a:gd name="T0" fmla="*/ 110 w 128"/>
                <a:gd name="T1" fmla="*/ 13 h 21"/>
                <a:gd name="T2" fmla="*/ 97 w 128"/>
                <a:gd name="T3" fmla="*/ 4 h 21"/>
                <a:gd name="T4" fmla="*/ 55 w 128"/>
                <a:gd name="T5" fmla="*/ 9 h 21"/>
                <a:gd name="T6" fmla="*/ 39 w 128"/>
                <a:gd name="T7" fmla="*/ 0 h 21"/>
                <a:gd name="T8" fmla="*/ 18 w 128"/>
                <a:gd name="T9" fmla="*/ 11 h 21"/>
                <a:gd name="T10" fmla="*/ 0 w 128"/>
                <a:gd name="T11" fmla="*/ 0 h 21"/>
                <a:gd name="T12" fmla="*/ 39 w 128"/>
                <a:gd name="T13" fmla="*/ 8 h 21"/>
                <a:gd name="T14" fmla="*/ 70 w 128"/>
                <a:gd name="T15" fmla="*/ 12 h 21"/>
                <a:gd name="T16" fmla="*/ 81 w 128"/>
                <a:gd name="T17" fmla="*/ 16 h 21"/>
                <a:gd name="T18" fmla="*/ 97 w 128"/>
                <a:gd name="T19" fmla="*/ 13 h 21"/>
                <a:gd name="T20" fmla="*/ 108 w 128"/>
                <a:gd name="T21" fmla="*/ 20 h 21"/>
                <a:gd name="T22" fmla="*/ 128 w 128"/>
                <a:gd name="T23" fmla="*/ 6 h 21"/>
                <a:gd name="T24" fmla="*/ 110 w 128"/>
                <a:gd name="T25" fmla="*/ 1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8" h="21">
                  <a:moveTo>
                    <a:pt x="110" y="13"/>
                  </a:moveTo>
                  <a:cubicBezTo>
                    <a:pt x="105" y="10"/>
                    <a:pt x="101" y="7"/>
                    <a:pt x="97" y="4"/>
                  </a:cubicBezTo>
                  <a:cubicBezTo>
                    <a:pt x="84" y="16"/>
                    <a:pt x="72" y="0"/>
                    <a:pt x="55" y="9"/>
                  </a:cubicBezTo>
                  <a:cubicBezTo>
                    <a:pt x="48" y="7"/>
                    <a:pt x="46" y="1"/>
                    <a:pt x="39" y="0"/>
                  </a:cubicBezTo>
                  <a:cubicBezTo>
                    <a:pt x="33" y="5"/>
                    <a:pt x="28" y="9"/>
                    <a:pt x="18" y="11"/>
                  </a:cubicBezTo>
                  <a:cubicBezTo>
                    <a:pt x="12" y="8"/>
                    <a:pt x="9" y="1"/>
                    <a:pt x="0" y="0"/>
                  </a:cubicBezTo>
                  <a:cubicBezTo>
                    <a:pt x="5" y="19"/>
                    <a:pt x="28" y="21"/>
                    <a:pt x="39" y="8"/>
                  </a:cubicBezTo>
                  <a:cubicBezTo>
                    <a:pt x="48" y="21"/>
                    <a:pt x="59" y="12"/>
                    <a:pt x="70" y="12"/>
                  </a:cubicBezTo>
                  <a:cubicBezTo>
                    <a:pt x="74" y="12"/>
                    <a:pt x="78" y="16"/>
                    <a:pt x="81" y="16"/>
                  </a:cubicBezTo>
                  <a:cubicBezTo>
                    <a:pt x="88" y="17"/>
                    <a:pt x="91" y="13"/>
                    <a:pt x="97" y="13"/>
                  </a:cubicBezTo>
                  <a:cubicBezTo>
                    <a:pt x="100" y="16"/>
                    <a:pt x="104" y="18"/>
                    <a:pt x="108" y="20"/>
                  </a:cubicBezTo>
                  <a:cubicBezTo>
                    <a:pt x="115" y="15"/>
                    <a:pt x="126" y="15"/>
                    <a:pt x="128" y="6"/>
                  </a:cubicBezTo>
                  <a:cubicBezTo>
                    <a:pt x="124" y="3"/>
                    <a:pt x="116" y="11"/>
                    <a:pt x="11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0" name="Freeform 1111"/>
            <p:cNvSpPr>
              <a:spLocks/>
            </p:cNvSpPr>
            <p:nvPr/>
          </p:nvSpPr>
          <p:spPr bwMode="auto">
            <a:xfrm>
              <a:off x="7789533" y="1349481"/>
              <a:ext cx="55965" cy="29199"/>
            </a:xfrm>
            <a:custGeom>
              <a:avLst/>
              <a:gdLst>
                <a:gd name="T0" fmla="*/ 1 w 15"/>
                <a:gd name="T1" fmla="*/ 5 h 8"/>
                <a:gd name="T2" fmla="*/ 15 w 15"/>
                <a:gd name="T3" fmla="*/ 5 h 8"/>
                <a:gd name="T4" fmla="*/ 1 w 15"/>
                <a:gd name="T5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" h="8">
                  <a:moveTo>
                    <a:pt x="1" y="5"/>
                  </a:moveTo>
                  <a:cubicBezTo>
                    <a:pt x="4" y="8"/>
                    <a:pt x="12" y="5"/>
                    <a:pt x="15" y="5"/>
                  </a:cubicBezTo>
                  <a:cubicBezTo>
                    <a:pt x="15" y="1"/>
                    <a:pt x="0" y="0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1" name="Freeform 1112"/>
            <p:cNvSpPr>
              <a:spLocks/>
            </p:cNvSpPr>
            <p:nvPr/>
          </p:nvSpPr>
          <p:spPr bwMode="auto">
            <a:xfrm>
              <a:off x="10633985" y="1512507"/>
              <a:ext cx="486647" cy="111929"/>
            </a:xfrm>
            <a:custGeom>
              <a:avLst/>
              <a:gdLst>
                <a:gd name="T0" fmla="*/ 35 w 130"/>
                <a:gd name="T1" fmla="*/ 11 h 30"/>
                <a:gd name="T2" fmla="*/ 64 w 130"/>
                <a:gd name="T3" fmla="*/ 14 h 30"/>
                <a:gd name="T4" fmla="*/ 98 w 130"/>
                <a:gd name="T5" fmla="*/ 17 h 30"/>
                <a:gd name="T6" fmla="*/ 130 w 130"/>
                <a:gd name="T7" fmla="*/ 15 h 30"/>
                <a:gd name="T8" fmla="*/ 115 w 130"/>
                <a:gd name="T9" fmla="*/ 19 h 30"/>
                <a:gd name="T10" fmla="*/ 101 w 130"/>
                <a:gd name="T11" fmla="*/ 10 h 30"/>
                <a:gd name="T12" fmla="*/ 81 w 130"/>
                <a:gd name="T13" fmla="*/ 15 h 30"/>
                <a:gd name="T14" fmla="*/ 49 w 130"/>
                <a:gd name="T15" fmla="*/ 12 h 30"/>
                <a:gd name="T16" fmla="*/ 33 w 130"/>
                <a:gd name="T17" fmla="*/ 4 h 30"/>
                <a:gd name="T18" fmla="*/ 18 w 130"/>
                <a:gd name="T19" fmla="*/ 11 h 30"/>
                <a:gd name="T20" fmla="*/ 0 w 130"/>
                <a:gd name="T21" fmla="*/ 5 h 30"/>
                <a:gd name="T22" fmla="*/ 35 w 130"/>
                <a:gd name="T23" fmla="*/ 1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0" h="30">
                  <a:moveTo>
                    <a:pt x="35" y="11"/>
                  </a:moveTo>
                  <a:cubicBezTo>
                    <a:pt x="41" y="21"/>
                    <a:pt x="55" y="18"/>
                    <a:pt x="64" y="14"/>
                  </a:cubicBezTo>
                  <a:cubicBezTo>
                    <a:pt x="73" y="21"/>
                    <a:pt x="87" y="26"/>
                    <a:pt x="98" y="17"/>
                  </a:cubicBezTo>
                  <a:cubicBezTo>
                    <a:pt x="105" y="28"/>
                    <a:pt x="126" y="30"/>
                    <a:pt x="130" y="15"/>
                  </a:cubicBezTo>
                  <a:cubicBezTo>
                    <a:pt x="125" y="13"/>
                    <a:pt x="121" y="20"/>
                    <a:pt x="115" y="19"/>
                  </a:cubicBezTo>
                  <a:cubicBezTo>
                    <a:pt x="109" y="19"/>
                    <a:pt x="105" y="13"/>
                    <a:pt x="101" y="10"/>
                  </a:cubicBezTo>
                  <a:cubicBezTo>
                    <a:pt x="94" y="12"/>
                    <a:pt x="89" y="15"/>
                    <a:pt x="81" y="15"/>
                  </a:cubicBezTo>
                  <a:cubicBezTo>
                    <a:pt x="73" y="6"/>
                    <a:pt x="60" y="5"/>
                    <a:pt x="49" y="12"/>
                  </a:cubicBezTo>
                  <a:cubicBezTo>
                    <a:pt x="42" y="10"/>
                    <a:pt x="41" y="4"/>
                    <a:pt x="33" y="4"/>
                  </a:cubicBezTo>
                  <a:cubicBezTo>
                    <a:pt x="26" y="5"/>
                    <a:pt x="25" y="11"/>
                    <a:pt x="18" y="11"/>
                  </a:cubicBezTo>
                  <a:cubicBezTo>
                    <a:pt x="10" y="11"/>
                    <a:pt x="8" y="0"/>
                    <a:pt x="0" y="5"/>
                  </a:cubicBezTo>
                  <a:cubicBezTo>
                    <a:pt x="4" y="20"/>
                    <a:pt x="24" y="20"/>
                    <a:pt x="3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2" name="Freeform 1113"/>
            <p:cNvSpPr>
              <a:spLocks noEditPoints="1"/>
            </p:cNvSpPr>
            <p:nvPr/>
          </p:nvSpPr>
          <p:spPr bwMode="auto">
            <a:xfrm>
              <a:off x="6200628" y="1427345"/>
              <a:ext cx="138695" cy="226292"/>
            </a:xfrm>
            <a:custGeom>
              <a:avLst/>
              <a:gdLst>
                <a:gd name="T0" fmla="*/ 22 w 37"/>
                <a:gd name="T1" fmla="*/ 28 h 61"/>
                <a:gd name="T2" fmla="*/ 28 w 37"/>
                <a:gd name="T3" fmla="*/ 12 h 61"/>
                <a:gd name="T4" fmla="*/ 6 w 37"/>
                <a:gd name="T5" fmla="*/ 0 h 61"/>
                <a:gd name="T6" fmla="*/ 0 w 37"/>
                <a:gd name="T7" fmla="*/ 54 h 61"/>
                <a:gd name="T8" fmla="*/ 22 w 37"/>
                <a:gd name="T9" fmla="*/ 28 h 61"/>
                <a:gd name="T10" fmla="*/ 11 w 37"/>
                <a:gd name="T11" fmla="*/ 13 h 61"/>
                <a:gd name="T12" fmla="*/ 23 w 37"/>
                <a:gd name="T13" fmla="*/ 17 h 61"/>
                <a:gd name="T14" fmla="*/ 10 w 37"/>
                <a:gd name="T15" fmla="*/ 28 h 61"/>
                <a:gd name="T16" fmla="*/ 11 w 37"/>
                <a:gd name="T17" fmla="*/ 13 h 61"/>
                <a:gd name="T18" fmla="*/ 9 w 37"/>
                <a:gd name="T19" fmla="*/ 35 h 61"/>
                <a:gd name="T20" fmla="*/ 21 w 37"/>
                <a:gd name="T21" fmla="*/ 38 h 61"/>
                <a:gd name="T22" fmla="*/ 10 w 37"/>
                <a:gd name="T23" fmla="*/ 48 h 61"/>
                <a:gd name="T24" fmla="*/ 9 w 37"/>
                <a:gd name="T25" fmla="*/ 3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7" h="61">
                  <a:moveTo>
                    <a:pt x="22" y="28"/>
                  </a:moveTo>
                  <a:cubicBezTo>
                    <a:pt x="27" y="26"/>
                    <a:pt x="29" y="20"/>
                    <a:pt x="28" y="12"/>
                  </a:cubicBezTo>
                  <a:cubicBezTo>
                    <a:pt x="22" y="7"/>
                    <a:pt x="13" y="5"/>
                    <a:pt x="6" y="0"/>
                  </a:cubicBezTo>
                  <a:cubicBezTo>
                    <a:pt x="4" y="14"/>
                    <a:pt x="5" y="40"/>
                    <a:pt x="0" y="54"/>
                  </a:cubicBezTo>
                  <a:cubicBezTo>
                    <a:pt x="11" y="61"/>
                    <a:pt x="37" y="42"/>
                    <a:pt x="22" y="28"/>
                  </a:cubicBezTo>
                  <a:close/>
                  <a:moveTo>
                    <a:pt x="11" y="13"/>
                  </a:moveTo>
                  <a:cubicBezTo>
                    <a:pt x="16" y="13"/>
                    <a:pt x="20" y="15"/>
                    <a:pt x="23" y="17"/>
                  </a:cubicBezTo>
                  <a:cubicBezTo>
                    <a:pt x="21" y="23"/>
                    <a:pt x="17" y="27"/>
                    <a:pt x="10" y="28"/>
                  </a:cubicBezTo>
                  <a:cubicBezTo>
                    <a:pt x="9" y="21"/>
                    <a:pt x="12" y="19"/>
                    <a:pt x="11" y="13"/>
                  </a:cubicBezTo>
                  <a:close/>
                  <a:moveTo>
                    <a:pt x="9" y="35"/>
                  </a:moveTo>
                  <a:cubicBezTo>
                    <a:pt x="16" y="36"/>
                    <a:pt x="17" y="34"/>
                    <a:pt x="21" y="38"/>
                  </a:cubicBezTo>
                  <a:cubicBezTo>
                    <a:pt x="19" y="43"/>
                    <a:pt x="13" y="44"/>
                    <a:pt x="10" y="48"/>
                  </a:cubicBezTo>
                  <a:cubicBezTo>
                    <a:pt x="7" y="46"/>
                    <a:pt x="10" y="39"/>
                    <a:pt x="9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3" name="Freeform 1114"/>
            <p:cNvSpPr>
              <a:spLocks noEditPoints="1"/>
            </p:cNvSpPr>
            <p:nvPr/>
          </p:nvSpPr>
          <p:spPr bwMode="auto">
            <a:xfrm>
              <a:off x="6307691" y="1429777"/>
              <a:ext cx="111929" cy="201959"/>
            </a:xfrm>
            <a:custGeom>
              <a:avLst/>
              <a:gdLst>
                <a:gd name="T0" fmla="*/ 6 w 30"/>
                <a:gd name="T1" fmla="*/ 54 h 54"/>
                <a:gd name="T2" fmla="*/ 10 w 30"/>
                <a:gd name="T3" fmla="*/ 35 h 54"/>
                <a:gd name="T4" fmla="*/ 19 w 30"/>
                <a:gd name="T5" fmla="*/ 32 h 54"/>
                <a:gd name="T6" fmla="*/ 26 w 30"/>
                <a:gd name="T7" fmla="*/ 54 h 54"/>
                <a:gd name="T8" fmla="*/ 21 w 30"/>
                <a:gd name="T9" fmla="*/ 2 h 54"/>
                <a:gd name="T10" fmla="*/ 11 w 30"/>
                <a:gd name="T11" fmla="*/ 2 h 54"/>
                <a:gd name="T12" fmla="*/ 5 w 30"/>
                <a:gd name="T13" fmla="*/ 30 h 54"/>
                <a:gd name="T14" fmla="*/ 6 w 30"/>
                <a:gd name="T15" fmla="*/ 54 h 54"/>
                <a:gd name="T16" fmla="*/ 15 w 30"/>
                <a:gd name="T17" fmla="*/ 11 h 54"/>
                <a:gd name="T18" fmla="*/ 13 w 30"/>
                <a:gd name="T19" fmla="*/ 25 h 54"/>
                <a:gd name="T20" fmla="*/ 15 w 30"/>
                <a:gd name="T21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54">
                  <a:moveTo>
                    <a:pt x="6" y="54"/>
                  </a:moveTo>
                  <a:cubicBezTo>
                    <a:pt x="10" y="50"/>
                    <a:pt x="9" y="41"/>
                    <a:pt x="10" y="35"/>
                  </a:cubicBezTo>
                  <a:cubicBezTo>
                    <a:pt x="13" y="34"/>
                    <a:pt x="15" y="32"/>
                    <a:pt x="19" y="32"/>
                  </a:cubicBezTo>
                  <a:cubicBezTo>
                    <a:pt x="23" y="37"/>
                    <a:pt x="18" y="52"/>
                    <a:pt x="26" y="54"/>
                  </a:cubicBezTo>
                  <a:cubicBezTo>
                    <a:pt x="30" y="39"/>
                    <a:pt x="22" y="16"/>
                    <a:pt x="21" y="2"/>
                  </a:cubicBezTo>
                  <a:cubicBezTo>
                    <a:pt x="16" y="0"/>
                    <a:pt x="16" y="2"/>
                    <a:pt x="11" y="2"/>
                  </a:cubicBezTo>
                  <a:cubicBezTo>
                    <a:pt x="9" y="9"/>
                    <a:pt x="6" y="20"/>
                    <a:pt x="5" y="30"/>
                  </a:cubicBezTo>
                  <a:cubicBezTo>
                    <a:pt x="3" y="38"/>
                    <a:pt x="0" y="50"/>
                    <a:pt x="6" y="54"/>
                  </a:cubicBezTo>
                  <a:close/>
                  <a:moveTo>
                    <a:pt x="15" y="11"/>
                  </a:moveTo>
                  <a:cubicBezTo>
                    <a:pt x="17" y="14"/>
                    <a:pt x="22" y="28"/>
                    <a:pt x="13" y="25"/>
                  </a:cubicBezTo>
                  <a:cubicBezTo>
                    <a:pt x="13" y="20"/>
                    <a:pt x="14" y="16"/>
                    <a:pt x="15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4" name="Freeform 1115"/>
            <p:cNvSpPr>
              <a:spLocks/>
            </p:cNvSpPr>
            <p:nvPr/>
          </p:nvSpPr>
          <p:spPr bwMode="auto">
            <a:xfrm>
              <a:off x="6509650" y="1454109"/>
              <a:ext cx="111929" cy="182493"/>
            </a:xfrm>
            <a:custGeom>
              <a:avLst/>
              <a:gdLst>
                <a:gd name="T0" fmla="*/ 1 w 30"/>
                <a:gd name="T1" fmla="*/ 34 h 49"/>
                <a:gd name="T2" fmla="*/ 7 w 30"/>
                <a:gd name="T3" fmla="*/ 49 h 49"/>
                <a:gd name="T4" fmla="*/ 7 w 30"/>
                <a:gd name="T5" fmla="*/ 24 h 49"/>
                <a:gd name="T6" fmla="*/ 30 w 30"/>
                <a:gd name="T7" fmla="*/ 42 h 49"/>
                <a:gd name="T8" fmla="*/ 17 w 30"/>
                <a:gd name="T9" fmla="*/ 21 h 49"/>
                <a:gd name="T10" fmla="*/ 30 w 30"/>
                <a:gd name="T11" fmla="*/ 5 h 49"/>
                <a:gd name="T12" fmla="*/ 6 w 30"/>
                <a:gd name="T13" fmla="*/ 20 h 49"/>
                <a:gd name="T14" fmla="*/ 6 w 30"/>
                <a:gd name="T15" fmla="*/ 0 h 49"/>
                <a:gd name="T16" fmla="*/ 1 w 30"/>
                <a:gd name="T17" fmla="*/ 0 h 49"/>
                <a:gd name="T18" fmla="*/ 1 w 30"/>
                <a:gd name="T19" fmla="*/ 3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49">
                  <a:moveTo>
                    <a:pt x="1" y="34"/>
                  </a:moveTo>
                  <a:cubicBezTo>
                    <a:pt x="1" y="40"/>
                    <a:pt x="1" y="48"/>
                    <a:pt x="7" y="49"/>
                  </a:cubicBezTo>
                  <a:cubicBezTo>
                    <a:pt x="10" y="44"/>
                    <a:pt x="5" y="33"/>
                    <a:pt x="7" y="24"/>
                  </a:cubicBezTo>
                  <a:cubicBezTo>
                    <a:pt x="15" y="30"/>
                    <a:pt x="18" y="40"/>
                    <a:pt x="30" y="42"/>
                  </a:cubicBezTo>
                  <a:cubicBezTo>
                    <a:pt x="30" y="30"/>
                    <a:pt x="19" y="30"/>
                    <a:pt x="17" y="21"/>
                  </a:cubicBezTo>
                  <a:cubicBezTo>
                    <a:pt x="22" y="17"/>
                    <a:pt x="30" y="15"/>
                    <a:pt x="30" y="5"/>
                  </a:cubicBezTo>
                  <a:cubicBezTo>
                    <a:pt x="19" y="6"/>
                    <a:pt x="16" y="17"/>
                    <a:pt x="6" y="20"/>
                  </a:cubicBezTo>
                  <a:cubicBezTo>
                    <a:pt x="9" y="15"/>
                    <a:pt x="4" y="8"/>
                    <a:pt x="6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2" y="10"/>
                    <a:pt x="0" y="24"/>
                    <a:pt x="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5" name="Freeform 1116"/>
            <p:cNvSpPr>
              <a:spLocks/>
            </p:cNvSpPr>
            <p:nvPr/>
          </p:nvSpPr>
          <p:spPr bwMode="auto">
            <a:xfrm>
              <a:off x="6402588" y="1434644"/>
              <a:ext cx="85164" cy="189792"/>
            </a:xfrm>
            <a:custGeom>
              <a:avLst/>
              <a:gdLst>
                <a:gd name="T0" fmla="*/ 22 w 23"/>
                <a:gd name="T1" fmla="*/ 39 h 51"/>
                <a:gd name="T2" fmla="*/ 23 w 23"/>
                <a:gd name="T3" fmla="*/ 17 h 51"/>
                <a:gd name="T4" fmla="*/ 2 w 23"/>
                <a:gd name="T5" fmla="*/ 33 h 51"/>
                <a:gd name="T6" fmla="*/ 22 w 23"/>
                <a:gd name="T7" fmla="*/ 39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51">
                  <a:moveTo>
                    <a:pt x="22" y="39"/>
                  </a:moveTo>
                  <a:cubicBezTo>
                    <a:pt x="1" y="41"/>
                    <a:pt x="9" y="11"/>
                    <a:pt x="23" y="17"/>
                  </a:cubicBezTo>
                  <a:cubicBezTo>
                    <a:pt x="16" y="0"/>
                    <a:pt x="0" y="19"/>
                    <a:pt x="2" y="33"/>
                  </a:cubicBezTo>
                  <a:cubicBezTo>
                    <a:pt x="4" y="42"/>
                    <a:pt x="16" y="51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6" name="Freeform 1117"/>
            <p:cNvSpPr>
              <a:spLocks noEditPoints="1"/>
            </p:cNvSpPr>
            <p:nvPr/>
          </p:nvSpPr>
          <p:spPr bwMode="auto">
            <a:xfrm>
              <a:off x="9402768" y="1595237"/>
              <a:ext cx="844334" cy="245757"/>
            </a:xfrm>
            <a:custGeom>
              <a:avLst/>
              <a:gdLst>
                <a:gd name="T0" fmla="*/ 226 w 226"/>
                <a:gd name="T1" fmla="*/ 56 h 66"/>
                <a:gd name="T2" fmla="*/ 194 w 226"/>
                <a:gd name="T3" fmla="*/ 2 h 66"/>
                <a:gd name="T4" fmla="*/ 24 w 226"/>
                <a:gd name="T5" fmla="*/ 0 h 66"/>
                <a:gd name="T6" fmla="*/ 107 w 226"/>
                <a:gd name="T7" fmla="*/ 60 h 66"/>
                <a:gd name="T8" fmla="*/ 40 w 226"/>
                <a:gd name="T9" fmla="*/ 27 h 66"/>
                <a:gd name="T10" fmla="*/ 37 w 226"/>
                <a:gd name="T11" fmla="*/ 35 h 66"/>
                <a:gd name="T12" fmla="*/ 58 w 226"/>
                <a:gd name="T13" fmla="*/ 54 h 66"/>
                <a:gd name="T14" fmla="*/ 85 w 226"/>
                <a:gd name="T15" fmla="*/ 45 h 66"/>
                <a:gd name="T16" fmla="*/ 190 w 226"/>
                <a:gd name="T17" fmla="*/ 54 h 66"/>
                <a:gd name="T18" fmla="*/ 218 w 226"/>
                <a:gd name="T19" fmla="*/ 46 h 66"/>
                <a:gd name="T20" fmla="*/ 213 w 226"/>
                <a:gd name="T21" fmla="*/ 30 h 66"/>
                <a:gd name="T22" fmla="*/ 189 w 226"/>
                <a:gd name="T23" fmla="*/ 38 h 66"/>
                <a:gd name="T24" fmla="*/ 213 w 226"/>
                <a:gd name="T25" fmla="*/ 30 h 66"/>
                <a:gd name="T26" fmla="*/ 185 w 226"/>
                <a:gd name="T27" fmla="*/ 24 h 66"/>
                <a:gd name="T28" fmla="*/ 208 w 226"/>
                <a:gd name="T29" fmla="*/ 25 h 66"/>
                <a:gd name="T30" fmla="*/ 158 w 226"/>
                <a:gd name="T31" fmla="*/ 53 h 66"/>
                <a:gd name="T32" fmla="*/ 181 w 226"/>
                <a:gd name="T33" fmla="*/ 44 h 66"/>
                <a:gd name="T34" fmla="*/ 153 w 226"/>
                <a:gd name="T35" fmla="*/ 12 h 66"/>
                <a:gd name="T36" fmla="*/ 178 w 226"/>
                <a:gd name="T37" fmla="*/ 24 h 66"/>
                <a:gd name="T38" fmla="*/ 153 w 226"/>
                <a:gd name="T39" fmla="*/ 12 h 66"/>
                <a:gd name="T40" fmla="*/ 181 w 226"/>
                <a:gd name="T41" fmla="*/ 35 h 66"/>
                <a:gd name="T42" fmla="*/ 153 w 226"/>
                <a:gd name="T43" fmla="*/ 33 h 66"/>
                <a:gd name="T44" fmla="*/ 150 w 226"/>
                <a:gd name="T45" fmla="*/ 54 h 66"/>
                <a:gd name="T46" fmla="*/ 124 w 226"/>
                <a:gd name="T47" fmla="*/ 45 h 66"/>
                <a:gd name="T48" fmla="*/ 150 w 226"/>
                <a:gd name="T49" fmla="*/ 54 h 66"/>
                <a:gd name="T50" fmla="*/ 122 w 226"/>
                <a:gd name="T51" fmla="*/ 38 h 66"/>
                <a:gd name="T52" fmla="*/ 147 w 226"/>
                <a:gd name="T53" fmla="*/ 34 h 66"/>
                <a:gd name="T54" fmla="*/ 145 w 226"/>
                <a:gd name="T55" fmla="*/ 14 h 66"/>
                <a:gd name="T56" fmla="*/ 124 w 226"/>
                <a:gd name="T57" fmla="*/ 26 h 66"/>
                <a:gd name="T58" fmla="*/ 96 w 226"/>
                <a:gd name="T59" fmla="*/ 16 h 66"/>
                <a:gd name="T60" fmla="*/ 116 w 226"/>
                <a:gd name="T61" fmla="*/ 25 h 66"/>
                <a:gd name="T62" fmla="*/ 96 w 226"/>
                <a:gd name="T63" fmla="*/ 16 h 66"/>
                <a:gd name="T64" fmla="*/ 116 w 226"/>
                <a:gd name="T65" fmla="*/ 35 h 66"/>
                <a:gd name="T66" fmla="*/ 93 w 226"/>
                <a:gd name="T67" fmla="*/ 33 h 66"/>
                <a:gd name="T68" fmla="*/ 116 w 226"/>
                <a:gd name="T69" fmla="*/ 45 h 66"/>
                <a:gd name="T70" fmla="*/ 91 w 226"/>
                <a:gd name="T71" fmla="*/ 54 h 66"/>
                <a:gd name="T72" fmla="*/ 71 w 226"/>
                <a:gd name="T73" fmla="*/ 12 h 66"/>
                <a:gd name="T74" fmla="*/ 88 w 226"/>
                <a:gd name="T75" fmla="*/ 25 h 66"/>
                <a:gd name="T76" fmla="*/ 71 w 226"/>
                <a:gd name="T77" fmla="*/ 12 h 66"/>
                <a:gd name="T78" fmla="*/ 63 w 226"/>
                <a:gd name="T79" fmla="*/ 36 h 66"/>
                <a:gd name="T80" fmla="*/ 45 w 226"/>
                <a:gd name="T81" fmla="*/ 12 h 66"/>
                <a:gd name="T82" fmla="*/ 60 w 226"/>
                <a:gd name="T83" fmla="*/ 23 h 66"/>
                <a:gd name="T84" fmla="*/ 45 w 226"/>
                <a:gd name="T85" fmla="*/ 12 h 66"/>
                <a:gd name="T86" fmla="*/ 40 w 226"/>
                <a:gd name="T87" fmla="*/ 12 h 66"/>
                <a:gd name="T88" fmla="*/ 24 w 226"/>
                <a:gd name="T89" fmla="*/ 20 h 66"/>
                <a:gd name="T90" fmla="*/ 23 w 226"/>
                <a:gd name="T91" fmla="*/ 52 h 66"/>
                <a:gd name="T92" fmla="*/ 11 w 226"/>
                <a:gd name="T93" fmla="*/ 39 h 66"/>
                <a:gd name="T94" fmla="*/ 23 w 226"/>
                <a:gd name="T95" fmla="*/ 52 h 66"/>
                <a:gd name="T96" fmla="*/ 33 w 226"/>
                <a:gd name="T97" fmla="*/ 27 h 66"/>
                <a:gd name="T98" fmla="*/ 16 w 226"/>
                <a:gd name="T99" fmla="*/ 33 h 66"/>
                <a:gd name="T100" fmla="*/ 34 w 226"/>
                <a:gd name="T101" fmla="*/ 41 h 66"/>
                <a:gd name="T102" fmla="*/ 49 w 226"/>
                <a:gd name="T103" fmla="*/ 5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26" h="66">
                  <a:moveTo>
                    <a:pt x="107" y="60"/>
                  </a:moveTo>
                  <a:cubicBezTo>
                    <a:pt x="149" y="59"/>
                    <a:pt x="188" y="65"/>
                    <a:pt x="226" y="56"/>
                  </a:cubicBezTo>
                  <a:cubicBezTo>
                    <a:pt x="226" y="39"/>
                    <a:pt x="215" y="20"/>
                    <a:pt x="208" y="5"/>
                  </a:cubicBezTo>
                  <a:cubicBezTo>
                    <a:pt x="202" y="2"/>
                    <a:pt x="199" y="1"/>
                    <a:pt x="194" y="2"/>
                  </a:cubicBezTo>
                  <a:cubicBezTo>
                    <a:pt x="166" y="4"/>
                    <a:pt x="119" y="9"/>
                    <a:pt x="80" y="6"/>
                  </a:cubicBezTo>
                  <a:cubicBezTo>
                    <a:pt x="56" y="4"/>
                    <a:pt x="37" y="8"/>
                    <a:pt x="24" y="0"/>
                  </a:cubicBezTo>
                  <a:cubicBezTo>
                    <a:pt x="17" y="19"/>
                    <a:pt x="2" y="30"/>
                    <a:pt x="0" y="55"/>
                  </a:cubicBezTo>
                  <a:cubicBezTo>
                    <a:pt x="32" y="66"/>
                    <a:pt x="70" y="61"/>
                    <a:pt x="107" y="60"/>
                  </a:cubicBezTo>
                  <a:close/>
                  <a:moveTo>
                    <a:pt x="37" y="35"/>
                  </a:moveTo>
                  <a:cubicBezTo>
                    <a:pt x="38" y="32"/>
                    <a:pt x="40" y="31"/>
                    <a:pt x="40" y="27"/>
                  </a:cubicBezTo>
                  <a:cubicBezTo>
                    <a:pt x="44" y="29"/>
                    <a:pt x="49" y="31"/>
                    <a:pt x="56" y="30"/>
                  </a:cubicBezTo>
                  <a:cubicBezTo>
                    <a:pt x="53" y="41"/>
                    <a:pt x="45" y="32"/>
                    <a:pt x="37" y="35"/>
                  </a:cubicBezTo>
                  <a:close/>
                  <a:moveTo>
                    <a:pt x="84" y="55"/>
                  </a:moveTo>
                  <a:cubicBezTo>
                    <a:pt x="80" y="53"/>
                    <a:pt x="68" y="55"/>
                    <a:pt x="58" y="54"/>
                  </a:cubicBezTo>
                  <a:cubicBezTo>
                    <a:pt x="59" y="51"/>
                    <a:pt x="58" y="46"/>
                    <a:pt x="60" y="43"/>
                  </a:cubicBezTo>
                  <a:cubicBezTo>
                    <a:pt x="72" y="44"/>
                    <a:pt x="74" y="45"/>
                    <a:pt x="85" y="45"/>
                  </a:cubicBezTo>
                  <a:cubicBezTo>
                    <a:pt x="85" y="48"/>
                    <a:pt x="83" y="50"/>
                    <a:pt x="84" y="55"/>
                  </a:cubicBezTo>
                  <a:close/>
                  <a:moveTo>
                    <a:pt x="190" y="54"/>
                  </a:moveTo>
                  <a:cubicBezTo>
                    <a:pt x="192" y="52"/>
                    <a:pt x="191" y="48"/>
                    <a:pt x="189" y="47"/>
                  </a:cubicBezTo>
                  <a:cubicBezTo>
                    <a:pt x="194" y="43"/>
                    <a:pt x="215" y="43"/>
                    <a:pt x="218" y="46"/>
                  </a:cubicBezTo>
                  <a:cubicBezTo>
                    <a:pt x="214" y="54"/>
                    <a:pt x="199" y="50"/>
                    <a:pt x="190" y="54"/>
                  </a:cubicBezTo>
                  <a:close/>
                  <a:moveTo>
                    <a:pt x="213" y="30"/>
                  </a:moveTo>
                  <a:cubicBezTo>
                    <a:pt x="212" y="34"/>
                    <a:pt x="213" y="36"/>
                    <a:pt x="215" y="36"/>
                  </a:cubicBezTo>
                  <a:cubicBezTo>
                    <a:pt x="202" y="39"/>
                    <a:pt x="198" y="37"/>
                    <a:pt x="189" y="38"/>
                  </a:cubicBezTo>
                  <a:cubicBezTo>
                    <a:pt x="187" y="37"/>
                    <a:pt x="189" y="33"/>
                    <a:pt x="186" y="32"/>
                  </a:cubicBezTo>
                  <a:cubicBezTo>
                    <a:pt x="194" y="29"/>
                    <a:pt x="200" y="30"/>
                    <a:pt x="213" y="30"/>
                  </a:cubicBezTo>
                  <a:close/>
                  <a:moveTo>
                    <a:pt x="208" y="25"/>
                  </a:moveTo>
                  <a:cubicBezTo>
                    <a:pt x="202" y="23"/>
                    <a:pt x="194" y="25"/>
                    <a:pt x="185" y="24"/>
                  </a:cubicBezTo>
                  <a:cubicBezTo>
                    <a:pt x="185" y="18"/>
                    <a:pt x="182" y="15"/>
                    <a:pt x="182" y="10"/>
                  </a:cubicBezTo>
                  <a:cubicBezTo>
                    <a:pt x="196" y="8"/>
                    <a:pt x="207" y="8"/>
                    <a:pt x="208" y="25"/>
                  </a:cubicBezTo>
                  <a:close/>
                  <a:moveTo>
                    <a:pt x="185" y="52"/>
                  </a:moveTo>
                  <a:cubicBezTo>
                    <a:pt x="179" y="55"/>
                    <a:pt x="167" y="52"/>
                    <a:pt x="158" y="53"/>
                  </a:cubicBezTo>
                  <a:cubicBezTo>
                    <a:pt x="157" y="50"/>
                    <a:pt x="155" y="45"/>
                    <a:pt x="157" y="43"/>
                  </a:cubicBezTo>
                  <a:cubicBezTo>
                    <a:pt x="162" y="45"/>
                    <a:pt x="175" y="46"/>
                    <a:pt x="181" y="44"/>
                  </a:cubicBezTo>
                  <a:cubicBezTo>
                    <a:pt x="185" y="46"/>
                    <a:pt x="177" y="53"/>
                    <a:pt x="185" y="52"/>
                  </a:cubicBezTo>
                  <a:close/>
                  <a:moveTo>
                    <a:pt x="153" y="12"/>
                  </a:moveTo>
                  <a:cubicBezTo>
                    <a:pt x="161" y="13"/>
                    <a:pt x="165" y="10"/>
                    <a:pt x="174" y="11"/>
                  </a:cubicBezTo>
                  <a:cubicBezTo>
                    <a:pt x="176" y="14"/>
                    <a:pt x="177" y="19"/>
                    <a:pt x="178" y="24"/>
                  </a:cubicBezTo>
                  <a:cubicBezTo>
                    <a:pt x="170" y="25"/>
                    <a:pt x="162" y="25"/>
                    <a:pt x="153" y="24"/>
                  </a:cubicBezTo>
                  <a:cubicBezTo>
                    <a:pt x="153" y="20"/>
                    <a:pt x="153" y="16"/>
                    <a:pt x="153" y="12"/>
                  </a:cubicBezTo>
                  <a:close/>
                  <a:moveTo>
                    <a:pt x="181" y="32"/>
                  </a:moveTo>
                  <a:cubicBezTo>
                    <a:pt x="181" y="33"/>
                    <a:pt x="181" y="34"/>
                    <a:pt x="181" y="35"/>
                  </a:cubicBezTo>
                  <a:cubicBezTo>
                    <a:pt x="180" y="41"/>
                    <a:pt x="170" y="36"/>
                    <a:pt x="165" y="38"/>
                  </a:cubicBezTo>
                  <a:cubicBezTo>
                    <a:pt x="159" y="38"/>
                    <a:pt x="154" y="38"/>
                    <a:pt x="153" y="33"/>
                  </a:cubicBezTo>
                  <a:cubicBezTo>
                    <a:pt x="160" y="32"/>
                    <a:pt x="174" y="29"/>
                    <a:pt x="181" y="32"/>
                  </a:cubicBezTo>
                  <a:close/>
                  <a:moveTo>
                    <a:pt x="150" y="54"/>
                  </a:moveTo>
                  <a:cubicBezTo>
                    <a:pt x="138" y="53"/>
                    <a:pt x="135" y="53"/>
                    <a:pt x="122" y="52"/>
                  </a:cubicBezTo>
                  <a:cubicBezTo>
                    <a:pt x="125" y="48"/>
                    <a:pt x="121" y="47"/>
                    <a:pt x="124" y="45"/>
                  </a:cubicBezTo>
                  <a:cubicBezTo>
                    <a:pt x="131" y="45"/>
                    <a:pt x="137" y="44"/>
                    <a:pt x="149" y="44"/>
                  </a:cubicBezTo>
                  <a:cubicBezTo>
                    <a:pt x="150" y="49"/>
                    <a:pt x="149" y="48"/>
                    <a:pt x="150" y="54"/>
                  </a:cubicBezTo>
                  <a:close/>
                  <a:moveTo>
                    <a:pt x="147" y="34"/>
                  </a:moveTo>
                  <a:cubicBezTo>
                    <a:pt x="143" y="42"/>
                    <a:pt x="131" y="35"/>
                    <a:pt x="122" y="38"/>
                  </a:cubicBezTo>
                  <a:cubicBezTo>
                    <a:pt x="122" y="36"/>
                    <a:pt x="122" y="34"/>
                    <a:pt x="122" y="32"/>
                  </a:cubicBezTo>
                  <a:cubicBezTo>
                    <a:pt x="130" y="35"/>
                    <a:pt x="144" y="28"/>
                    <a:pt x="147" y="34"/>
                  </a:cubicBezTo>
                  <a:close/>
                  <a:moveTo>
                    <a:pt x="122" y="17"/>
                  </a:moveTo>
                  <a:cubicBezTo>
                    <a:pt x="128" y="14"/>
                    <a:pt x="136" y="14"/>
                    <a:pt x="145" y="14"/>
                  </a:cubicBezTo>
                  <a:cubicBezTo>
                    <a:pt x="143" y="19"/>
                    <a:pt x="147" y="20"/>
                    <a:pt x="146" y="24"/>
                  </a:cubicBezTo>
                  <a:cubicBezTo>
                    <a:pt x="140" y="27"/>
                    <a:pt x="126" y="24"/>
                    <a:pt x="124" y="26"/>
                  </a:cubicBezTo>
                  <a:cubicBezTo>
                    <a:pt x="121" y="26"/>
                    <a:pt x="123" y="20"/>
                    <a:pt x="122" y="17"/>
                  </a:cubicBezTo>
                  <a:close/>
                  <a:moveTo>
                    <a:pt x="96" y="16"/>
                  </a:moveTo>
                  <a:cubicBezTo>
                    <a:pt x="100" y="15"/>
                    <a:pt x="107" y="14"/>
                    <a:pt x="116" y="15"/>
                  </a:cubicBezTo>
                  <a:cubicBezTo>
                    <a:pt x="117" y="19"/>
                    <a:pt x="111" y="23"/>
                    <a:pt x="116" y="25"/>
                  </a:cubicBezTo>
                  <a:cubicBezTo>
                    <a:pt x="111" y="28"/>
                    <a:pt x="101" y="25"/>
                    <a:pt x="95" y="26"/>
                  </a:cubicBezTo>
                  <a:cubicBezTo>
                    <a:pt x="95" y="20"/>
                    <a:pt x="95" y="21"/>
                    <a:pt x="96" y="16"/>
                  </a:cubicBezTo>
                  <a:close/>
                  <a:moveTo>
                    <a:pt x="93" y="33"/>
                  </a:moveTo>
                  <a:cubicBezTo>
                    <a:pt x="100" y="34"/>
                    <a:pt x="111" y="31"/>
                    <a:pt x="116" y="35"/>
                  </a:cubicBezTo>
                  <a:cubicBezTo>
                    <a:pt x="112" y="40"/>
                    <a:pt x="102" y="38"/>
                    <a:pt x="93" y="38"/>
                  </a:cubicBezTo>
                  <a:cubicBezTo>
                    <a:pt x="93" y="36"/>
                    <a:pt x="93" y="35"/>
                    <a:pt x="93" y="33"/>
                  </a:cubicBezTo>
                  <a:close/>
                  <a:moveTo>
                    <a:pt x="92" y="45"/>
                  </a:moveTo>
                  <a:cubicBezTo>
                    <a:pt x="103" y="46"/>
                    <a:pt x="104" y="44"/>
                    <a:pt x="116" y="45"/>
                  </a:cubicBezTo>
                  <a:cubicBezTo>
                    <a:pt x="116" y="47"/>
                    <a:pt x="116" y="50"/>
                    <a:pt x="116" y="53"/>
                  </a:cubicBezTo>
                  <a:cubicBezTo>
                    <a:pt x="106" y="52"/>
                    <a:pt x="99" y="54"/>
                    <a:pt x="91" y="54"/>
                  </a:cubicBezTo>
                  <a:cubicBezTo>
                    <a:pt x="90" y="49"/>
                    <a:pt x="93" y="50"/>
                    <a:pt x="92" y="45"/>
                  </a:cubicBezTo>
                  <a:close/>
                  <a:moveTo>
                    <a:pt x="71" y="12"/>
                  </a:moveTo>
                  <a:cubicBezTo>
                    <a:pt x="79" y="12"/>
                    <a:pt x="82" y="14"/>
                    <a:pt x="89" y="14"/>
                  </a:cubicBezTo>
                  <a:cubicBezTo>
                    <a:pt x="90" y="19"/>
                    <a:pt x="87" y="20"/>
                    <a:pt x="88" y="25"/>
                  </a:cubicBezTo>
                  <a:cubicBezTo>
                    <a:pt x="79" y="23"/>
                    <a:pt x="76" y="26"/>
                    <a:pt x="69" y="24"/>
                  </a:cubicBezTo>
                  <a:cubicBezTo>
                    <a:pt x="68" y="18"/>
                    <a:pt x="73" y="19"/>
                    <a:pt x="71" y="12"/>
                  </a:cubicBezTo>
                  <a:close/>
                  <a:moveTo>
                    <a:pt x="86" y="34"/>
                  </a:moveTo>
                  <a:cubicBezTo>
                    <a:pt x="85" y="44"/>
                    <a:pt x="70" y="35"/>
                    <a:pt x="63" y="36"/>
                  </a:cubicBezTo>
                  <a:cubicBezTo>
                    <a:pt x="66" y="28"/>
                    <a:pt x="80" y="32"/>
                    <a:pt x="86" y="34"/>
                  </a:cubicBezTo>
                  <a:close/>
                  <a:moveTo>
                    <a:pt x="45" y="12"/>
                  </a:moveTo>
                  <a:cubicBezTo>
                    <a:pt x="51" y="12"/>
                    <a:pt x="57" y="12"/>
                    <a:pt x="63" y="12"/>
                  </a:cubicBezTo>
                  <a:cubicBezTo>
                    <a:pt x="63" y="17"/>
                    <a:pt x="61" y="19"/>
                    <a:pt x="60" y="23"/>
                  </a:cubicBezTo>
                  <a:cubicBezTo>
                    <a:pt x="53" y="24"/>
                    <a:pt x="50" y="22"/>
                    <a:pt x="44" y="21"/>
                  </a:cubicBezTo>
                  <a:cubicBezTo>
                    <a:pt x="44" y="18"/>
                    <a:pt x="46" y="16"/>
                    <a:pt x="45" y="12"/>
                  </a:cubicBezTo>
                  <a:close/>
                  <a:moveTo>
                    <a:pt x="27" y="10"/>
                  </a:moveTo>
                  <a:cubicBezTo>
                    <a:pt x="32" y="10"/>
                    <a:pt x="34" y="12"/>
                    <a:pt x="40" y="12"/>
                  </a:cubicBezTo>
                  <a:cubicBezTo>
                    <a:pt x="39" y="14"/>
                    <a:pt x="37" y="17"/>
                    <a:pt x="37" y="20"/>
                  </a:cubicBezTo>
                  <a:cubicBezTo>
                    <a:pt x="32" y="21"/>
                    <a:pt x="25" y="18"/>
                    <a:pt x="24" y="20"/>
                  </a:cubicBezTo>
                  <a:cubicBezTo>
                    <a:pt x="21" y="17"/>
                    <a:pt x="27" y="13"/>
                    <a:pt x="27" y="10"/>
                  </a:cubicBezTo>
                  <a:close/>
                  <a:moveTo>
                    <a:pt x="23" y="52"/>
                  </a:moveTo>
                  <a:cubicBezTo>
                    <a:pt x="17" y="52"/>
                    <a:pt x="14" y="53"/>
                    <a:pt x="8" y="50"/>
                  </a:cubicBezTo>
                  <a:cubicBezTo>
                    <a:pt x="7" y="44"/>
                    <a:pt x="12" y="44"/>
                    <a:pt x="11" y="39"/>
                  </a:cubicBezTo>
                  <a:cubicBezTo>
                    <a:pt x="16" y="40"/>
                    <a:pt x="20" y="41"/>
                    <a:pt x="26" y="41"/>
                  </a:cubicBezTo>
                  <a:cubicBezTo>
                    <a:pt x="27" y="46"/>
                    <a:pt x="23" y="47"/>
                    <a:pt x="23" y="52"/>
                  </a:cubicBezTo>
                  <a:close/>
                  <a:moveTo>
                    <a:pt x="16" y="33"/>
                  </a:moveTo>
                  <a:cubicBezTo>
                    <a:pt x="14" y="24"/>
                    <a:pt x="23" y="23"/>
                    <a:pt x="33" y="27"/>
                  </a:cubicBezTo>
                  <a:cubicBezTo>
                    <a:pt x="33" y="31"/>
                    <a:pt x="30" y="31"/>
                    <a:pt x="30" y="35"/>
                  </a:cubicBezTo>
                  <a:cubicBezTo>
                    <a:pt x="25" y="36"/>
                    <a:pt x="18" y="31"/>
                    <a:pt x="16" y="33"/>
                  </a:cubicBezTo>
                  <a:close/>
                  <a:moveTo>
                    <a:pt x="30" y="53"/>
                  </a:moveTo>
                  <a:cubicBezTo>
                    <a:pt x="31" y="49"/>
                    <a:pt x="33" y="45"/>
                    <a:pt x="34" y="41"/>
                  </a:cubicBezTo>
                  <a:cubicBezTo>
                    <a:pt x="42" y="40"/>
                    <a:pt x="47" y="44"/>
                    <a:pt x="52" y="41"/>
                  </a:cubicBezTo>
                  <a:cubicBezTo>
                    <a:pt x="53" y="47"/>
                    <a:pt x="50" y="49"/>
                    <a:pt x="49" y="54"/>
                  </a:cubicBezTo>
                  <a:cubicBezTo>
                    <a:pt x="43" y="54"/>
                    <a:pt x="36" y="54"/>
                    <a:pt x="30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7" name="Freeform 1118"/>
            <p:cNvSpPr>
              <a:spLocks noEditPoints="1"/>
            </p:cNvSpPr>
            <p:nvPr/>
          </p:nvSpPr>
          <p:spPr bwMode="auto">
            <a:xfrm>
              <a:off x="8687396" y="1561172"/>
              <a:ext cx="214125" cy="245757"/>
            </a:xfrm>
            <a:custGeom>
              <a:avLst/>
              <a:gdLst>
                <a:gd name="T0" fmla="*/ 51 w 58"/>
                <a:gd name="T1" fmla="*/ 45 h 66"/>
                <a:gd name="T2" fmla="*/ 58 w 58"/>
                <a:gd name="T3" fmla="*/ 16 h 66"/>
                <a:gd name="T4" fmla="*/ 19 w 58"/>
                <a:gd name="T5" fmla="*/ 34 h 66"/>
                <a:gd name="T6" fmla="*/ 0 w 58"/>
                <a:gd name="T7" fmla="*/ 50 h 66"/>
                <a:gd name="T8" fmla="*/ 51 w 58"/>
                <a:gd name="T9" fmla="*/ 45 h 66"/>
                <a:gd name="T10" fmla="*/ 26 w 58"/>
                <a:gd name="T11" fmla="*/ 37 h 66"/>
                <a:gd name="T12" fmla="*/ 32 w 58"/>
                <a:gd name="T13" fmla="*/ 22 h 66"/>
                <a:gd name="T14" fmla="*/ 43 w 58"/>
                <a:gd name="T15" fmla="*/ 19 h 66"/>
                <a:gd name="T16" fmla="*/ 43 w 58"/>
                <a:gd name="T17" fmla="*/ 15 h 66"/>
                <a:gd name="T18" fmla="*/ 49 w 58"/>
                <a:gd name="T19" fmla="*/ 18 h 66"/>
                <a:gd name="T20" fmla="*/ 45 w 58"/>
                <a:gd name="T21" fmla="*/ 41 h 66"/>
                <a:gd name="T22" fmla="*/ 7 w 58"/>
                <a:gd name="T23" fmla="*/ 49 h 66"/>
                <a:gd name="T24" fmla="*/ 26 w 58"/>
                <a:gd name="T25" fmla="*/ 37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8" h="66">
                  <a:moveTo>
                    <a:pt x="51" y="45"/>
                  </a:moveTo>
                  <a:cubicBezTo>
                    <a:pt x="52" y="33"/>
                    <a:pt x="54" y="27"/>
                    <a:pt x="58" y="16"/>
                  </a:cubicBezTo>
                  <a:cubicBezTo>
                    <a:pt x="42" y="0"/>
                    <a:pt x="22" y="15"/>
                    <a:pt x="19" y="34"/>
                  </a:cubicBezTo>
                  <a:cubicBezTo>
                    <a:pt x="10" y="36"/>
                    <a:pt x="0" y="38"/>
                    <a:pt x="0" y="50"/>
                  </a:cubicBezTo>
                  <a:cubicBezTo>
                    <a:pt x="15" y="66"/>
                    <a:pt x="38" y="52"/>
                    <a:pt x="51" y="45"/>
                  </a:cubicBezTo>
                  <a:close/>
                  <a:moveTo>
                    <a:pt x="26" y="37"/>
                  </a:moveTo>
                  <a:cubicBezTo>
                    <a:pt x="27" y="29"/>
                    <a:pt x="32" y="26"/>
                    <a:pt x="32" y="22"/>
                  </a:cubicBezTo>
                  <a:cubicBezTo>
                    <a:pt x="36" y="22"/>
                    <a:pt x="38" y="19"/>
                    <a:pt x="43" y="19"/>
                  </a:cubicBezTo>
                  <a:cubicBezTo>
                    <a:pt x="43" y="18"/>
                    <a:pt x="43" y="17"/>
                    <a:pt x="43" y="15"/>
                  </a:cubicBezTo>
                  <a:cubicBezTo>
                    <a:pt x="46" y="15"/>
                    <a:pt x="47" y="18"/>
                    <a:pt x="49" y="18"/>
                  </a:cubicBezTo>
                  <a:cubicBezTo>
                    <a:pt x="47" y="24"/>
                    <a:pt x="46" y="33"/>
                    <a:pt x="45" y="41"/>
                  </a:cubicBezTo>
                  <a:cubicBezTo>
                    <a:pt x="33" y="45"/>
                    <a:pt x="22" y="56"/>
                    <a:pt x="7" y="49"/>
                  </a:cubicBezTo>
                  <a:cubicBezTo>
                    <a:pt x="9" y="40"/>
                    <a:pt x="22" y="43"/>
                    <a:pt x="26" y="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8" name="Freeform 1119"/>
            <p:cNvSpPr>
              <a:spLocks/>
            </p:cNvSpPr>
            <p:nvPr/>
          </p:nvSpPr>
          <p:spPr bwMode="auto">
            <a:xfrm>
              <a:off x="10633985" y="1643902"/>
              <a:ext cx="489081" cy="99763"/>
            </a:xfrm>
            <a:custGeom>
              <a:avLst/>
              <a:gdLst>
                <a:gd name="T0" fmla="*/ 102 w 131"/>
                <a:gd name="T1" fmla="*/ 8 h 27"/>
                <a:gd name="T2" fmla="*/ 81 w 131"/>
                <a:gd name="T3" fmla="*/ 16 h 27"/>
                <a:gd name="T4" fmla="*/ 46 w 131"/>
                <a:gd name="T5" fmla="*/ 12 h 27"/>
                <a:gd name="T6" fmla="*/ 35 w 131"/>
                <a:gd name="T7" fmla="*/ 2 h 27"/>
                <a:gd name="T8" fmla="*/ 16 w 131"/>
                <a:gd name="T9" fmla="*/ 11 h 27"/>
                <a:gd name="T10" fmla="*/ 1 w 131"/>
                <a:gd name="T11" fmla="*/ 0 h 27"/>
                <a:gd name="T12" fmla="*/ 15 w 131"/>
                <a:gd name="T13" fmla="*/ 18 h 27"/>
                <a:gd name="T14" fmla="*/ 33 w 131"/>
                <a:gd name="T15" fmla="*/ 10 h 27"/>
                <a:gd name="T16" fmla="*/ 65 w 131"/>
                <a:gd name="T17" fmla="*/ 14 h 27"/>
                <a:gd name="T18" fmla="*/ 98 w 131"/>
                <a:gd name="T19" fmla="*/ 15 h 27"/>
                <a:gd name="T20" fmla="*/ 131 w 131"/>
                <a:gd name="T21" fmla="*/ 14 h 27"/>
                <a:gd name="T22" fmla="*/ 102 w 131"/>
                <a:gd name="T2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1" h="27">
                  <a:moveTo>
                    <a:pt x="102" y="8"/>
                  </a:moveTo>
                  <a:cubicBezTo>
                    <a:pt x="94" y="10"/>
                    <a:pt x="89" y="15"/>
                    <a:pt x="81" y="16"/>
                  </a:cubicBezTo>
                  <a:cubicBezTo>
                    <a:pt x="73" y="6"/>
                    <a:pt x="58" y="9"/>
                    <a:pt x="46" y="12"/>
                  </a:cubicBezTo>
                  <a:cubicBezTo>
                    <a:pt x="41" y="10"/>
                    <a:pt x="39" y="5"/>
                    <a:pt x="35" y="2"/>
                  </a:cubicBezTo>
                  <a:cubicBezTo>
                    <a:pt x="27" y="5"/>
                    <a:pt x="23" y="12"/>
                    <a:pt x="16" y="11"/>
                  </a:cubicBezTo>
                  <a:cubicBezTo>
                    <a:pt x="8" y="10"/>
                    <a:pt x="10" y="0"/>
                    <a:pt x="1" y="0"/>
                  </a:cubicBezTo>
                  <a:cubicBezTo>
                    <a:pt x="0" y="7"/>
                    <a:pt x="7" y="17"/>
                    <a:pt x="15" y="18"/>
                  </a:cubicBezTo>
                  <a:cubicBezTo>
                    <a:pt x="23" y="19"/>
                    <a:pt x="26" y="12"/>
                    <a:pt x="33" y="10"/>
                  </a:cubicBezTo>
                  <a:cubicBezTo>
                    <a:pt x="39" y="23"/>
                    <a:pt x="54" y="18"/>
                    <a:pt x="65" y="14"/>
                  </a:cubicBezTo>
                  <a:cubicBezTo>
                    <a:pt x="74" y="25"/>
                    <a:pt x="88" y="23"/>
                    <a:pt x="98" y="15"/>
                  </a:cubicBezTo>
                  <a:cubicBezTo>
                    <a:pt x="105" y="27"/>
                    <a:pt x="125" y="25"/>
                    <a:pt x="131" y="14"/>
                  </a:cubicBezTo>
                  <a:cubicBezTo>
                    <a:pt x="120" y="17"/>
                    <a:pt x="106" y="19"/>
                    <a:pt x="102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9" name="Freeform 1120"/>
            <p:cNvSpPr>
              <a:spLocks/>
            </p:cNvSpPr>
            <p:nvPr/>
          </p:nvSpPr>
          <p:spPr bwMode="auto">
            <a:xfrm>
              <a:off x="9193509" y="1629302"/>
              <a:ext cx="60832" cy="133829"/>
            </a:xfrm>
            <a:custGeom>
              <a:avLst/>
              <a:gdLst>
                <a:gd name="T0" fmla="*/ 4 w 16"/>
                <a:gd name="T1" fmla="*/ 36 h 36"/>
                <a:gd name="T2" fmla="*/ 16 w 16"/>
                <a:gd name="T3" fmla="*/ 2 h 36"/>
                <a:gd name="T4" fmla="*/ 12 w 16"/>
                <a:gd name="T5" fmla="*/ 0 h 36"/>
                <a:gd name="T6" fmla="*/ 9 w 16"/>
                <a:gd name="T7" fmla="*/ 4 h 36"/>
                <a:gd name="T8" fmla="*/ 4 w 1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6">
                  <a:moveTo>
                    <a:pt x="4" y="36"/>
                  </a:moveTo>
                  <a:cubicBezTo>
                    <a:pt x="13" y="30"/>
                    <a:pt x="14" y="12"/>
                    <a:pt x="16" y="2"/>
                  </a:cubicBezTo>
                  <a:cubicBezTo>
                    <a:pt x="14" y="2"/>
                    <a:pt x="13" y="1"/>
                    <a:pt x="12" y="0"/>
                  </a:cubicBezTo>
                  <a:cubicBezTo>
                    <a:pt x="12" y="2"/>
                    <a:pt x="8" y="1"/>
                    <a:pt x="9" y="4"/>
                  </a:cubicBezTo>
                  <a:cubicBezTo>
                    <a:pt x="13" y="15"/>
                    <a:pt x="0" y="26"/>
                    <a:pt x="4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0" name="Freeform 1121"/>
            <p:cNvSpPr>
              <a:spLocks/>
            </p:cNvSpPr>
            <p:nvPr/>
          </p:nvSpPr>
          <p:spPr bwMode="auto">
            <a:xfrm>
              <a:off x="9242174" y="1653635"/>
              <a:ext cx="63264" cy="116795"/>
            </a:xfrm>
            <a:custGeom>
              <a:avLst/>
              <a:gdLst>
                <a:gd name="T0" fmla="*/ 17 w 17"/>
                <a:gd name="T1" fmla="*/ 2 h 31"/>
                <a:gd name="T2" fmla="*/ 13 w 17"/>
                <a:gd name="T3" fmla="*/ 1 h 31"/>
                <a:gd name="T4" fmla="*/ 0 w 17"/>
                <a:gd name="T5" fmla="*/ 31 h 31"/>
                <a:gd name="T6" fmla="*/ 17 w 17"/>
                <a:gd name="T7" fmla="*/ 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31">
                  <a:moveTo>
                    <a:pt x="17" y="2"/>
                  </a:moveTo>
                  <a:cubicBezTo>
                    <a:pt x="15" y="2"/>
                    <a:pt x="15" y="0"/>
                    <a:pt x="13" y="1"/>
                  </a:cubicBezTo>
                  <a:cubicBezTo>
                    <a:pt x="8" y="10"/>
                    <a:pt x="4" y="21"/>
                    <a:pt x="0" y="31"/>
                  </a:cubicBezTo>
                  <a:cubicBezTo>
                    <a:pt x="12" y="29"/>
                    <a:pt x="12" y="13"/>
                    <a:pt x="17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1" name="Freeform 1122"/>
            <p:cNvSpPr>
              <a:spLocks/>
            </p:cNvSpPr>
            <p:nvPr/>
          </p:nvSpPr>
          <p:spPr bwMode="auto">
            <a:xfrm>
              <a:off x="7748167" y="1665802"/>
              <a:ext cx="272522" cy="60832"/>
            </a:xfrm>
            <a:custGeom>
              <a:avLst/>
              <a:gdLst>
                <a:gd name="T0" fmla="*/ 71 w 73"/>
                <a:gd name="T1" fmla="*/ 8 h 16"/>
                <a:gd name="T2" fmla="*/ 44 w 73"/>
                <a:gd name="T3" fmla="*/ 4 h 16"/>
                <a:gd name="T4" fmla="*/ 3 w 73"/>
                <a:gd name="T5" fmla="*/ 0 h 16"/>
                <a:gd name="T6" fmla="*/ 0 w 73"/>
                <a:gd name="T7" fmla="*/ 1 h 16"/>
                <a:gd name="T8" fmla="*/ 0 w 73"/>
                <a:gd name="T9" fmla="*/ 6 h 16"/>
                <a:gd name="T10" fmla="*/ 71 w 73"/>
                <a:gd name="T11" fmla="*/ 13 h 16"/>
                <a:gd name="T12" fmla="*/ 71 w 73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6">
                  <a:moveTo>
                    <a:pt x="71" y="8"/>
                  </a:moveTo>
                  <a:cubicBezTo>
                    <a:pt x="65" y="2"/>
                    <a:pt x="54" y="4"/>
                    <a:pt x="44" y="4"/>
                  </a:cubicBezTo>
                  <a:cubicBezTo>
                    <a:pt x="27" y="4"/>
                    <a:pt x="10" y="4"/>
                    <a:pt x="3" y="0"/>
                  </a:cubicBezTo>
                  <a:cubicBezTo>
                    <a:pt x="1" y="0"/>
                    <a:pt x="1" y="1"/>
                    <a:pt x="0" y="1"/>
                  </a:cubicBezTo>
                  <a:cubicBezTo>
                    <a:pt x="0" y="3"/>
                    <a:pt x="0" y="4"/>
                    <a:pt x="0" y="6"/>
                  </a:cubicBezTo>
                  <a:cubicBezTo>
                    <a:pt x="14" y="16"/>
                    <a:pt x="51" y="11"/>
                    <a:pt x="71" y="13"/>
                  </a:cubicBezTo>
                  <a:cubicBezTo>
                    <a:pt x="67" y="12"/>
                    <a:pt x="73" y="10"/>
                    <a:pt x="71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2" name="Freeform 1123"/>
            <p:cNvSpPr>
              <a:spLocks/>
            </p:cNvSpPr>
            <p:nvPr/>
          </p:nvSpPr>
          <p:spPr bwMode="auto">
            <a:xfrm>
              <a:off x="10604787" y="1767997"/>
              <a:ext cx="474482" cy="94897"/>
            </a:xfrm>
            <a:custGeom>
              <a:avLst/>
              <a:gdLst>
                <a:gd name="T0" fmla="*/ 38 w 127"/>
                <a:gd name="T1" fmla="*/ 10 h 26"/>
                <a:gd name="T2" fmla="*/ 68 w 127"/>
                <a:gd name="T3" fmla="*/ 13 h 26"/>
                <a:gd name="T4" fmla="*/ 80 w 127"/>
                <a:gd name="T5" fmla="*/ 21 h 26"/>
                <a:gd name="T6" fmla="*/ 97 w 127"/>
                <a:gd name="T7" fmla="*/ 13 h 26"/>
                <a:gd name="T8" fmla="*/ 104 w 127"/>
                <a:gd name="T9" fmla="*/ 20 h 26"/>
                <a:gd name="T10" fmla="*/ 127 w 127"/>
                <a:gd name="T11" fmla="*/ 15 h 26"/>
                <a:gd name="T12" fmla="*/ 109 w 127"/>
                <a:gd name="T13" fmla="*/ 13 h 26"/>
                <a:gd name="T14" fmla="*/ 99 w 127"/>
                <a:gd name="T15" fmla="*/ 6 h 26"/>
                <a:gd name="T16" fmla="*/ 79 w 127"/>
                <a:gd name="T17" fmla="*/ 14 h 26"/>
                <a:gd name="T18" fmla="*/ 72 w 127"/>
                <a:gd name="T19" fmla="*/ 5 h 26"/>
                <a:gd name="T20" fmla="*/ 40 w 127"/>
                <a:gd name="T21" fmla="*/ 3 h 26"/>
                <a:gd name="T22" fmla="*/ 19 w 127"/>
                <a:gd name="T23" fmla="*/ 13 h 26"/>
                <a:gd name="T24" fmla="*/ 1 w 127"/>
                <a:gd name="T25" fmla="*/ 0 h 26"/>
                <a:gd name="T26" fmla="*/ 38 w 127"/>
                <a:gd name="T27" fmla="*/ 1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6">
                  <a:moveTo>
                    <a:pt x="38" y="10"/>
                  </a:moveTo>
                  <a:cubicBezTo>
                    <a:pt x="44" y="19"/>
                    <a:pt x="60" y="21"/>
                    <a:pt x="68" y="13"/>
                  </a:cubicBezTo>
                  <a:cubicBezTo>
                    <a:pt x="73" y="15"/>
                    <a:pt x="73" y="22"/>
                    <a:pt x="80" y="21"/>
                  </a:cubicBezTo>
                  <a:cubicBezTo>
                    <a:pt x="86" y="18"/>
                    <a:pt x="91" y="15"/>
                    <a:pt x="97" y="13"/>
                  </a:cubicBezTo>
                  <a:cubicBezTo>
                    <a:pt x="98" y="17"/>
                    <a:pt x="102" y="17"/>
                    <a:pt x="104" y="20"/>
                  </a:cubicBezTo>
                  <a:cubicBezTo>
                    <a:pt x="113" y="20"/>
                    <a:pt x="123" y="21"/>
                    <a:pt x="127" y="15"/>
                  </a:cubicBezTo>
                  <a:cubicBezTo>
                    <a:pt x="124" y="8"/>
                    <a:pt x="116" y="15"/>
                    <a:pt x="109" y="13"/>
                  </a:cubicBezTo>
                  <a:cubicBezTo>
                    <a:pt x="103" y="12"/>
                    <a:pt x="103" y="7"/>
                    <a:pt x="99" y="6"/>
                  </a:cubicBezTo>
                  <a:cubicBezTo>
                    <a:pt x="93" y="9"/>
                    <a:pt x="86" y="12"/>
                    <a:pt x="79" y="14"/>
                  </a:cubicBezTo>
                  <a:cubicBezTo>
                    <a:pt x="75" y="12"/>
                    <a:pt x="76" y="7"/>
                    <a:pt x="72" y="5"/>
                  </a:cubicBezTo>
                  <a:cubicBezTo>
                    <a:pt x="61" y="12"/>
                    <a:pt x="49" y="13"/>
                    <a:pt x="40" y="3"/>
                  </a:cubicBezTo>
                  <a:cubicBezTo>
                    <a:pt x="33" y="6"/>
                    <a:pt x="28" y="12"/>
                    <a:pt x="19" y="13"/>
                  </a:cubicBezTo>
                  <a:cubicBezTo>
                    <a:pt x="11" y="11"/>
                    <a:pt x="11" y="1"/>
                    <a:pt x="1" y="0"/>
                  </a:cubicBezTo>
                  <a:cubicBezTo>
                    <a:pt x="0" y="16"/>
                    <a:pt x="28" y="26"/>
                    <a:pt x="3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3" name="Freeform 1124"/>
            <p:cNvSpPr>
              <a:spLocks/>
            </p:cNvSpPr>
            <p:nvPr/>
          </p:nvSpPr>
          <p:spPr bwMode="auto">
            <a:xfrm>
              <a:off x="8293212" y="1719333"/>
              <a:ext cx="75431" cy="99763"/>
            </a:xfrm>
            <a:custGeom>
              <a:avLst/>
              <a:gdLst>
                <a:gd name="T0" fmla="*/ 20 w 20"/>
                <a:gd name="T1" fmla="*/ 27 h 27"/>
                <a:gd name="T2" fmla="*/ 4 w 20"/>
                <a:gd name="T3" fmla="*/ 0 h 27"/>
                <a:gd name="T4" fmla="*/ 20 w 20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27">
                  <a:moveTo>
                    <a:pt x="20" y="27"/>
                  </a:moveTo>
                  <a:cubicBezTo>
                    <a:pt x="15" y="18"/>
                    <a:pt x="12" y="6"/>
                    <a:pt x="4" y="0"/>
                  </a:cubicBezTo>
                  <a:cubicBezTo>
                    <a:pt x="0" y="8"/>
                    <a:pt x="8" y="25"/>
                    <a:pt x="20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4" name="Freeform 1125"/>
            <p:cNvSpPr>
              <a:spLocks/>
            </p:cNvSpPr>
            <p:nvPr/>
          </p:nvSpPr>
          <p:spPr bwMode="auto">
            <a:xfrm>
              <a:off x="6256594" y="1665802"/>
              <a:ext cx="131395" cy="167894"/>
            </a:xfrm>
            <a:custGeom>
              <a:avLst/>
              <a:gdLst>
                <a:gd name="T0" fmla="*/ 35 w 35"/>
                <a:gd name="T1" fmla="*/ 9 h 45"/>
                <a:gd name="T2" fmla="*/ 33 w 35"/>
                <a:gd name="T3" fmla="*/ 5 h 45"/>
                <a:gd name="T4" fmla="*/ 29 w 35"/>
                <a:gd name="T5" fmla="*/ 5 h 45"/>
                <a:gd name="T6" fmla="*/ 0 w 35"/>
                <a:gd name="T7" fmla="*/ 12 h 45"/>
                <a:gd name="T8" fmla="*/ 13 w 35"/>
                <a:gd name="T9" fmla="*/ 16 h 45"/>
                <a:gd name="T10" fmla="*/ 13 w 35"/>
                <a:gd name="T11" fmla="*/ 45 h 45"/>
                <a:gd name="T12" fmla="*/ 21 w 35"/>
                <a:gd name="T13" fmla="*/ 14 h 45"/>
                <a:gd name="T14" fmla="*/ 35 w 35"/>
                <a:gd name="T15" fmla="*/ 9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45">
                  <a:moveTo>
                    <a:pt x="35" y="9"/>
                  </a:moveTo>
                  <a:cubicBezTo>
                    <a:pt x="33" y="9"/>
                    <a:pt x="33" y="7"/>
                    <a:pt x="33" y="5"/>
                  </a:cubicBezTo>
                  <a:cubicBezTo>
                    <a:pt x="32" y="5"/>
                    <a:pt x="31" y="5"/>
                    <a:pt x="29" y="5"/>
                  </a:cubicBezTo>
                  <a:cubicBezTo>
                    <a:pt x="23" y="11"/>
                    <a:pt x="1" y="0"/>
                    <a:pt x="0" y="12"/>
                  </a:cubicBezTo>
                  <a:cubicBezTo>
                    <a:pt x="0" y="18"/>
                    <a:pt x="12" y="12"/>
                    <a:pt x="13" y="16"/>
                  </a:cubicBezTo>
                  <a:cubicBezTo>
                    <a:pt x="14" y="26"/>
                    <a:pt x="7" y="38"/>
                    <a:pt x="13" y="45"/>
                  </a:cubicBezTo>
                  <a:cubicBezTo>
                    <a:pt x="21" y="40"/>
                    <a:pt x="16" y="22"/>
                    <a:pt x="21" y="14"/>
                  </a:cubicBezTo>
                  <a:cubicBezTo>
                    <a:pt x="27" y="14"/>
                    <a:pt x="33" y="13"/>
                    <a:pt x="35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5" name="Freeform 1126"/>
            <p:cNvSpPr>
              <a:spLocks noEditPoints="1"/>
            </p:cNvSpPr>
            <p:nvPr/>
          </p:nvSpPr>
          <p:spPr bwMode="auto">
            <a:xfrm>
              <a:off x="6370955" y="1695000"/>
              <a:ext cx="150861" cy="153295"/>
            </a:xfrm>
            <a:custGeom>
              <a:avLst/>
              <a:gdLst>
                <a:gd name="T0" fmla="*/ 14 w 40"/>
                <a:gd name="T1" fmla="*/ 37 h 41"/>
                <a:gd name="T2" fmla="*/ 35 w 40"/>
                <a:gd name="T3" fmla="*/ 7 h 41"/>
                <a:gd name="T4" fmla="*/ 17 w 40"/>
                <a:gd name="T5" fmla="*/ 0 h 41"/>
                <a:gd name="T6" fmla="*/ 14 w 40"/>
                <a:gd name="T7" fmla="*/ 37 h 41"/>
                <a:gd name="T8" fmla="*/ 30 w 40"/>
                <a:gd name="T9" fmla="*/ 13 h 41"/>
                <a:gd name="T10" fmla="*/ 15 w 40"/>
                <a:gd name="T11" fmla="*/ 9 h 41"/>
                <a:gd name="T12" fmla="*/ 30 w 40"/>
                <a:gd name="T13" fmla="*/ 1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41">
                  <a:moveTo>
                    <a:pt x="14" y="37"/>
                  </a:moveTo>
                  <a:cubicBezTo>
                    <a:pt x="27" y="41"/>
                    <a:pt x="40" y="25"/>
                    <a:pt x="35" y="7"/>
                  </a:cubicBezTo>
                  <a:cubicBezTo>
                    <a:pt x="28" y="2"/>
                    <a:pt x="22" y="4"/>
                    <a:pt x="17" y="0"/>
                  </a:cubicBezTo>
                  <a:cubicBezTo>
                    <a:pt x="7" y="6"/>
                    <a:pt x="0" y="32"/>
                    <a:pt x="14" y="37"/>
                  </a:cubicBezTo>
                  <a:close/>
                  <a:moveTo>
                    <a:pt x="30" y="13"/>
                  </a:moveTo>
                  <a:cubicBezTo>
                    <a:pt x="34" y="34"/>
                    <a:pt x="4" y="35"/>
                    <a:pt x="15" y="9"/>
                  </a:cubicBezTo>
                  <a:cubicBezTo>
                    <a:pt x="19" y="11"/>
                    <a:pt x="27" y="8"/>
                    <a:pt x="3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6" name="Freeform 1127"/>
            <p:cNvSpPr>
              <a:spLocks/>
            </p:cNvSpPr>
            <p:nvPr/>
          </p:nvSpPr>
          <p:spPr bwMode="auto">
            <a:xfrm>
              <a:off x="8242115" y="1763131"/>
              <a:ext cx="85164" cy="77864"/>
            </a:xfrm>
            <a:custGeom>
              <a:avLst/>
              <a:gdLst>
                <a:gd name="T0" fmla="*/ 23 w 23"/>
                <a:gd name="T1" fmla="*/ 21 h 21"/>
                <a:gd name="T2" fmla="*/ 4 w 23"/>
                <a:gd name="T3" fmla="*/ 0 h 21"/>
                <a:gd name="T4" fmla="*/ 0 w 23"/>
                <a:gd name="T5" fmla="*/ 0 h 21"/>
                <a:gd name="T6" fmla="*/ 23 w 23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1">
                  <a:moveTo>
                    <a:pt x="23" y="21"/>
                  </a:moveTo>
                  <a:cubicBezTo>
                    <a:pt x="21" y="10"/>
                    <a:pt x="8" y="10"/>
                    <a:pt x="4" y="0"/>
                  </a:cubicBezTo>
                  <a:cubicBezTo>
                    <a:pt x="3" y="0"/>
                    <a:pt x="1" y="0"/>
                    <a:pt x="0" y="0"/>
                  </a:cubicBezTo>
                  <a:cubicBezTo>
                    <a:pt x="0" y="15"/>
                    <a:pt x="13" y="16"/>
                    <a:pt x="2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7" name="Freeform 1128"/>
            <p:cNvSpPr>
              <a:spLocks/>
            </p:cNvSpPr>
            <p:nvPr/>
          </p:nvSpPr>
          <p:spPr bwMode="auto">
            <a:xfrm>
              <a:off x="6548582" y="1719333"/>
              <a:ext cx="141128" cy="80298"/>
            </a:xfrm>
            <a:custGeom>
              <a:avLst/>
              <a:gdLst>
                <a:gd name="T0" fmla="*/ 0 w 38"/>
                <a:gd name="T1" fmla="*/ 15 h 22"/>
                <a:gd name="T2" fmla="*/ 12 w 38"/>
                <a:gd name="T3" fmla="*/ 13 h 22"/>
                <a:gd name="T4" fmla="*/ 25 w 38"/>
                <a:gd name="T5" fmla="*/ 22 h 22"/>
                <a:gd name="T6" fmla="*/ 38 w 38"/>
                <a:gd name="T7" fmla="*/ 5 h 22"/>
                <a:gd name="T8" fmla="*/ 24 w 38"/>
                <a:gd name="T9" fmla="*/ 13 h 22"/>
                <a:gd name="T10" fmla="*/ 0 w 38"/>
                <a:gd name="T11" fmla="*/ 15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2">
                  <a:moveTo>
                    <a:pt x="0" y="15"/>
                  </a:moveTo>
                  <a:cubicBezTo>
                    <a:pt x="5" y="20"/>
                    <a:pt x="5" y="10"/>
                    <a:pt x="12" y="13"/>
                  </a:cubicBezTo>
                  <a:cubicBezTo>
                    <a:pt x="17" y="15"/>
                    <a:pt x="18" y="21"/>
                    <a:pt x="25" y="22"/>
                  </a:cubicBezTo>
                  <a:cubicBezTo>
                    <a:pt x="31" y="18"/>
                    <a:pt x="37" y="14"/>
                    <a:pt x="38" y="5"/>
                  </a:cubicBezTo>
                  <a:cubicBezTo>
                    <a:pt x="32" y="7"/>
                    <a:pt x="31" y="13"/>
                    <a:pt x="24" y="13"/>
                  </a:cubicBezTo>
                  <a:cubicBezTo>
                    <a:pt x="20" y="4"/>
                    <a:pt x="0" y="0"/>
                    <a:pt x="0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8" name="Freeform 1129"/>
            <p:cNvSpPr>
              <a:spLocks noEditPoints="1"/>
            </p:cNvSpPr>
            <p:nvPr/>
          </p:nvSpPr>
          <p:spPr bwMode="auto">
            <a:xfrm>
              <a:off x="9704489" y="1833694"/>
              <a:ext cx="172761" cy="102196"/>
            </a:xfrm>
            <a:custGeom>
              <a:avLst/>
              <a:gdLst>
                <a:gd name="T0" fmla="*/ 0 w 46"/>
                <a:gd name="T1" fmla="*/ 16 h 27"/>
                <a:gd name="T2" fmla="*/ 15 w 46"/>
                <a:gd name="T3" fmla="*/ 25 h 27"/>
                <a:gd name="T4" fmla="*/ 46 w 46"/>
                <a:gd name="T5" fmla="*/ 10 h 27"/>
                <a:gd name="T6" fmla="*/ 0 w 46"/>
                <a:gd name="T7" fmla="*/ 16 h 27"/>
                <a:gd name="T8" fmla="*/ 10 w 46"/>
                <a:gd name="T9" fmla="*/ 18 h 27"/>
                <a:gd name="T10" fmla="*/ 39 w 46"/>
                <a:gd name="T11" fmla="*/ 13 h 27"/>
                <a:gd name="T12" fmla="*/ 10 w 46"/>
                <a:gd name="T1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7">
                  <a:moveTo>
                    <a:pt x="0" y="16"/>
                  </a:moveTo>
                  <a:cubicBezTo>
                    <a:pt x="1" y="24"/>
                    <a:pt x="8" y="24"/>
                    <a:pt x="15" y="25"/>
                  </a:cubicBezTo>
                  <a:cubicBezTo>
                    <a:pt x="30" y="27"/>
                    <a:pt x="45" y="22"/>
                    <a:pt x="46" y="10"/>
                  </a:cubicBezTo>
                  <a:cubicBezTo>
                    <a:pt x="35" y="0"/>
                    <a:pt x="3" y="2"/>
                    <a:pt x="0" y="16"/>
                  </a:cubicBezTo>
                  <a:close/>
                  <a:moveTo>
                    <a:pt x="10" y="18"/>
                  </a:moveTo>
                  <a:cubicBezTo>
                    <a:pt x="12" y="7"/>
                    <a:pt x="30" y="10"/>
                    <a:pt x="39" y="13"/>
                  </a:cubicBezTo>
                  <a:cubicBezTo>
                    <a:pt x="33" y="21"/>
                    <a:pt x="20" y="19"/>
                    <a:pt x="1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9" name="Freeform 1130"/>
            <p:cNvSpPr>
              <a:spLocks noEditPoints="1"/>
            </p:cNvSpPr>
            <p:nvPr/>
          </p:nvSpPr>
          <p:spPr bwMode="auto">
            <a:xfrm>
              <a:off x="8310245" y="1875060"/>
              <a:ext cx="192226" cy="180059"/>
            </a:xfrm>
            <a:custGeom>
              <a:avLst/>
              <a:gdLst>
                <a:gd name="T0" fmla="*/ 1 w 52"/>
                <a:gd name="T1" fmla="*/ 21 h 48"/>
                <a:gd name="T2" fmla="*/ 13 w 52"/>
                <a:gd name="T3" fmla="*/ 39 h 48"/>
                <a:gd name="T4" fmla="*/ 25 w 52"/>
                <a:gd name="T5" fmla="*/ 37 h 48"/>
                <a:gd name="T6" fmla="*/ 39 w 52"/>
                <a:gd name="T7" fmla="*/ 45 h 48"/>
                <a:gd name="T8" fmla="*/ 52 w 52"/>
                <a:gd name="T9" fmla="*/ 19 h 48"/>
                <a:gd name="T10" fmla="*/ 1 w 52"/>
                <a:gd name="T11" fmla="*/ 21 h 48"/>
                <a:gd name="T12" fmla="*/ 29 w 52"/>
                <a:gd name="T13" fmla="*/ 21 h 48"/>
                <a:gd name="T14" fmla="*/ 44 w 52"/>
                <a:gd name="T15" fmla="*/ 25 h 48"/>
                <a:gd name="T16" fmla="*/ 36 w 52"/>
                <a:gd name="T17" fmla="*/ 38 h 48"/>
                <a:gd name="T18" fmla="*/ 29 w 52"/>
                <a:gd name="T19" fmla="*/ 21 h 48"/>
                <a:gd name="T20" fmla="*/ 19 w 52"/>
                <a:gd name="T21" fmla="*/ 32 h 48"/>
                <a:gd name="T22" fmla="*/ 10 w 52"/>
                <a:gd name="T23" fmla="*/ 31 h 48"/>
                <a:gd name="T24" fmla="*/ 8 w 52"/>
                <a:gd name="T25" fmla="*/ 18 h 48"/>
                <a:gd name="T26" fmla="*/ 21 w 52"/>
                <a:gd name="T27" fmla="*/ 20 h 48"/>
                <a:gd name="T28" fmla="*/ 19 w 52"/>
                <a:gd name="T29" fmla="*/ 3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48">
                  <a:moveTo>
                    <a:pt x="1" y="21"/>
                  </a:moveTo>
                  <a:cubicBezTo>
                    <a:pt x="0" y="29"/>
                    <a:pt x="6" y="37"/>
                    <a:pt x="13" y="39"/>
                  </a:cubicBezTo>
                  <a:cubicBezTo>
                    <a:pt x="19" y="41"/>
                    <a:pt x="24" y="36"/>
                    <a:pt x="25" y="37"/>
                  </a:cubicBezTo>
                  <a:cubicBezTo>
                    <a:pt x="29" y="37"/>
                    <a:pt x="33" y="48"/>
                    <a:pt x="39" y="45"/>
                  </a:cubicBezTo>
                  <a:cubicBezTo>
                    <a:pt x="48" y="41"/>
                    <a:pt x="52" y="32"/>
                    <a:pt x="52" y="19"/>
                  </a:cubicBezTo>
                  <a:cubicBezTo>
                    <a:pt x="35" y="17"/>
                    <a:pt x="3" y="0"/>
                    <a:pt x="1" y="21"/>
                  </a:cubicBezTo>
                  <a:close/>
                  <a:moveTo>
                    <a:pt x="29" y="21"/>
                  </a:moveTo>
                  <a:cubicBezTo>
                    <a:pt x="35" y="22"/>
                    <a:pt x="38" y="25"/>
                    <a:pt x="44" y="25"/>
                  </a:cubicBezTo>
                  <a:cubicBezTo>
                    <a:pt x="43" y="31"/>
                    <a:pt x="41" y="36"/>
                    <a:pt x="36" y="38"/>
                  </a:cubicBezTo>
                  <a:cubicBezTo>
                    <a:pt x="29" y="37"/>
                    <a:pt x="26" y="28"/>
                    <a:pt x="29" y="21"/>
                  </a:cubicBezTo>
                  <a:close/>
                  <a:moveTo>
                    <a:pt x="19" y="32"/>
                  </a:moveTo>
                  <a:cubicBezTo>
                    <a:pt x="14" y="33"/>
                    <a:pt x="15" y="30"/>
                    <a:pt x="10" y="31"/>
                  </a:cubicBezTo>
                  <a:cubicBezTo>
                    <a:pt x="8" y="27"/>
                    <a:pt x="7" y="24"/>
                    <a:pt x="8" y="18"/>
                  </a:cubicBezTo>
                  <a:cubicBezTo>
                    <a:pt x="14" y="17"/>
                    <a:pt x="16" y="20"/>
                    <a:pt x="21" y="20"/>
                  </a:cubicBezTo>
                  <a:cubicBezTo>
                    <a:pt x="20" y="24"/>
                    <a:pt x="21" y="27"/>
                    <a:pt x="1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0" name="Freeform 1131"/>
            <p:cNvSpPr>
              <a:spLocks/>
            </p:cNvSpPr>
            <p:nvPr/>
          </p:nvSpPr>
          <p:spPr bwMode="auto">
            <a:xfrm>
              <a:off x="6314991" y="1860460"/>
              <a:ext cx="131395" cy="170326"/>
            </a:xfrm>
            <a:custGeom>
              <a:avLst/>
              <a:gdLst>
                <a:gd name="T0" fmla="*/ 29 w 35"/>
                <a:gd name="T1" fmla="*/ 2 h 46"/>
                <a:gd name="T2" fmla="*/ 28 w 35"/>
                <a:gd name="T3" fmla="*/ 20 h 46"/>
                <a:gd name="T4" fmla="*/ 13 w 35"/>
                <a:gd name="T5" fmla="*/ 23 h 46"/>
                <a:gd name="T6" fmla="*/ 13 w 35"/>
                <a:gd name="T7" fmla="*/ 1 h 46"/>
                <a:gd name="T8" fmla="*/ 9 w 35"/>
                <a:gd name="T9" fmla="*/ 0 h 46"/>
                <a:gd name="T10" fmla="*/ 11 w 35"/>
                <a:gd name="T11" fmla="*/ 46 h 46"/>
                <a:gd name="T12" fmla="*/ 11 w 35"/>
                <a:gd name="T13" fmla="*/ 28 h 46"/>
                <a:gd name="T14" fmla="*/ 28 w 35"/>
                <a:gd name="T15" fmla="*/ 27 h 46"/>
                <a:gd name="T16" fmla="*/ 32 w 35"/>
                <a:gd name="T17" fmla="*/ 42 h 46"/>
                <a:gd name="T18" fmla="*/ 34 w 35"/>
                <a:gd name="T19" fmla="*/ 23 h 46"/>
                <a:gd name="T20" fmla="*/ 29 w 35"/>
                <a:gd name="T21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46">
                  <a:moveTo>
                    <a:pt x="29" y="2"/>
                  </a:moveTo>
                  <a:cubicBezTo>
                    <a:pt x="23" y="5"/>
                    <a:pt x="29" y="14"/>
                    <a:pt x="28" y="20"/>
                  </a:cubicBezTo>
                  <a:cubicBezTo>
                    <a:pt x="25" y="21"/>
                    <a:pt x="19" y="21"/>
                    <a:pt x="13" y="23"/>
                  </a:cubicBezTo>
                  <a:cubicBezTo>
                    <a:pt x="10" y="17"/>
                    <a:pt x="15" y="9"/>
                    <a:pt x="13" y="1"/>
                  </a:cubicBezTo>
                  <a:cubicBezTo>
                    <a:pt x="12" y="1"/>
                    <a:pt x="11" y="1"/>
                    <a:pt x="9" y="0"/>
                  </a:cubicBezTo>
                  <a:cubicBezTo>
                    <a:pt x="9" y="12"/>
                    <a:pt x="0" y="37"/>
                    <a:pt x="11" y="46"/>
                  </a:cubicBezTo>
                  <a:cubicBezTo>
                    <a:pt x="13" y="42"/>
                    <a:pt x="9" y="35"/>
                    <a:pt x="11" y="28"/>
                  </a:cubicBezTo>
                  <a:cubicBezTo>
                    <a:pt x="17" y="32"/>
                    <a:pt x="22" y="28"/>
                    <a:pt x="28" y="27"/>
                  </a:cubicBezTo>
                  <a:cubicBezTo>
                    <a:pt x="29" y="35"/>
                    <a:pt x="25" y="42"/>
                    <a:pt x="32" y="42"/>
                  </a:cubicBezTo>
                  <a:cubicBezTo>
                    <a:pt x="33" y="39"/>
                    <a:pt x="34" y="31"/>
                    <a:pt x="34" y="23"/>
                  </a:cubicBezTo>
                  <a:cubicBezTo>
                    <a:pt x="34" y="16"/>
                    <a:pt x="35" y="4"/>
                    <a:pt x="29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1" name="Freeform 1132"/>
            <p:cNvSpPr>
              <a:spLocks/>
            </p:cNvSpPr>
            <p:nvPr/>
          </p:nvSpPr>
          <p:spPr bwMode="auto">
            <a:xfrm>
              <a:off x="6641045" y="1870193"/>
              <a:ext cx="75431" cy="143562"/>
            </a:xfrm>
            <a:custGeom>
              <a:avLst/>
              <a:gdLst>
                <a:gd name="T0" fmla="*/ 7 w 20"/>
                <a:gd name="T1" fmla="*/ 29 h 38"/>
                <a:gd name="T2" fmla="*/ 7 w 20"/>
                <a:gd name="T3" fmla="*/ 0 h 38"/>
                <a:gd name="T4" fmla="*/ 1 w 20"/>
                <a:gd name="T5" fmla="*/ 0 h 38"/>
                <a:gd name="T6" fmla="*/ 0 w 20"/>
                <a:gd name="T7" fmla="*/ 35 h 38"/>
                <a:gd name="T8" fmla="*/ 20 w 20"/>
                <a:gd name="T9" fmla="*/ 32 h 38"/>
                <a:gd name="T10" fmla="*/ 7 w 20"/>
                <a:gd name="T11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38">
                  <a:moveTo>
                    <a:pt x="7" y="29"/>
                  </a:moveTo>
                  <a:cubicBezTo>
                    <a:pt x="9" y="19"/>
                    <a:pt x="10" y="8"/>
                    <a:pt x="7" y="0"/>
                  </a:cubicBezTo>
                  <a:cubicBezTo>
                    <a:pt x="5" y="0"/>
                    <a:pt x="3" y="0"/>
                    <a:pt x="1" y="0"/>
                  </a:cubicBezTo>
                  <a:cubicBezTo>
                    <a:pt x="4" y="15"/>
                    <a:pt x="1" y="21"/>
                    <a:pt x="0" y="35"/>
                  </a:cubicBezTo>
                  <a:cubicBezTo>
                    <a:pt x="6" y="38"/>
                    <a:pt x="18" y="38"/>
                    <a:pt x="20" y="32"/>
                  </a:cubicBezTo>
                  <a:cubicBezTo>
                    <a:pt x="17" y="27"/>
                    <a:pt x="10" y="31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2" name="Freeform 1133"/>
            <p:cNvSpPr>
              <a:spLocks/>
            </p:cNvSpPr>
            <p:nvPr/>
          </p:nvSpPr>
          <p:spPr bwMode="auto">
            <a:xfrm>
              <a:off x="6147097" y="1860460"/>
              <a:ext cx="97329" cy="175193"/>
            </a:xfrm>
            <a:custGeom>
              <a:avLst/>
              <a:gdLst>
                <a:gd name="T0" fmla="*/ 3 w 26"/>
                <a:gd name="T1" fmla="*/ 36 h 47"/>
                <a:gd name="T2" fmla="*/ 23 w 26"/>
                <a:gd name="T3" fmla="*/ 35 h 47"/>
                <a:gd name="T4" fmla="*/ 10 w 26"/>
                <a:gd name="T5" fmla="*/ 9 h 47"/>
                <a:gd name="T6" fmla="*/ 15 w 26"/>
                <a:gd name="T7" fmla="*/ 6 h 47"/>
                <a:gd name="T8" fmla="*/ 23 w 26"/>
                <a:gd name="T9" fmla="*/ 12 h 47"/>
                <a:gd name="T10" fmla="*/ 20 w 26"/>
                <a:gd name="T11" fmla="*/ 1 h 47"/>
                <a:gd name="T12" fmla="*/ 4 w 26"/>
                <a:gd name="T13" fmla="*/ 4 h 47"/>
                <a:gd name="T14" fmla="*/ 16 w 26"/>
                <a:gd name="T15" fmla="*/ 36 h 47"/>
                <a:gd name="T16" fmla="*/ 3 w 26"/>
                <a:gd name="T17" fmla="*/ 3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47">
                  <a:moveTo>
                    <a:pt x="3" y="36"/>
                  </a:moveTo>
                  <a:cubicBezTo>
                    <a:pt x="9" y="47"/>
                    <a:pt x="22" y="43"/>
                    <a:pt x="23" y="35"/>
                  </a:cubicBezTo>
                  <a:cubicBezTo>
                    <a:pt x="24" y="25"/>
                    <a:pt x="7" y="20"/>
                    <a:pt x="10" y="9"/>
                  </a:cubicBezTo>
                  <a:cubicBezTo>
                    <a:pt x="12" y="8"/>
                    <a:pt x="13" y="7"/>
                    <a:pt x="15" y="6"/>
                  </a:cubicBezTo>
                  <a:cubicBezTo>
                    <a:pt x="18" y="7"/>
                    <a:pt x="18" y="12"/>
                    <a:pt x="23" y="12"/>
                  </a:cubicBezTo>
                  <a:cubicBezTo>
                    <a:pt x="26" y="8"/>
                    <a:pt x="22" y="3"/>
                    <a:pt x="20" y="1"/>
                  </a:cubicBezTo>
                  <a:cubicBezTo>
                    <a:pt x="13" y="0"/>
                    <a:pt x="8" y="1"/>
                    <a:pt x="4" y="4"/>
                  </a:cubicBezTo>
                  <a:cubicBezTo>
                    <a:pt x="0" y="20"/>
                    <a:pt x="13" y="25"/>
                    <a:pt x="16" y="36"/>
                  </a:cubicBezTo>
                  <a:cubicBezTo>
                    <a:pt x="11" y="38"/>
                    <a:pt x="10" y="36"/>
                    <a:pt x="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3" name="Freeform 1134"/>
            <p:cNvSpPr>
              <a:spLocks/>
            </p:cNvSpPr>
            <p:nvPr/>
          </p:nvSpPr>
          <p:spPr bwMode="auto">
            <a:xfrm>
              <a:off x="6222528" y="1862893"/>
              <a:ext cx="102196" cy="167894"/>
            </a:xfrm>
            <a:custGeom>
              <a:avLst/>
              <a:gdLst>
                <a:gd name="T0" fmla="*/ 26 w 27"/>
                <a:gd name="T1" fmla="*/ 10 h 45"/>
                <a:gd name="T2" fmla="*/ 15 w 27"/>
                <a:gd name="T3" fmla="*/ 4 h 45"/>
                <a:gd name="T4" fmla="*/ 21 w 27"/>
                <a:gd name="T5" fmla="*/ 42 h 45"/>
                <a:gd name="T6" fmla="*/ 24 w 27"/>
                <a:gd name="T7" fmla="*/ 33 h 45"/>
                <a:gd name="T8" fmla="*/ 17 w 27"/>
                <a:gd name="T9" fmla="*/ 36 h 45"/>
                <a:gd name="T10" fmla="*/ 26 w 27"/>
                <a:gd name="T11" fmla="*/ 1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45">
                  <a:moveTo>
                    <a:pt x="26" y="10"/>
                  </a:moveTo>
                  <a:cubicBezTo>
                    <a:pt x="27" y="0"/>
                    <a:pt x="18" y="3"/>
                    <a:pt x="15" y="4"/>
                  </a:cubicBezTo>
                  <a:cubicBezTo>
                    <a:pt x="3" y="9"/>
                    <a:pt x="0" y="45"/>
                    <a:pt x="21" y="42"/>
                  </a:cubicBezTo>
                  <a:cubicBezTo>
                    <a:pt x="22" y="39"/>
                    <a:pt x="27" y="37"/>
                    <a:pt x="24" y="33"/>
                  </a:cubicBezTo>
                  <a:cubicBezTo>
                    <a:pt x="20" y="29"/>
                    <a:pt x="22" y="37"/>
                    <a:pt x="17" y="36"/>
                  </a:cubicBezTo>
                  <a:cubicBezTo>
                    <a:pt x="7" y="28"/>
                    <a:pt x="14" y="8"/>
                    <a:pt x="26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4" name="Freeform 1135"/>
            <p:cNvSpPr>
              <a:spLocks noEditPoints="1"/>
            </p:cNvSpPr>
            <p:nvPr/>
          </p:nvSpPr>
          <p:spPr bwMode="auto">
            <a:xfrm>
              <a:off x="6446386" y="1862893"/>
              <a:ext cx="194659" cy="143562"/>
            </a:xfrm>
            <a:custGeom>
              <a:avLst/>
              <a:gdLst>
                <a:gd name="T0" fmla="*/ 28 w 52"/>
                <a:gd name="T1" fmla="*/ 9 h 38"/>
                <a:gd name="T2" fmla="*/ 24 w 52"/>
                <a:gd name="T3" fmla="*/ 20 h 38"/>
                <a:gd name="T4" fmla="*/ 20 w 52"/>
                <a:gd name="T5" fmla="*/ 9 h 38"/>
                <a:gd name="T6" fmla="*/ 7 w 52"/>
                <a:gd name="T7" fmla="*/ 9 h 38"/>
                <a:gd name="T8" fmla="*/ 15 w 52"/>
                <a:gd name="T9" fmla="*/ 38 h 38"/>
                <a:gd name="T10" fmla="*/ 26 w 52"/>
                <a:gd name="T11" fmla="*/ 22 h 38"/>
                <a:gd name="T12" fmla="*/ 38 w 52"/>
                <a:gd name="T13" fmla="*/ 37 h 38"/>
                <a:gd name="T14" fmla="*/ 28 w 52"/>
                <a:gd name="T15" fmla="*/ 9 h 38"/>
                <a:gd name="T16" fmla="*/ 15 w 52"/>
                <a:gd name="T17" fmla="*/ 31 h 38"/>
                <a:gd name="T18" fmla="*/ 18 w 52"/>
                <a:gd name="T19" fmla="*/ 14 h 38"/>
                <a:gd name="T20" fmla="*/ 15 w 52"/>
                <a:gd name="T21" fmla="*/ 31 h 38"/>
                <a:gd name="T22" fmla="*/ 36 w 52"/>
                <a:gd name="T23" fmla="*/ 30 h 38"/>
                <a:gd name="T24" fmla="*/ 31 w 52"/>
                <a:gd name="T25" fmla="*/ 29 h 38"/>
                <a:gd name="T26" fmla="*/ 36 w 52"/>
                <a:gd name="T27" fmla="*/ 14 h 38"/>
                <a:gd name="T28" fmla="*/ 36 w 52"/>
                <a:gd name="T29" fmla="*/ 3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2" h="38">
                  <a:moveTo>
                    <a:pt x="28" y="9"/>
                  </a:moveTo>
                  <a:cubicBezTo>
                    <a:pt x="26" y="12"/>
                    <a:pt x="27" y="18"/>
                    <a:pt x="24" y="20"/>
                  </a:cubicBezTo>
                  <a:cubicBezTo>
                    <a:pt x="25" y="14"/>
                    <a:pt x="22" y="12"/>
                    <a:pt x="20" y="9"/>
                  </a:cubicBezTo>
                  <a:cubicBezTo>
                    <a:pt x="17" y="8"/>
                    <a:pt x="10" y="6"/>
                    <a:pt x="7" y="9"/>
                  </a:cubicBezTo>
                  <a:cubicBezTo>
                    <a:pt x="2" y="19"/>
                    <a:pt x="0" y="38"/>
                    <a:pt x="15" y="38"/>
                  </a:cubicBezTo>
                  <a:cubicBezTo>
                    <a:pt x="22" y="36"/>
                    <a:pt x="21" y="25"/>
                    <a:pt x="26" y="22"/>
                  </a:cubicBezTo>
                  <a:cubicBezTo>
                    <a:pt x="22" y="32"/>
                    <a:pt x="31" y="38"/>
                    <a:pt x="38" y="37"/>
                  </a:cubicBezTo>
                  <a:cubicBezTo>
                    <a:pt x="51" y="34"/>
                    <a:pt x="52" y="0"/>
                    <a:pt x="28" y="9"/>
                  </a:cubicBezTo>
                  <a:close/>
                  <a:moveTo>
                    <a:pt x="15" y="31"/>
                  </a:moveTo>
                  <a:cubicBezTo>
                    <a:pt x="7" y="31"/>
                    <a:pt x="8" y="11"/>
                    <a:pt x="18" y="14"/>
                  </a:cubicBezTo>
                  <a:cubicBezTo>
                    <a:pt x="21" y="21"/>
                    <a:pt x="17" y="26"/>
                    <a:pt x="15" y="31"/>
                  </a:cubicBezTo>
                  <a:close/>
                  <a:moveTo>
                    <a:pt x="36" y="30"/>
                  </a:moveTo>
                  <a:cubicBezTo>
                    <a:pt x="34" y="30"/>
                    <a:pt x="33" y="28"/>
                    <a:pt x="31" y="29"/>
                  </a:cubicBezTo>
                  <a:cubicBezTo>
                    <a:pt x="30" y="21"/>
                    <a:pt x="33" y="17"/>
                    <a:pt x="36" y="14"/>
                  </a:cubicBezTo>
                  <a:cubicBezTo>
                    <a:pt x="43" y="16"/>
                    <a:pt x="42" y="27"/>
                    <a:pt x="3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5" name="Freeform 1136"/>
            <p:cNvSpPr>
              <a:spLocks noEditPoints="1"/>
            </p:cNvSpPr>
            <p:nvPr/>
          </p:nvSpPr>
          <p:spPr bwMode="auto">
            <a:xfrm>
              <a:off x="9969713" y="2047819"/>
              <a:ext cx="1725165" cy="379585"/>
            </a:xfrm>
            <a:custGeom>
              <a:avLst/>
              <a:gdLst>
                <a:gd name="T0" fmla="*/ 374 w 462"/>
                <a:gd name="T1" fmla="*/ 96 h 102"/>
                <a:gd name="T2" fmla="*/ 451 w 462"/>
                <a:gd name="T3" fmla="*/ 83 h 102"/>
                <a:gd name="T4" fmla="*/ 459 w 462"/>
                <a:gd name="T5" fmla="*/ 29 h 102"/>
                <a:gd name="T6" fmla="*/ 418 w 462"/>
                <a:gd name="T7" fmla="*/ 27 h 102"/>
                <a:gd name="T8" fmla="*/ 279 w 462"/>
                <a:gd name="T9" fmla="*/ 33 h 102"/>
                <a:gd name="T10" fmla="*/ 243 w 462"/>
                <a:gd name="T11" fmla="*/ 38 h 102"/>
                <a:gd name="T12" fmla="*/ 120 w 462"/>
                <a:gd name="T13" fmla="*/ 30 h 102"/>
                <a:gd name="T14" fmla="*/ 90 w 462"/>
                <a:gd name="T15" fmla="*/ 2 h 102"/>
                <a:gd name="T16" fmla="*/ 87 w 462"/>
                <a:gd name="T17" fmla="*/ 2 h 102"/>
                <a:gd name="T18" fmla="*/ 77 w 462"/>
                <a:gd name="T19" fmla="*/ 30 h 102"/>
                <a:gd name="T20" fmla="*/ 9 w 462"/>
                <a:gd name="T21" fmla="*/ 33 h 102"/>
                <a:gd name="T22" fmla="*/ 4 w 462"/>
                <a:gd name="T23" fmla="*/ 92 h 102"/>
                <a:gd name="T24" fmla="*/ 47 w 462"/>
                <a:gd name="T25" fmla="*/ 98 h 102"/>
                <a:gd name="T26" fmla="*/ 144 w 462"/>
                <a:gd name="T27" fmla="*/ 101 h 102"/>
                <a:gd name="T28" fmla="*/ 297 w 462"/>
                <a:gd name="T29" fmla="*/ 96 h 102"/>
                <a:gd name="T30" fmla="*/ 374 w 462"/>
                <a:gd name="T31" fmla="*/ 96 h 102"/>
                <a:gd name="T32" fmla="*/ 221 w 462"/>
                <a:gd name="T33" fmla="*/ 89 h 102"/>
                <a:gd name="T34" fmla="*/ 116 w 462"/>
                <a:gd name="T35" fmla="*/ 90 h 102"/>
                <a:gd name="T36" fmla="*/ 61 w 462"/>
                <a:gd name="T37" fmla="*/ 90 h 102"/>
                <a:gd name="T38" fmla="*/ 11 w 462"/>
                <a:gd name="T39" fmla="*/ 87 h 102"/>
                <a:gd name="T40" fmla="*/ 13 w 462"/>
                <a:gd name="T41" fmla="*/ 40 h 102"/>
                <a:gd name="T42" fmla="*/ 83 w 462"/>
                <a:gd name="T43" fmla="*/ 38 h 102"/>
                <a:gd name="T44" fmla="*/ 90 w 462"/>
                <a:gd name="T45" fmla="*/ 15 h 102"/>
                <a:gd name="T46" fmla="*/ 115 w 462"/>
                <a:gd name="T47" fmla="*/ 36 h 102"/>
                <a:gd name="T48" fmla="*/ 245 w 462"/>
                <a:gd name="T49" fmla="*/ 45 h 102"/>
                <a:gd name="T50" fmla="*/ 297 w 462"/>
                <a:gd name="T51" fmla="*/ 39 h 102"/>
                <a:gd name="T52" fmla="*/ 452 w 462"/>
                <a:gd name="T53" fmla="*/ 33 h 102"/>
                <a:gd name="T54" fmla="*/ 445 w 462"/>
                <a:gd name="T55" fmla="*/ 77 h 102"/>
                <a:gd name="T56" fmla="*/ 390 w 462"/>
                <a:gd name="T57" fmla="*/ 85 h 102"/>
                <a:gd name="T58" fmla="*/ 338 w 462"/>
                <a:gd name="T59" fmla="*/ 89 h 102"/>
                <a:gd name="T60" fmla="*/ 221 w 462"/>
                <a:gd name="T6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62" h="102">
                  <a:moveTo>
                    <a:pt x="374" y="96"/>
                  </a:moveTo>
                  <a:cubicBezTo>
                    <a:pt x="397" y="94"/>
                    <a:pt x="437" y="95"/>
                    <a:pt x="451" y="83"/>
                  </a:cubicBezTo>
                  <a:cubicBezTo>
                    <a:pt x="462" y="72"/>
                    <a:pt x="462" y="47"/>
                    <a:pt x="459" y="29"/>
                  </a:cubicBezTo>
                  <a:cubicBezTo>
                    <a:pt x="447" y="22"/>
                    <a:pt x="432" y="27"/>
                    <a:pt x="418" y="27"/>
                  </a:cubicBezTo>
                  <a:cubicBezTo>
                    <a:pt x="372" y="30"/>
                    <a:pt x="323" y="30"/>
                    <a:pt x="279" y="33"/>
                  </a:cubicBezTo>
                  <a:cubicBezTo>
                    <a:pt x="267" y="34"/>
                    <a:pt x="255" y="37"/>
                    <a:pt x="243" y="38"/>
                  </a:cubicBezTo>
                  <a:cubicBezTo>
                    <a:pt x="200" y="40"/>
                    <a:pt x="157" y="28"/>
                    <a:pt x="120" y="30"/>
                  </a:cubicBezTo>
                  <a:cubicBezTo>
                    <a:pt x="108" y="22"/>
                    <a:pt x="100" y="11"/>
                    <a:pt x="90" y="2"/>
                  </a:cubicBezTo>
                  <a:cubicBezTo>
                    <a:pt x="89" y="0"/>
                    <a:pt x="88" y="1"/>
                    <a:pt x="87" y="2"/>
                  </a:cubicBezTo>
                  <a:cubicBezTo>
                    <a:pt x="82" y="10"/>
                    <a:pt x="83" y="23"/>
                    <a:pt x="77" y="30"/>
                  </a:cubicBezTo>
                  <a:cubicBezTo>
                    <a:pt x="62" y="31"/>
                    <a:pt x="31" y="28"/>
                    <a:pt x="9" y="33"/>
                  </a:cubicBezTo>
                  <a:cubicBezTo>
                    <a:pt x="0" y="49"/>
                    <a:pt x="0" y="73"/>
                    <a:pt x="4" y="92"/>
                  </a:cubicBezTo>
                  <a:cubicBezTo>
                    <a:pt x="14" y="102"/>
                    <a:pt x="39" y="98"/>
                    <a:pt x="47" y="98"/>
                  </a:cubicBezTo>
                  <a:cubicBezTo>
                    <a:pt x="74" y="97"/>
                    <a:pt x="114" y="100"/>
                    <a:pt x="144" y="101"/>
                  </a:cubicBezTo>
                  <a:cubicBezTo>
                    <a:pt x="191" y="102"/>
                    <a:pt x="243" y="96"/>
                    <a:pt x="297" y="96"/>
                  </a:cubicBezTo>
                  <a:cubicBezTo>
                    <a:pt x="313" y="96"/>
                    <a:pt x="347" y="98"/>
                    <a:pt x="374" y="96"/>
                  </a:cubicBezTo>
                  <a:close/>
                  <a:moveTo>
                    <a:pt x="221" y="89"/>
                  </a:moveTo>
                  <a:cubicBezTo>
                    <a:pt x="186" y="91"/>
                    <a:pt x="144" y="92"/>
                    <a:pt x="116" y="90"/>
                  </a:cubicBezTo>
                  <a:cubicBezTo>
                    <a:pt x="95" y="89"/>
                    <a:pt x="77" y="90"/>
                    <a:pt x="61" y="90"/>
                  </a:cubicBezTo>
                  <a:cubicBezTo>
                    <a:pt x="44" y="90"/>
                    <a:pt x="27" y="93"/>
                    <a:pt x="11" y="87"/>
                  </a:cubicBezTo>
                  <a:cubicBezTo>
                    <a:pt x="7" y="72"/>
                    <a:pt x="10" y="55"/>
                    <a:pt x="13" y="40"/>
                  </a:cubicBezTo>
                  <a:cubicBezTo>
                    <a:pt x="28" y="35"/>
                    <a:pt x="64" y="38"/>
                    <a:pt x="83" y="38"/>
                  </a:cubicBezTo>
                  <a:cubicBezTo>
                    <a:pt x="86" y="31"/>
                    <a:pt x="87" y="22"/>
                    <a:pt x="90" y="15"/>
                  </a:cubicBezTo>
                  <a:cubicBezTo>
                    <a:pt x="99" y="20"/>
                    <a:pt x="106" y="30"/>
                    <a:pt x="115" y="36"/>
                  </a:cubicBezTo>
                  <a:cubicBezTo>
                    <a:pt x="162" y="36"/>
                    <a:pt x="204" y="47"/>
                    <a:pt x="245" y="45"/>
                  </a:cubicBezTo>
                  <a:cubicBezTo>
                    <a:pt x="263" y="44"/>
                    <a:pt x="280" y="40"/>
                    <a:pt x="297" y="39"/>
                  </a:cubicBezTo>
                  <a:cubicBezTo>
                    <a:pt x="350" y="38"/>
                    <a:pt x="398" y="35"/>
                    <a:pt x="452" y="33"/>
                  </a:cubicBezTo>
                  <a:cubicBezTo>
                    <a:pt x="456" y="48"/>
                    <a:pt x="454" y="68"/>
                    <a:pt x="445" y="77"/>
                  </a:cubicBezTo>
                  <a:cubicBezTo>
                    <a:pt x="436" y="85"/>
                    <a:pt x="411" y="83"/>
                    <a:pt x="390" y="85"/>
                  </a:cubicBezTo>
                  <a:cubicBezTo>
                    <a:pt x="373" y="86"/>
                    <a:pt x="352" y="89"/>
                    <a:pt x="338" y="89"/>
                  </a:cubicBezTo>
                  <a:cubicBezTo>
                    <a:pt x="292" y="89"/>
                    <a:pt x="259" y="87"/>
                    <a:pt x="221" y="8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6" name="Freeform 1137"/>
            <p:cNvSpPr>
              <a:spLocks noEditPoints="1"/>
            </p:cNvSpPr>
            <p:nvPr/>
          </p:nvSpPr>
          <p:spPr bwMode="auto">
            <a:xfrm>
              <a:off x="8478138" y="2023486"/>
              <a:ext cx="764036" cy="221425"/>
            </a:xfrm>
            <a:custGeom>
              <a:avLst/>
              <a:gdLst>
                <a:gd name="T0" fmla="*/ 77 w 205"/>
                <a:gd name="T1" fmla="*/ 58 h 59"/>
                <a:gd name="T2" fmla="*/ 104 w 205"/>
                <a:gd name="T3" fmla="*/ 55 h 59"/>
                <a:gd name="T4" fmla="*/ 157 w 205"/>
                <a:gd name="T5" fmla="*/ 52 h 59"/>
                <a:gd name="T6" fmla="*/ 190 w 205"/>
                <a:gd name="T7" fmla="*/ 35 h 59"/>
                <a:gd name="T8" fmla="*/ 205 w 205"/>
                <a:gd name="T9" fmla="*/ 19 h 59"/>
                <a:gd name="T10" fmla="*/ 145 w 205"/>
                <a:gd name="T11" fmla="*/ 0 h 59"/>
                <a:gd name="T12" fmla="*/ 108 w 205"/>
                <a:gd name="T13" fmla="*/ 3 h 59"/>
                <a:gd name="T14" fmla="*/ 10 w 205"/>
                <a:gd name="T15" fmla="*/ 27 h 59"/>
                <a:gd name="T16" fmla="*/ 77 w 205"/>
                <a:gd name="T17" fmla="*/ 58 h 59"/>
                <a:gd name="T18" fmla="*/ 153 w 205"/>
                <a:gd name="T19" fmla="*/ 44 h 59"/>
                <a:gd name="T20" fmla="*/ 78 w 205"/>
                <a:gd name="T21" fmla="*/ 50 h 59"/>
                <a:gd name="T22" fmla="*/ 77 w 205"/>
                <a:gd name="T23" fmla="*/ 32 h 59"/>
                <a:gd name="T24" fmla="*/ 160 w 205"/>
                <a:gd name="T25" fmla="*/ 36 h 59"/>
                <a:gd name="T26" fmla="*/ 153 w 205"/>
                <a:gd name="T27" fmla="*/ 44 h 59"/>
                <a:gd name="T28" fmla="*/ 155 w 205"/>
                <a:gd name="T29" fmla="*/ 12 h 59"/>
                <a:gd name="T30" fmla="*/ 179 w 205"/>
                <a:gd name="T31" fmla="*/ 15 h 59"/>
                <a:gd name="T32" fmla="*/ 182 w 205"/>
                <a:gd name="T33" fmla="*/ 29 h 59"/>
                <a:gd name="T34" fmla="*/ 171 w 205"/>
                <a:gd name="T35" fmla="*/ 36 h 59"/>
                <a:gd name="T36" fmla="*/ 150 w 205"/>
                <a:gd name="T37" fmla="*/ 27 h 59"/>
                <a:gd name="T38" fmla="*/ 155 w 205"/>
                <a:gd name="T39" fmla="*/ 12 h 59"/>
                <a:gd name="T40" fmla="*/ 75 w 205"/>
                <a:gd name="T41" fmla="*/ 11 h 59"/>
                <a:gd name="T42" fmla="*/ 149 w 205"/>
                <a:gd name="T43" fmla="*/ 11 h 59"/>
                <a:gd name="T44" fmla="*/ 115 w 205"/>
                <a:gd name="T45" fmla="*/ 22 h 59"/>
                <a:gd name="T46" fmla="*/ 75 w 205"/>
                <a:gd name="T47" fmla="*/ 25 h 59"/>
                <a:gd name="T48" fmla="*/ 75 w 205"/>
                <a:gd name="T49" fmla="*/ 11 h 59"/>
                <a:gd name="T50" fmla="*/ 16 w 205"/>
                <a:gd name="T51" fmla="*/ 38 h 59"/>
                <a:gd name="T52" fmla="*/ 48 w 205"/>
                <a:gd name="T53" fmla="*/ 13 h 59"/>
                <a:gd name="T54" fmla="*/ 51 w 205"/>
                <a:gd name="T55" fmla="*/ 49 h 59"/>
                <a:gd name="T56" fmla="*/ 16 w 205"/>
                <a:gd name="T57" fmla="*/ 38 h 59"/>
                <a:gd name="T58" fmla="*/ 58 w 205"/>
                <a:gd name="T59" fmla="*/ 50 h 59"/>
                <a:gd name="T60" fmla="*/ 56 w 205"/>
                <a:gd name="T61" fmla="*/ 11 h 59"/>
                <a:gd name="T62" fmla="*/ 67 w 205"/>
                <a:gd name="T63" fmla="*/ 12 h 59"/>
                <a:gd name="T64" fmla="*/ 71 w 205"/>
                <a:gd name="T65" fmla="*/ 50 h 59"/>
                <a:gd name="T66" fmla="*/ 58 w 205"/>
                <a:gd name="T67" fmla="*/ 5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5" h="59">
                  <a:moveTo>
                    <a:pt x="77" y="58"/>
                  </a:moveTo>
                  <a:cubicBezTo>
                    <a:pt x="88" y="58"/>
                    <a:pt x="95" y="56"/>
                    <a:pt x="104" y="55"/>
                  </a:cubicBezTo>
                  <a:cubicBezTo>
                    <a:pt x="123" y="52"/>
                    <a:pt x="146" y="52"/>
                    <a:pt x="157" y="52"/>
                  </a:cubicBezTo>
                  <a:cubicBezTo>
                    <a:pt x="167" y="46"/>
                    <a:pt x="178" y="34"/>
                    <a:pt x="190" y="35"/>
                  </a:cubicBezTo>
                  <a:cubicBezTo>
                    <a:pt x="191" y="27"/>
                    <a:pt x="202" y="28"/>
                    <a:pt x="205" y="19"/>
                  </a:cubicBezTo>
                  <a:cubicBezTo>
                    <a:pt x="190" y="13"/>
                    <a:pt x="166" y="2"/>
                    <a:pt x="145" y="0"/>
                  </a:cubicBezTo>
                  <a:cubicBezTo>
                    <a:pt x="137" y="0"/>
                    <a:pt x="119" y="3"/>
                    <a:pt x="108" y="3"/>
                  </a:cubicBezTo>
                  <a:cubicBezTo>
                    <a:pt x="71" y="4"/>
                    <a:pt x="18" y="2"/>
                    <a:pt x="10" y="27"/>
                  </a:cubicBezTo>
                  <a:cubicBezTo>
                    <a:pt x="0" y="59"/>
                    <a:pt x="52" y="58"/>
                    <a:pt x="77" y="58"/>
                  </a:cubicBezTo>
                  <a:close/>
                  <a:moveTo>
                    <a:pt x="153" y="44"/>
                  </a:moveTo>
                  <a:cubicBezTo>
                    <a:pt x="128" y="44"/>
                    <a:pt x="97" y="52"/>
                    <a:pt x="78" y="50"/>
                  </a:cubicBezTo>
                  <a:cubicBezTo>
                    <a:pt x="79" y="42"/>
                    <a:pt x="76" y="39"/>
                    <a:pt x="77" y="32"/>
                  </a:cubicBezTo>
                  <a:cubicBezTo>
                    <a:pt x="105" y="28"/>
                    <a:pt x="134" y="24"/>
                    <a:pt x="160" y="36"/>
                  </a:cubicBezTo>
                  <a:cubicBezTo>
                    <a:pt x="158" y="39"/>
                    <a:pt x="154" y="40"/>
                    <a:pt x="153" y="44"/>
                  </a:cubicBezTo>
                  <a:close/>
                  <a:moveTo>
                    <a:pt x="155" y="12"/>
                  </a:moveTo>
                  <a:cubicBezTo>
                    <a:pt x="163" y="7"/>
                    <a:pt x="170" y="15"/>
                    <a:pt x="179" y="15"/>
                  </a:cubicBezTo>
                  <a:cubicBezTo>
                    <a:pt x="178" y="22"/>
                    <a:pt x="182" y="23"/>
                    <a:pt x="182" y="29"/>
                  </a:cubicBezTo>
                  <a:cubicBezTo>
                    <a:pt x="177" y="30"/>
                    <a:pt x="174" y="33"/>
                    <a:pt x="171" y="36"/>
                  </a:cubicBezTo>
                  <a:cubicBezTo>
                    <a:pt x="173" y="26"/>
                    <a:pt x="157" y="29"/>
                    <a:pt x="150" y="27"/>
                  </a:cubicBezTo>
                  <a:cubicBezTo>
                    <a:pt x="152" y="23"/>
                    <a:pt x="157" y="15"/>
                    <a:pt x="155" y="12"/>
                  </a:cubicBezTo>
                  <a:close/>
                  <a:moveTo>
                    <a:pt x="75" y="11"/>
                  </a:moveTo>
                  <a:cubicBezTo>
                    <a:pt x="101" y="13"/>
                    <a:pt x="132" y="5"/>
                    <a:pt x="149" y="11"/>
                  </a:cubicBezTo>
                  <a:cubicBezTo>
                    <a:pt x="146" y="26"/>
                    <a:pt x="127" y="21"/>
                    <a:pt x="115" y="22"/>
                  </a:cubicBezTo>
                  <a:cubicBezTo>
                    <a:pt x="102" y="22"/>
                    <a:pt x="88" y="24"/>
                    <a:pt x="75" y="25"/>
                  </a:cubicBezTo>
                  <a:cubicBezTo>
                    <a:pt x="77" y="19"/>
                    <a:pt x="74" y="13"/>
                    <a:pt x="75" y="11"/>
                  </a:cubicBezTo>
                  <a:close/>
                  <a:moveTo>
                    <a:pt x="16" y="38"/>
                  </a:moveTo>
                  <a:cubicBezTo>
                    <a:pt x="16" y="18"/>
                    <a:pt x="34" y="17"/>
                    <a:pt x="48" y="13"/>
                  </a:cubicBezTo>
                  <a:cubicBezTo>
                    <a:pt x="49" y="27"/>
                    <a:pt x="48" y="35"/>
                    <a:pt x="51" y="49"/>
                  </a:cubicBezTo>
                  <a:cubicBezTo>
                    <a:pt x="38" y="52"/>
                    <a:pt x="22" y="46"/>
                    <a:pt x="16" y="38"/>
                  </a:cubicBezTo>
                  <a:close/>
                  <a:moveTo>
                    <a:pt x="58" y="50"/>
                  </a:moveTo>
                  <a:cubicBezTo>
                    <a:pt x="57" y="39"/>
                    <a:pt x="56" y="27"/>
                    <a:pt x="56" y="11"/>
                  </a:cubicBezTo>
                  <a:cubicBezTo>
                    <a:pt x="59" y="15"/>
                    <a:pt x="62" y="10"/>
                    <a:pt x="67" y="12"/>
                  </a:cubicBezTo>
                  <a:cubicBezTo>
                    <a:pt x="69" y="25"/>
                    <a:pt x="68" y="36"/>
                    <a:pt x="71" y="50"/>
                  </a:cubicBezTo>
                  <a:cubicBezTo>
                    <a:pt x="69" y="53"/>
                    <a:pt x="62" y="50"/>
                    <a:pt x="58" y="5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7" name="Freeform 1138"/>
            <p:cNvSpPr>
              <a:spLocks noEditPoints="1"/>
            </p:cNvSpPr>
            <p:nvPr/>
          </p:nvSpPr>
          <p:spPr bwMode="auto">
            <a:xfrm>
              <a:off x="8310245" y="1994288"/>
              <a:ext cx="206826" cy="158161"/>
            </a:xfrm>
            <a:custGeom>
              <a:avLst/>
              <a:gdLst>
                <a:gd name="T0" fmla="*/ 35 w 56"/>
                <a:gd name="T1" fmla="*/ 40 h 42"/>
                <a:gd name="T2" fmla="*/ 1 w 56"/>
                <a:gd name="T3" fmla="*/ 20 h 42"/>
                <a:gd name="T4" fmla="*/ 35 w 56"/>
                <a:gd name="T5" fmla="*/ 40 h 42"/>
                <a:gd name="T6" fmla="*/ 33 w 56"/>
                <a:gd name="T7" fmla="*/ 26 h 42"/>
                <a:gd name="T8" fmla="*/ 32 w 56"/>
                <a:gd name="T9" fmla="*/ 33 h 42"/>
                <a:gd name="T10" fmla="*/ 9 w 56"/>
                <a:gd name="T11" fmla="*/ 21 h 42"/>
                <a:gd name="T12" fmla="*/ 33 w 56"/>
                <a:gd name="T13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42">
                  <a:moveTo>
                    <a:pt x="35" y="40"/>
                  </a:moveTo>
                  <a:cubicBezTo>
                    <a:pt x="56" y="16"/>
                    <a:pt x="3" y="0"/>
                    <a:pt x="1" y="20"/>
                  </a:cubicBezTo>
                  <a:cubicBezTo>
                    <a:pt x="0" y="33"/>
                    <a:pt x="21" y="42"/>
                    <a:pt x="35" y="40"/>
                  </a:cubicBezTo>
                  <a:close/>
                  <a:moveTo>
                    <a:pt x="33" y="26"/>
                  </a:moveTo>
                  <a:cubicBezTo>
                    <a:pt x="32" y="27"/>
                    <a:pt x="32" y="29"/>
                    <a:pt x="32" y="33"/>
                  </a:cubicBezTo>
                  <a:cubicBezTo>
                    <a:pt x="22" y="36"/>
                    <a:pt x="10" y="31"/>
                    <a:pt x="9" y="21"/>
                  </a:cubicBezTo>
                  <a:cubicBezTo>
                    <a:pt x="17" y="15"/>
                    <a:pt x="27" y="21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8" name="Freeform 1139"/>
            <p:cNvSpPr>
              <a:spLocks noEditPoints="1"/>
            </p:cNvSpPr>
            <p:nvPr/>
          </p:nvSpPr>
          <p:spPr bwMode="auto">
            <a:xfrm>
              <a:off x="8536536" y="2113517"/>
              <a:ext cx="1362612" cy="304155"/>
            </a:xfrm>
            <a:custGeom>
              <a:avLst/>
              <a:gdLst>
                <a:gd name="T0" fmla="*/ 350 w 365"/>
                <a:gd name="T1" fmla="*/ 38 h 81"/>
                <a:gd name="T2" fmla="*/ 327 w 365"/>
                <a:gd name="T3" fmla="*/ 0 h 81"/>
                <a:gd name="T4" fmla="*/ 313 w 365"/>
                <a:gd name="T5" fmla="*/ 31 h 81"/>
                <a:gd name="T6" fmla="*/ 4 w 365"/>
                <a:gd name="T7" fmla="*/ 39 h 81"/>
                <a:gd name="T8" fmla="*/ 4 w 365"/>
                <a:gd name="T9" fmla="*/ 73 h 81"/>
                <a:gd name="T10" fmla="*/ 57 w 365"/>
                <a:gd name="T11" fmla="*/ 76 h 81"/>
                <a:gd name="T12" fmla="*/ 312 w 365"/>
                <a:gd name="T13" fmla="*/ 65 h 81"/>
                <a:gd name="T14" fmla="*/ 314 w 365"/>
                <a:gd name="T15" fmla="*/ 81 h 81"/>
                <a:gd name="T16" fmla="*/ 365 w 365"/>
                <a:gd name="T17" fmla="*/ 56 h 81"/>
                <a:gd name="T18" fmla="*/ 350 w 365"/>
                <a:gd name="T19" fmla="*/ 38 h 81"/>
                <a:gd name="T20" fmla="*/ 318 w 365"/>
                <a:gd name="T21" fmla="*/ 70 h 81"/>
                <a:gd name="T22" fmla="*/ 316 w 365"/>
                <a:gd name="T23" fmla="*/ 52 h 81"/>
                <a:gd name="T24" fmla="*/ 306 w 365"/>
                <a:gd name="T25" fmla="*/ 59 h 81"/>
                <a:gd name="T26" fmla="*/ 12 w 365"/>
                <a:gd name="T27" fmla="*/ 67 h 81"/>
                <a:gd name="T28" fmla="*/ 10 w 365"/>
                <a:gd name="T29" fmla="*/ 45 h 81"/>
                <a:gd name="T30" fmla="*/ 317 w 365"/>
                <a:gd name="T31" fmla="*/ 39 h 81"/>
                <a:gd name="T32" fmla="*/ 325 w 365"/>
                <a:gd name="T33" fmla="*/ 14 h 81"/>
                <a:gd name="T34" fmla="*/ 352 w 365"/>
                <a:gd name="T35" fmla="*/ 55 h 81"/>
                <a:gd name="T36" fmla="*/ 318 w 365"/>
                <a:gd name="T37" fmla="*/ 7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65" h="81">
                  <a:moveTo>
                    <a:pt x="350" y="38"/>
                  </a:moveTo>
                  <a:cubicBezTo>
                    <a:pt x="344" y="30"/>
                    <a:pt x="329" y="0"/>
                    <a:pt x="327" y="0"/>
                  </a:cubicBezTo>
                  <a:cubicBezTo>
                    <a:pt x="314" y="1"/>
                    <a:pt x="321" y="19"/>
                    <a:pt x="313" y="31"/>
                  </a:cubicBezTo>
                  <a:cubicBezTo>
                    <a:pt x="206" y="41"/>
                    <a:pt x="101" y="43"/>
                    <a:pt x="4" y="39"/>
                  </a:cubicBezTo>
                  <a:cubicBezTo>
                    <a:pt x="0" y="49"/>
                    <a:pt x="5" y="61"/>
                    <a:pt x="4" y="73"/>
                  </a:cubicBezTo>
                  <a:cubicBezTo>
                    <a:pt x="21" y="77"/>
                    <a:pt x="35" y="76"/>
                    <a:pt x="57" y="76"/>
                  </a:cubicBezTo>
                  <a:cubicBezTo>
                    <a:pt x="141" y="74"/>
                    <a:pt x="218" y="74"/>
                    <a:pt x="312" y="65"/>
                  </a:cubicBezTo>
                  <a:cubicBezTo>
                    <a:pt x="313" y="73"/>
                    <a:pt x="311" y="77"/>
                    <a:pt x="314" y="81"/>
                  </a:cubicBezTo>
                  <a:cubicBezTo>
                    <a:pt x="331" y="72"/>
                    <a:pt x="348" y="61"/>
                    <a:pt x="365" y="56"/>
                  </a:cubicBezTo>
                  <a:cubicBezTo>
                    <a:pt x="365" y="50"/>
                    <a:pt x="357" y="46"/>
                    <a:pt x="350" y="38"/>
                  </a:cubicBezTo>
                  <a:close/>
                  <a:moveTo>
                    <a:pt x="318" y="70"/>
                  </a:moveTo>
                  <a:cubicBezTo>
                    <a:pt x="317" y="63"/>
                    <a:pt x="320" y="58"/>
                    <a:pt x="316" y="52"/>
                  </a:cubicBezTo>
                  <a:cubicBezTo>
                    <a:pt x="309" y="50"/>
                    <a:pt x="311" y="58"/>
                    <a:pt x="306" y="59"/>
                  </a:cubicBezTo>
                  <a:cubicBezTo>
                    <a:pt x="213" y="65"/>
                    <a:pt x="105" y="70"/>
                    <a:pt x="12" y="67"/>
                  </a:cubicBezTo>
                  <a:cubicBezTo>
                    <a:pt x="9" y="62"/>
                    <a:pt x="11" y="52"/>
                    <a:pt x="10" y="45"/>
                  </a:cubicBezTo>
                  <a:cubicBezTo>
                    <a:pt x="113" y="58"/>
                    <a:pt x="211" y="45"/>
                    <a:pt x="317" y="39"/>
                  </a:cubicBezTo>
                  <a:cubicBezTo>
                    <a:pt x="322" y="33"/>
                    <a:pt x="322" y="25"/>
                    <a:pt x="325" y="14"/>
                  </a:cubicBezTo>
                  <a:cubicBezTo>
                    <a:pt x="334" y="28"/>
                    <a:pt x="343" y="41"/>
                    <a:pt x="352" y="55"/>
                  </a:cubicBezTo>
                  <a:cubicBezTo>
                    <a:pt x="339" y="58"/>
                    <a:pt x="331" y="66"/>
                    <a:pt x="318" y="7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9" name="Freeform 1140"/>
            <p:cNvSpPr>
              <a:spLocks noEditPoints="1"/>
            </p:cNvSpPr>
            <p:nvPr/>
          </p:nvSpPr>
          <p:spPr bwMode="auto">
            <a:xfrm>
              <a:off x="6828403" y="2035653"/>
              <a:ext cx="141128" cy="165460"/>
            </a:xfrm>
            <a:custGeom>
              <a:avLst/>
              <a:gdLst>
                <a:gd name="T0" fmla="*/ 12 w 38"/>
                <a:gd name="T1" fmla="*/ 28 h 44"/>
                <a:gd name="T2" fmla="*/ 26 w 38"/>
                <a:gd name="T3" fmla="*/ 27 h 44"/>
                <a:gd name="T4" fmla="*/ 34 w 38"/>
                <a:gd name="T5" fmla="*/ 39 h 44"/>
                <a:gd name="T6" fmla="*/ 30 w 38"/>
                <a:gd name="T7" fmla="*/ 2 h 44"/>
                <a:gd name="T8" fmla="*/ 20 w 38"/>
                <a:gd name="T9" fmla="*/ 1 h 44"/>
                <a:gd name="T10" fmla="*/ 3 w 38"/>
                <a:gd name="T11" fmla="*/ 44 h 44"/>
                <a:gd name="T12" fmla="*/ 12 w 38"/>
                <a:gd name="T13" fmla="*/ 28 h 44"/>
                <a:gd name="T14" fmla="*/ 22 w 38"/>
                <a:gd name="T15" fmla="*/ 10 h 44"/>
                <a:gd name="T16" fmla="*/ 24 w 38"/>
                <a:gd name="T17" fmla="*/ 21 h 44"/>
                <a:gd name="T18" fmla="*/ 18 w 38"/>
                <a:gd name="T19" fmla="*/ 21 h 44"/>
                <a:gd name="T20" fmla="*/ 22 w 38"/>
                <a:gd name="T21" fmla="*/ 1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4">
                  <a:moveTo>
                    <a:pt x="12" y="28"/>
                  </a:moveTo>
                  <a:cubicBezTo>
                    <a:pt x="17" y="28"/>
                    <a:pt x="23" y="29"/>
                    <a:pt x="26" y="27"/>
                  </a:cubicBezTo>
                  <a:cubicBezTo>
                    <a:pt x="29" y="30"/>
                    <a:pt x="28" y="39"/>
                    <a:pt x="34" y="39"/>
                  </a:cubicBezTo>
                  <a:cubicBezTo>
                    <a:pt x="38" y="29"/>
                    <a:pt x="27" y="15"/>
                    <a:pt x="30" y="2"/>
                  </a:cubicBezTo>
                  <a:cubicBezTo>
                    <a:pt x="26" y="0"/>
                    <a:pt x="23" y="2"/>
                    <a:pt x="20" y="1"/>
                  </a:cubicBezTo>
                  <a:cubicBezTo>
                    <a:pt x="13" y="13"/>
                    <a:pt x="0" y="26"/>
                    <a:pt x="3" y="44"/>
                  </a:cubicBezTo>
                  <a:cubicBezTo>
                    <a:pt x="11" y="44"/>
                    <a:pt x="6" y="30"/>
                    <a:pt x="12" y="28"/>
                  </a:cubicBezTo>
                  <a:close/>
                  <a:moveTo>
                    <a:pt x="22" y="10"/>
                  </a:moveTo>
                  <a:cubicBezTo>
                    <a:pt x="24" y="12"/>
                    <a:pt x="24" y="16"/>
                    <a:pt x="24" y="21"/>
                  </a:cubicBezTo>
                  <a:cubicBezTo>
                    <a:pt x="23" y="20"/>
                    <a:pt x="18" y="18"/>
                    <a:pt x="18" y="21"/>
                  </a:cubicBezTo>
                  <a:cubicBezTo>
                    <a:pt x="15" y="19"/>
                    <a:pt x="21" y="13"/>
                    <a:pt x="22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0" name="Freeform 1141"/>
            <p:cNvSpPr>
              <a:spLocks noEditPoints="1"/>
            </p:cNvSpPr>
            <p:nvPr/>
          </p:nvSpPr>
          <p:spPr bwMode="auto">
            <a:xfrm>
              <a:off x="8828524" y="2539332"/>
              <a:ext cx="141128" cy="167894"/>
            </a:xfrm>
            <a:custGeom>
              <a:avLst/>
              <a:gdLst>
                <a:gd name="T0" fmla="*/ 29 w 38"/>
                <a:gd name="T1" fmla="*/ 3 h 45"/>
                <a:gd name="T2" fmla="*/ 20 w 38"/>
                <a:gd name="T3" fmla="*/ 1 h 45"/>
                <a:gd name="T4" fmla="*/ 2 w 38"/>
                <a:gd name="T5" fmla="*/ 45 h 45"/>
                <a:gd name="T6" fmla="*/ 12 w 38"/>
                <a:gd name="T7" fmla="*/ 29 h 45"/>
                <a:gd name="T8" fmla="*/ 25 w 38"/>
                <a:gd name="T9" fmla="*/ 28 h 45"/>
                <a:gd name="T10" fmla="*/ 33 w 38"/>
                <a:gd name="T11" fmla="*/ 40 h 45"/>
                <a:gd name="T12" fmla="*/ 29 w 38"/>
                <a:gd name="T13" fmla="*/ 3 h 45"/>
                <a:gd name="T14" fmla="*/ 24 w 38"/>
                <a:gd name="T15" fmla="*/ 22 h 45"/>
                <a:gd name="T16" fmla="*/ 17 w 38"/>
                <a:gd name="T17" fmla="*/ 22 h 45"/>
                <a:gd name="T18" fmla="*/ 21 w 38"/>
                <a:gd name="T19" fmla="*/ 11 h 45"/>
                <a:gd name="T20" fmla="*/ 24 w 38"/>
                <a:gd name="T21" fmla="*/ 2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" h="45">
                  <a:moveTo>
                    <a:pt x="29" y="3"/>
                  </a:moveTo>
                  <a:cubicBezTo>
                    <a:pt x="25" y="0"/>
                    <a:pt x="22" y="3"/>
                    <a:pt x="20" y="1"/>
                  </a:cubicBezTo>
                  <a:cubicBezTo>
                    <a:pt x="13" y="14"/>
                    <a:pt x="0" y="26"/>
                    <a:pt x="2" y="45"/>
                  </a:cubicBezTo>
                  <a:cubicBezTo>
                    <a:pt x="11" y="45"/>
                    <a:pt x="6" y="31"/>
                    <a:pt x="12" y="29"/>
                  </a:cubicBezTo>
                  <a:cubicBezTo>
                    <a:pt x="16" y="28"/>
                    <a:pt x="22" y="30"/>
                    <a:pt x="25" y="28"/>
                  </a:cubicBezTo>
                  <a:cubicBezTo>
                    <a:pt x="28" y="31"/>
                    <a:pt x="27" y="39"/>
                    <a:pt x="33" y="40"/>
                  </a:cubicBezTo>
                  <a:cubicBezTo>
                    <a:pt x="38" y="30"/>
                    <a:pt x="27" y="16"/>
                    <a:pt x="29" y="3"/>
                  </a:cubicBezTo>
                  <a:close/>
                  <a:moveTo>
                    <a:pt x="24" y="22"/>
                  </a:moveTo>
                  <a:cubicBezTo>
                    <a:pt x="23" y="21"/>
                    <a:pt x="17" y="19"/>
                    <a:pt x="17" y="22"/>
                  </a:cubicBezTo>
                  <a:cubicBezTo>
                    <a:pt x="14" y="19"/>
                    <a:pt x="20" y="14"/>
                    <a:pt x="21" y="11"/>
                  </a:cubicBezTo>
                  <a:cubicBezTo>
                    <a:pt x="23" y="13"/>
                    <a:pt x="24" y="17"/>
                    <a:pt x="24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1" name="Freeform 1142"/>
            <p:cNvSpPr>
              <a:spLocks/>
            </p:cNvSpPr>
            <p:nvPr/>
          </p:nvSpPr>
          <p:spPr bwMode="auto">
            <a:xfrm>
              <a:off x="9283540" y="2125682"/>
              <a:ext cx="396618" cy="70565"/>
            </a:xfrm>
            <a:custGeom>
              <a:avLst/>
              <a:gdLst>
                <a:gd name="T0" fmla="*/ 23 w 106"/>
                <a:gd name="T1" fmla="*/ 8 h 19"/>
                <a:gd name="T2" fmla="*/ 48 w 106"/>
                <a:gd name="T3" fmla="*/ 15 h 19"/>
                <a:gd name="T4" fmla="*/ 63 w 106"/>
                <a:gd name="T5" fmla="*/ 8 h 19"/>
                <a:gd name="T6" fmla="*/ 106 w 106"/>
                <a:gd name="T7" fmla="*/ 4 h 19"/>
                <a:gd name="T8" fmla="*/ 62 w 106"/>
                <a:gd name="T9" fmla="*/ 0 h 19"/>
                <a:gd name="T10" fmla="*/ 43 w 106"/>
                <a:gd name="T11" fmla="*/ 7 h 19"/>
                <a:gd name="T12" fmla="*/ 29 w 106"/>
                <a:gd name="T13" fmla="*/ 1 h 19"/>
                <a:gd name="T14" fmla="*/ 17 w 106"/>
                <a:gd name="T15" fmla="*/ 2 h 19"/>
                <a:gd name="T16" fmla="*/ 3 w 106"/>
                <a:gd name="T17" fmla="*/ 16 h 19"/>
                <a:gd name="T18" fmla="*/ 23 w 106"/>
                <a:gd name="T1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6" h="19">
                  <a:moveTo>
                    <a:pt x="23" y="8"/>
                  </a:moveTo>
                  <a:cubicBezTo>
                    <a:pt x="31" y="8"/>
                    <a:pt x="39" y="15"/>
                    <a:pt x="48" y="15"/>
                  </a:cubicBezTo>
                  <a:cubicBezTo>
                    <a:pt x="54" y="14"/>
                    <a:pt x="57" y="11"/>
                    <a:pt x="63" y="8"/>
                  </a:cubicBezTo>
                  <a:cubicBezTo>
                    <a:pt x="74" y="19"/>
                    <a:pt x="106" y="18"/>
                    <a:pt x="106" y="4"/>
                  </a:cubicBezTo>
                  <a:cubicBezTo>
                    <a:pt x="92" y="12"/>
                    <a:pt x="75" y="7"/>
                    <a:pt x="62" y="0"/>
                  </a:cubicBezTo>
                  <a:cubicBezTo>
                    <a:pt x="55" y="4"/>
                    <a:pt x="52" y="9"/>
                    <a:pt x="43" y="7"/>
                  </a:cubicBezTo>
                  <a:cubicBezTo>
                    <a:pt x="38" y="7"/>
                    <a:pt x="34" y="2"/>
                    <a:pt x="29" y="1"/>
                  </a:cubicBezTo>
                  <a:cubicBezTo>
                    <a:pt x="26" y="1"/>
                    <a:pt x="20" y="1"/>
                    <a:pt x="17" y="2"/>
                  </a:cubicBezTo>
                  <a:cubicBezTo>
                    <a:pt x="11" y="4"/>
                    <a:pt x="0" y="10"/>
                    <a:pt x="3" y="16"/>
                  </a:cubicBezTo>
                  <a:cubicBezTo>
                    <a:pt x="12" y="19"/>
                    <a:pt x="13" y="8"/>
                    <a:pt x="23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2" name="Freeform 1143"/>
            <p:cNvSpPr>
              <a:spLocks/>
            </p:cNvSpPr>
            <p:nvPr/>
          </p:nvSpPr>
          <p:spPr bwMode="auto">
            <a:xfrm>
              <a:off x="11548882" y="2201113"/>
              <a:ext cx="63264" cy="77864"/>
            </a:xfrm>
            <a:custGeom>
              <a:avLst/>
              <a:gdLst>
                <a:gd name="T0" fmla="*/ 9 w 17"/>
                <a:gd name="T1" fmla="*/ 21 h 21"/>
                <a:gd name="T2" fmla="*/ 12 w 17"/>
                <a:gd name="T3" fmla="*/ 18 h 21"/>
                <a:gd name="T4" fmla="*/ 14 w 17"/>
                <a:gd name="T5" fmla="*/ 0 h 21"/>
                <a:gd name="T6" fmla="*/ 9 w 17"/>
                <a:gd name="T7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" h="21">
                  <a:moveTo>
                    <a:pt x="9" y="21"/>
                  </a:moveTo>
                  <a:cubicBezTo>
                    <a:pt x="9" y="19"/>
                    <a:pt x="12" y="20"/>
                    <a:pt x="12" y="18"/>
                  </a:cubicBezTo>
                  <a:cubicBezTo>
                    <a:pt x="9" y="15"/>
                    <a:pt x="17" y="4"/>
                    <a:pt x="14" y="0"/>
                  </a:cubicBezTo>
                  <a:cubicBezTo>
                    <a:pt x="6" y="1"/>
                    <a:pt x="0" y="20"/>
                    <a:pt x="9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3" name="Freeform 1144"/>
            <p:cNvSpPr>
              <a:spLocks/>
            </p:cNvSpPr>
            <p:nvPr/>
          </p:nvSpPr>
          <p:spPr bwMode="auto">
            <a:xfrm>
              <a:off x="11429655" y="2201113"/>
              <a:ext cx="82730" cy="148428"/>
            </a:xfrm>
            <a:custGeom>
              <a:avLst/>
              <a:gdLst>
                <a:gd name="T0" fmla="*/ 20 w 22"/>
                <a:gd name="T1" fmla="*/ 26 h 40"/>
                <a:gd name="T2" fmla="*/ 9 w 22"/>
                <a:gd name="T3" fmla="*/ 24 h 40"/>
                <a:gd name="T4" fmla="*/ 7 w 22"/>
                <a:gd name="T5" fmla="*/ 0 h 40"/>
                <a:gd name="T6" fmla="*/ 0 w 22"/>
                <a:gd name="T7" fmla="*/ 31 h 40"/>
                <a:gd name="T8" fmla="*/ 20 w 22"/>
                <a:gd name="T9" fmla="*/ 2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40">
                  <a:moveTo>
                    <a:pt x="20" y="26"/>
                  </a:moveTo>
                  <a:cubicBezTo>
                    <a:pt x="19" y="23"/>
                    <a:pt x="11" y="29"/>
                    <a:pt x="9" y="24"/>
                  </a:cubicBezTo>
                  <a:cubicBezTo>
                    <a:pt x="7" y="16"/>
                    <a:pt x="17" y="4"/>
                    <a:pt x="7" y="0"/>
                  </a:cubicBezTo>
                  <a:cubicBezTo>
                    <a:pt x="2" y="7"/>
                    <a:pt x="2" y="20"/>
                    <a:pt x="0" y="31"/>
                  </a:cubicBezTo>
                  <a:cubicBezTo>
                    <a:pt x="9" y="31"/>
                    <a:pt x="22" y="40"/>
                    <a:pt x="2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4" name="Freeform 1145"/>
            <p:cNvSpPr>
              <a:spLocks/>
            </p:cNvSpPr>
            <p:nvPr/>
          </p:nvSpPr>
          <p:spPr bwMode="auto">
            <a:xfrm>
              <a:off x="11052502" y="2218145"/>
              <a:ext cx="126528" cy="172760"/>
            </a:xfrm>
            <a:custGeom>
              <a:avLst/>
              <a:gdLst>
                <a:gd name="T0" fmla="*/ 32 w 34"/>
                <a:gd name="T1" fmla="*/ 0 h 46"/>
                <a:gd name="T2" fmla="*/ 28 w 34"/>
                <a:gd name="T3" fmla="*/ 0 h 46"/>
                <a:gd name="T4" fmla="*/ 25 w 34"/>
                <a:gd name="T5" fmla="*/ 12 h 46"/>
                <a:gd name="T6" fmla="*/ 14 w 34"/>
                <a:gd name="T7" fmla="*/ 11 h 46"/>
                <a:gd name="T8" fmla="*/ 15 w 34"/>
                <a:gd name="T9" fmla="*/ 2 h 46"/>
                <a:gd name="T10" fmla="*/ 18 w 34"/>
                <a:gd name="T11" fmla="*/ 26 h 46"/>
                <a:gd name="T12" fmla="*/ 12 w 34"/>
                <a:gd name="T13" fmla="*/ 19 h 46"/>
                <a:gd name="T14" fmla="*/ 25 w 34"/>
                <a:gd name="T15" fmla="*/ 18 h 46"/>
                <a:gd name="T16" fmla="*/ 32 w 34"/>
                <a:gd name="T17" fmla="*/ 31 h 46"/>
                <a:gd name="T18" fmla="*/ 32 w 34"/>
                <a:gd name="T1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46">
                  <a:moveTo>
                    <a:pt x="32" y="0"/>
                  </a:moveTo>
                  <a:cubicBezTo>
                    <a:pt x="31" y="0"/>
                    <a:pt x="29" y="0"/>
                    <a:pt x="28" y="0"/>
                  </a:cubicBezTo>
                  <a:cubicBezTo>
                    <a:pt x="25" y="4"/>
                    <a:pt x="29" y="8"/>
                    <a:pt x="25" y="12"/>
                  </a:cubicBezTo>
                  <a:cubicBezTo>
                    <a:pt x="20" y="13"/>
                    <a:pt x="19" y="10"/>
                    <a:pt x="14" y="11"/>
                  </a:cubicBezTo>
                  <a:cubicBezTo>
                    <a:pt x="15" y="9"/>
                    <a:pt x="15" y="6"/>
                    <a:pt x="15" y="2"/>
                  </a:cubicBezTo>
                  <a:cubicBezTo>
                    <a:pt x="0" y="1"/>
                    <a:pt x="8" y="46"/>
                    <a:pt x="18" y="26"/>
                  </a:cubicBezTo>
                  <a:cubicBezTo>
                    <a:pt x="13" y="27"/>
                    <a:pt x="13" y="23"/>
                    <a:pt x="12" y="19"/>
                  </a:cubicBezTo>
                  <a:cubicBezTo>
                    <a:pt x="18" y="20"/>
                    <a:pt x="22" y="19"/>
                    <a:pt x="25" y="18"/>
                  </a:cubicBezTo>
                  <a:cubicBezTo>
                    <a:pt x="28" y="22"/>
                    <a:pt x="25" y="31"/>
                    <a:pt x="32" y="31"/>
                  </a:cubicBezTo>
                  <a:cubicBezTo>
                    <a:pt x="34" y="24"/>
                    <a:pt x="34" y="7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5" name="Freeform 1146"/>
            <p:cNvSpPr>
              <a:spLocks noEditPoints="1"/>
            </p:cNvSpPr>
            <p:nvPr/>
          </p:nvSpPr>
          <p:spPr bwMode="auto">
            <a:xfrm>
              <a:off x="10159505" y="2196247"/>
              <a:ext cx="131395" cy="160594"/>
            </a:xfrm>
            <a:custGeom>
              <a:avLst/>
              <a:gdLst>
                <a:gd name="T0" fmla="*/ 21 w 35"/>
                <a:gd name="T1" fmla="*/ 2 h 43"/>
                <a:gd name="T2" fmla="*/ 16 w 35"/>
                <a:gd name="T3" fmla="*/ 1 h 43"/>
                <a:gd name="T4" fmla="*/ 4 w 35"/>
                <a:gd name="T5" fmla="*/ 37 h 43"/>
                <a:gd name="T6" fmla="*/ 11 w 35"/>
                <a:gd name="T7" fmla="*/ 27 h 43"/>
                <a:gd name="T8" fmla="*/ 23 w 35"/>
                <a:gd name="T9" fmla="*/ 26 h 43"/>
                <a:gd name="T10" fmla="*/ 29 w 35"/>
                <a:gd name="T11" fmla="*/ 43 h 43"/>
                <a:gd name="T12" fmla="*/ 25 w 35"/>
                <a:gd name="T13" fmla="*/ 14 h 43"/>
                <a:gd name="T14" fmla="*/ 21 w 35"/>
                <a:gd name="T15" fmla="*/ 2 h 43"/>
                <a:gd name="T16" fmla="*/ 15 w 35"/>
                <a:gd name="T17" fmla="*/ 19 h 43"/>
                <a:gd name="T18" fmla="*/ 16 w 35"/>
                <a:gd name="T19" fmla="*/ 13 h 43"/>
                <a:gd name="T20" fmla="*/ 21 w 35"/>
                <a:gd name="T21" fmla="*/ 18 h 43"/>
                <a:gd name="T22" fmla="*/ 15 w 35"/>
                <a:gd name="T23" fmla="*/ 1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" h="43">
                  <a:moveTo>
                    <a:pt x="21" y="2"/>
                  </a:moveTo>
                  <a:cubicBezTo>
                    <a:pt x="19" y="2"/>
                    <a:pt x="19" y="0"/>
                    <a:pt x="16" y="1"/>
                  </a:cubicBezTo>
                  <a:cubicBezTo>
                    <a:pt x="13" y="13"/>
                    <a:pt x="0" y="26"/>
                    <a:pt x="4" y="37"/>
                  </a:cubicBezTo>
                  <a:cubicBezTo>
                    <a:pt x="11" y="38"/>
                    <a:pt x="9" y="31"/>
                    <a:pt x="11" y="27"/>
                  </a:cubicBezTo>
                  <a:cubicBezTo>
                    <a:pt x="15" y="27"/>
                    <a:pt x="18" y="25"/>
                    <a:pt x="23" y="26"/>
                  </a:cubicBezTo>
                  <a:cubicBezTo>
                    <a:pt x="26" y="31"/>
                    <a:pt x="22" y="43"/>
                    <a:pt x="29" y="43"/>
                  </a:cubicBezTo>
                  <a:cubicBezTo>
                    <a:pt x="35" y="34"/>
                    <a:pt x="28" y="20"/>
                    <a:pt x="25" y="14"/>
                  </a:cubicBezTo>
                  <a:cubicBezTo>
                    <a:pt x="23" y="9"/>
                    <a:pt x="24" y="4"/>
                    <a:pt x="21" y="2"/>
                  </a:cubicBezTo>
                  <a:close/>
                  <a:moveTo>
                    <a:pt x="15" y="19"/>
                  </a:moveTo>
                  <a:cubicBezTo>
                    <a:pt x="16" y="18"/>
                    <a:pt x="17" y="16"/>
                    <a:pt x="16" y="13"/>
                  </a:cubicBezTo>
                  <a:cubicBezTo>
                    <a:pt x="21" y="11"/>
                    <a:pt x="17" y="18"/>
                    <a:pt x="21" y="18"/>
                  </a:cubicBezTo>
                  <a:cubicBezTo>
                    <a:pt x="20" y="20"/>
                    <a:pt x="17" y="19"/>
                    <a:pt x="15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6" name="Freeform 1147"/>
            <p:cNvSpPr>
              <a:spLocks/>
            </p:cNvSpPr>
            <p:nvPr/>
          </p:nvSpPr>
          <p:spPr bwMode="auto">
            <a:xfrm>
              <a:off x="10962473" y="2201113"/>
              <a:ext cx="109496" cy="143562"/>
            </a:xfrm>
            <a:custGeom>
              <a:avLst/>
              <a:gdLst>
                <a:gd name="T0" fmla="*/ 25 w 29"/>
                <a:gd name="T1" fmla="*/ 38 h 39"/>
                <a:gd name="T2" fmla="*/ 15 w 29"/>
                <a:gd name="T3" fmla="*/ 21 h 39"/>
                <a:gd name="T4" fmla="*/ 29 w 29"/>
                <a:gd name="T5" fmla="*/ 11 h 39"/>
                <a:gd name="T6" fmla="*/ 25 w 29"/>
                <a:gd name="T7" fmla="*/ 3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39">
                  <a:moveTo>
                    <a:pt x="25" y="38"/>
                  </a:moveTo>
                  <a:cubicBezTo>
                    <a:pt x="27" y="27"/>
                    <a:pt x="13" y="32"/>
                    <a:pt x="15" y="21"/>
                  </a:cubicBezTo>
                  <a:cubicBezTo>
                    <a:pt x="17" y="14"/>
                    <a:pt x="29" y="19"/>
                    <a:pt x="29" y="11"/>
                  </a:cubicBezTo>
                  <a:cubicBezTo>
                    <a:pt x="4" y="0"/>
                    <a:pt x="0" y="39"/>
                    <a:pt x="25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7" name="Freeform 1148"/>
            <p:cNvSpPr>
              <a:spLocks noEditPoints="1"/>
            </p:cNvSpPr>
            <p:nvPr/>
          </p:nvSpPr>
          <p:spPr bwMode="auto">
            <a:xfrm>
              <a:off x="11171731" y="2201113"/>
              <a:ext cx="131395" cy="150861"/>
            </a:xfrm>
            <a:custGeom>
              <a:avLst/>
              <a:gdLst>
                <a:gd name="T0" fmla="*/ 21 w 35"/>
                <a:gd name="T1" fmla="*/ 38 h 41"/>
                <a:gd name="T2" fmla="*/ 28 w 35"/>
                <a:gd name="T3" fmla="*/ 13 h 41"/>
                <a:gd name="T4" fmla="*/ 21 w 35"/>
                <a:gd name="T5" fmla="*/ 38 h 41"/>
                <a:gd name="T6" fmla="*/ 26 w 35"/>
                <a:gd name="T7" fmla="*/ 21 h 41"/>
                <a:gd name="T8" fmla="*/ 20 w 35"/>
                <a:gd name="T9" fmla="*/ 31 h 41"/>
                <a:gd name="T10" fmla="*/ 13 w 35"/>
                <a:gd name="T11" fmla="*/ 19 h 41"/>
                <a:gd name="T12" fmla="*/ 26 w 35"/>
                <a:gd name="T13" fmla="*/ 2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41">
                  <a:moveTo>
                    <a:pt x="21" y="38"/>
                  </a:moveTo>
                  <a:cubicBezTo>
                    <a:pt x="31" y="37"/>
                    <a:pt x="35" y="23"/>
                    <a:pt x="28" y="13"/>
                  </a:cubicBezTo>
                  <a:cubicBezTo>
                    <a:pt x="0" y="0"/>
                    <a:pt x="0" y="41"/>
                    <a:pt x="21" y="38"/>
                  </a:cubicBezTo>
                  <a:close/>
                  <a:moveTo>
                    <a:pt x="26" y="21"/>
                  </a:moveTo>
                  <a:cubicBezTo>
                    <a:pt x="26" y="27"/>
                    <a:pt x="23" y="29"/>
                    <a:pt x="20" y="31"/>
                  </a:cubicBezTo>
                  <a:cubicBezTo>
                    <a:pt x="15" y="30"/>
                    <a:pt x="13" y="26"/>
                    <a:pt x="13" y="19"/>
                  </a:cubicBezTo>
                  <a:cubicBezTo>
                    <a:pt x="18" y="17"/>
                    <a:pt x="22" y="16"/>
                    <a:pt x="2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8" name="Freeform 1149"/>
            <p:cNvSpPr>
              <a:spLocks noEditPoints="1"/>
            </p:cNvSpPr>
            <p:nvPr/>
          </p:nvSpPr>
          <p:spPr bwMode="auto">
            <a:xfrm>
              <a:off x="11281226" y="2196247"/>
              <a:ext cx="155727" cy="148428"/>
            </a:xfrm>
            <a:custGeom>
              <a:avLst/>
              <a:gdLst>
                <a:gd name="T0" fmla="*/ 19 w 42"/>
                <a:gd name="T1" fmla="*/ 40 h 40"/>
                <a:gd name="T2" fmla="*/ 11 w 42"/>
                <a:gd name="T3" fmla="*/ 14 h 40"/>
                <a:gd name="T4" fmla="*/ 19 w 42"/>
                <a:gd name="T5" fmla="*/ 40 h 40"/>
                <a:gd name="T6" fmla="*/ 13 w 42"/>
                <a:gd name="T7" fmla="*/ 21 h 40"/>
                <a:gd name="T8" fmla="*/ 26 w 42"/>
                <a:gd name="T9" fmla="*/ 23 h 40"/>
                <a:gd name="T10" fmla="*/ 16 w 42"/>
                <a:gd name="T11" fmla="*/ 33 h 40"/>
                <a:gd name="T12" fmla="*/ 13 w 42"/>
                <a:gd name="T13" fmla="*/ 2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19" y="40"/>
                  </a:moveTo>
                  <a:cubicBezTo>
                    <a:pt x="42" y="40"/>
                    <a:pt x="31" y="0"/>
                    <a:pt x="11" y="14"/>
                  </a:cubicBezTo>
                  <a:cubicBezTo>
                    <a:pt x="0" y="21"/>
                    <a:pt x="8" y="40"/>
                    <a:pt x="19" y="40"/>
                  </a:cubicBezTo>
                  <a:close/>
                  <a:moveTo>
                    <a:pt x="13" y="21"/>
                  </a:moveTo>
                  <a:cubicBezTo>
                    <a:pt x="17" y="19"/>
                    <a:pt x="24" y="20"/>
                    <a:pt x="26" y="23"/>
                  </a:cubicBezTo>
                  <a:cubicBezTo>
                    <a:pt x="26" y="30"/>
                    <a:pt x="23" y="33"/>
                    <a:pt x="16" y="33"/>
                  </a:cubicBezTo>
                  <a:cubicBezTo>
                    <a:pt x="15" y="29"/>
                    <a:pt x="13" y="26"/>
                    <a:pt x="13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9" name="Freeform 1150"/>
            <p:cNvSpPr>
              <a:spLocks/>
            </p:cNvSpPr>
            <p:nvPr/>
          </p:nvSpPr>
          <p:spPr bwMode="auto">
            <a:xfrm>
              <a:off x="10891908" y="2232745"/>
              <a:ext cx="97329" cy="111929"/>
            </a:xfrm>
            <a:custGeom>
              <a:avLst/>
              <a:gdLst>
                <a:gd name="T0" fmla="*/ 2 w 26"/>
                <a:gd name="T1" fmla="*/ 5 h 30"/>
                <a:gd name="T2" fmla="*/ 13 w 26"/>
                <a:gd name="T3" fmla="*/ 19 h 30"/>
                <a:gd name="T4" fmla="*/ 1 w 26"/>
                <a:gd name="T5" fmla="*/ 23 h 30"/>
                <a:gd name="T6" fmla="*/ 2 w 26"/>
                <a:gd name="T7" fmla="*/ 29 h 30"/>
                <a:gd name="T8" fmla="*/ 20 w 26"/>
                <a:gd name="T9" fmla="*/ 21 h 30"/>
                <a:gd name="T10" fmla="*/ 13 w 26"/>
                <a:gd name="T11" fmla="*/ 8 h 30"/>
                <a:gd name="T12" fmla="*/ 26 w 26"/>
                <a:gd name="T13" fmla="*/ 10 h 30"/>
                <a:gd name="T14" fmla="*/ 26 w 26"/>
                <a:gd name="T15" fmla="*/ 3 h 30"/>
                <a:gd name="T16" fmla="*/ 2 w 26"/>
                <a:gd name="T17" fmla="*/ 5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" h="30">
                  <a:moveTo>
                    <a:pt x="2" y="5"/>
                  </a:moveTo>
                  <a:cubicBezTo>
                    <a:pt x="3" y="12"/>
                    <a:pt x="9" y="15"/>
                    <a:pt x="13" y="19"/>
                  </a:cubicBezTo>
                  <a:cubicBezTo>
                    <a:pt x="9" y="23"/>
                    <a:pt x="5" y="22"/>
                    <a:pt x="1" y="23"/>
                  </a:cubicBezTo>
                  <a:cubicBezTo>
                    <a:pt x="0" y="26"/>
                    <a:pt x="2" y="26"/>
                    <a:pt x="2" y="29"/>
                  </a:cubicBezTo>
                  <a:cubicBezTo>
                    <a:pt x="11" y="30"/>
                    <a:pt x="16" y="26"/>
                    <a:pt x="20" y="21"/>
                  </a:cubicBezTo>
                  <a:cubicBezTo>
                    <a:pt x="20" y="14"/>
                    <a:pt x="14" y="14"/>
                    <a:pt x="13" y="8"/>
                  </a:cubicBezTo>
                  <a:cubicBezTo>
                    <a:pt x="21" y="8"/>
                    <a:pt x="19" y="9"/>
                    <a:pt x="26" y="10"/>
                  </a:cubicBezTo>
                  <a:cubicBezTo>
                    <a:pt x="26" y="7"/>
                    <a:pt x="26" y="5"/>
                    <a:pt x="26" y="3"/>
                  </a:cubicBezTo>
                  <a:cubicBezTo>
                    <a:pt x="18" y="0"/>
                    <a:pt x="7" y="0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0" name="Freeform 1151"/>
            <p:cNvSpPr>
              <a:spLocks noEditPoints="1"/>
            </p:cNvSpPr>
            <p:nvPr/>
          </p:nvSpPr>
          <p:spPr bwMode="auto">
            <a:xfrm>
              <a:off x="8305379" y="2152449"/>
              <a:ext cx="131395" cy="141128"/>
            </a:xfrm>
            <a:custGeom>
              <a:avLst/>
              <a:gdLst>
                <a:gd name="T0" fmla="*/ 34 w 35"/>
                <a:gd name="T1" fmla="*/ 25 h 38"/>
                <a:gd name="T2" fmla="*/ 32 w 35"/>
                <a:gd name="T3" fmla="*/ 9 h 38"/>
                <a:gd name="T4" fmla="*/ 1 w 35"/>
                <a:gd name="T5" fmla="*/ 13 h 38"/>
                <a:gd name="T6" fmla="*/ 34 w 35"/>
                <a:gd name="T7" fmla="*/ 25 h 38"/>
                <a:gd name="T8" fmla="*/ 28 w 35"/>
                <a:gd name="T9" fmla="*/ 22 h 38"/>
                <a:gd name="T10" fmla="*/ 7 w 35"/>
                <a:gd name="T11" fmla="*/ 13 h 38"/>
                <a:gd name="T12" fmla="*/ 28 w 35"/>
                <a:gd name="T13" fmla="*/ 2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38">
                  <a:moveTo>
                    <a:pt x="34" y="25"/>
                  </a:moveTo>
                  <a:cubicBezTo>
                    <a:pt x="35" y="19"/>
                    <a:pt x="33" y="14"/>
                    <a:pt x="32" y="9"/>
                  </a:cubicBezTo>
                  <a:cubicBezTo>
                    <a:pt x="21" y="0"/>
                    <a:pt x="1" y="0"/>
                    <a:pt x="1" y="13"/>
                  </a:cubicBezTo>
                  <a:cubicBezTo>
                    <a:pt x="0" y="25"/>
                    <a:pt x="24" y="38"/>
                    <a:pt x="34" y="25"/>
                  </a:cubicBezTo>
                  <a:close/>
                  <a:moveTo>
                    <a:pt x="28" y="22"/>
                  </a:moveTo>
                  <a:cubicBezTo>
                    <a:pt x="20" y="28"/>
                    <a:pt x="11" y="20"/>
                    <a:pt x="7" y="13"/>
                  </a:cubicBezTo>
                  <a:cubicBezTo>
                    <a:pt x="13" y="6"/>
                    <a:pt x="29" y="11"/>
                    <a:pt x="28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1" name="Freeform 1152"/>
            <p:cNvSpPr>
              <a:spLocks/>
            </p:cNvSpPr>
            <p:nvPr/>
          </p:nvSpPr>
          <p:spPr bwMode="auto">
            <a:xfrm>
              <a:off x="10359030" y="2223012"/>
              <a:ext cx="141128" cy="136261"/>
            </a:xfrm>
            <a:custGeom>
              <a:avLst/>
              <a:gdLst>
                <a:gd name="T0" fmla="*/ 29 w 38"/>
                <a:gd name="T1" fmla="*/ 6 h 37"/>
                <a:gd name="T2" fmla="*/ 12 w 38"/>
                <a:gd name="T3" fmla="*/ 16 h 37"/>
                <a:gd name="T4" fmla="*/ 14 w 38"/>
                <a:gd name="T5" fmla="*/ 2 h 37"/>
                <a:gd name="T6" fmla="*/ 9 w 38"/>
                <a:gd name="T7" fmla="*/ 1 h 37"/>
                <a:gd name="T8" fmla="*/ 11 w 38"/>
                <a:gd name="T9" fmla="*/ 36 h 37"/>
                <a:gd name="T10" fmla="*/ 14 w 38"/>
                <a:gd name="T11" fmla="*/ 29 h 37"/>
                <a:gd name="T12" fmla="*/ 30 w 38"/>
                <a:gd name="T13" fmla="*/ 37 h 37"/>
                <a:gd name="T14" fmla="*/ 19 w 38"/>
                <a:gd name="T15" fmla="*/ 24 h 37"/>
                <a:gd name="T16" fmla="*/ 29 w 38"/>
                <a:gd name="T17" fmla="*/ 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37">
                  <a:moveTo>
                    <a:pt x="29" y="6"/>
                  </a:moveTo>
                  <a:cubicBezTo>
                    <a:pt x="24" y="10"/>
                    <a:pt x="21" y="16"/>
                    <a:pt x="12" y="16"/>
                  </a:cubicBezTo>
                  <a:cubicBezTo>
                    <a:pt x="11" y="10"/>
                    <a:pt x="16" y="6"/>
                    <a:pt x="14" y="2"/>
                  </a:cubicBezTo>
                  <a:cubicBezTo>
                    <a:pt x="12" y="2"/>
                    <a:pt x="12" y="0"/>
                    <a:pt x="9" y="1"/>
                  </a:cubicBezTo>
                  <a:cubicBezTo>
                    <a:pt x="7" y="8"/>
                    <a:pt x="0" y="32"/>
                    <a:pt x="11" y="36"/>
                  </a:cubicBezTo>
                  <a:cubicBezTo>
                    <a:pt x="17" y="36"/>
                    <a:pt x="10" y="30"/>
                    <a:pt x="14" y="29"/>
                  </a:cubicBezTo>
                  <a:cubicBezTo>
                    <a:pt x="18" y="32"/>
                    <a:pt x="23" y="35"/>
                    <a:pt x="30" y="37"/>
                  </a:cubicBezTo>
                  <a:cubicBezTo>
                    <a:pt x="35" y="28"/>
                    <a:pt x="22" y="29"/>
                    <a:pt x="19" y="24"/>
                  </a:cubicBezTo>
                  <a:cubicBezTo>
                    <a:pt x="21" y="17"/>
                    <a:pt x="38" y="14"/>
                    <a:pt x="29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2" name="Freeform 1153"/>
            <p:cNvSpPr>
              <a:spLocks noEditPoints="1"/>
            </p:cNvSpPr>
            <p:nvPr/>
          </p:nvSpPr>
          <p:spPr bwMode="auto">
            <a:xfrm>
              <a:off x="10037843" y="2218145"/>
              <a:ext cx="114363" cy="138695"/>
            </a:xfrm>
            <a:custGeom>
              <a:avLst/>
              <a:gdLst>
                <a:gd name="T0" fmla="*/ 8 w 31"/>
                <a:gd name="T1" fmla="*/ 0 h 37"/>
                <a:gd name="T2" fmla="*/ 4 w 31"/>
                <a:gd name="T3" fmla="*/ 35 h 37"/>
                <a:gd name="T4" fmla="*/ 27 w 31"/>
                <a:gd name="T5" fmla="*/ 33 h 37"/>
                <a:gd name="T6" fmla="*/ 30 w 31"/>
                <a:gd name="T7" fmla="*/ 14 h 37"/>
                <a:gd name="T8" fmla="*/ 8 w 31"/>
                <a:gd name="T9" fmla="*/ 0 h 37"/>
                <a:gd name="T10" fmla="*/ 12 w 31"/>
                <a:gd name="T11" fmla="*/ 9 h 37"/>
                <a:gd name="T12" fmla="*/ 22 w 31"/>
                <a:gd name="T13" fmla="*/ 16 h 37"/>
                <a:gd name="T14" fmla="*/ 11 w 31"/>
                <a:gd name="T15" fmla="*/ 17 h 37"/>
                <a:gd name="T16" fmla="*/ 12 w 31"/>
                <a:gd name="T17" fmla="*/ 9 h 37"/>
                <a:gd name="T18" fmla="*/ 9 w 31"/>
                <a:gd name="T19" fmla="*/ 30 h 37"/>
                <a:gd name="T20" fmla="*/ 23 w 31"/>
                <a:gd name="T21" fmla="*/ 26 h 37"/>
                <a:gd name="T22" fmla="*/ 9 w 31"/>
                <a:gd name="T23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37">
                  <a:moveTo>
                    <a:pt x="8" y="0"/>
                  </a:moveTo>
                  <a:cubicBezTo>
                    <a:pt x="4" y="10"/>
                    <a:pt x="0" y="23"/>
                    <a:pt x="4" y="35"/>
                  </a:cubicBezTo>
                  <a:cubicBezTo>
                    <a:pt x="9" y="37"/>
                    <a:pt x="20" y="37"/>
                    <a:pt x="27" y="33"/>
                  </a:cubicBezTo>
                  <a:cubicBezTo>
                    <a:pt x="31" y="24"/>
                    <a:pt x="23" y="20"/>
                    <a:pt x="30" y="14"/>
                  </a:cubicBezTo>
                  <a:cubicBezTo>
                    <a:pt x="24" y="8"/>
                    <a:pt x="20" y="0"/>
                    <a:pt x="8" y="0"/>
                  </a:cubicBezTo>
                  <a:close/>
                  <a:moveTo>
                    <a:pt x="12" y="9"/>
                  </a:moveTo>
                  <a:cubicBezTo>
                    <a:pt x="16" y="10"/>
                    <a:pt x="22" y="11"/>
                    <a:pt x="22" y="16"/>
                  </a:cubicBezTo>
                  <a:cubicBezTo>
                    <a:pt x="17" y="16"/>
                    <a:pt x="16" y="19"/>
                    <a:pt x="11" y="17"/>
                  </a:cubicBezTo>
                  <a:cubicBezTo>
                    <a:pt x="10" y="14"/>
                    <a:pt x="10" y="11"/>
                    <a:pt x="12" y="9"/>
                  </a:cubicBezTo>
                  <a:close/>
                  <a:moveTo>
                    <a:pt x="9" y="30"/>
                  </a:moveTo>
                  <a:cubicBezTo>
                    <a:pt x="10" y="21"/>
                    <a:pt x="17" y="27"/>
                    <a:pt x="23" y="26"/>
                  </a:cubicBezTo>
                  <a:cubicBezTo>
                    <a:pt x="20" y="29"/>
                    <a:pt x="15" y="30"/>
                    <a:pt x="9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3" name="Freeform 1154"/>
            <p:cNvSpPr>
              <a:spLocks/>
            </p:cNvSpPr>
            <p:nvPr/>
          </p:nvSpPr>
          <p:spPr bwMode="auto">
            <a:xfrm>
              <a:off x="10269000" y="2208412"/>
              <a:ext cx="92463" cy="150861"/>
            </a:xfrm>
            <a:custGeom>
              <a:avLst/>
              <a:gdLst>
                <a:gd name="T0" fmla="*/ 10 w 25"/>
                <a:gd name="T1" fmla="*/ 36 h 41"/>
                <a:gd name="T2" fmla="*/ 19 w 25"/>
                <a:gd name="T3" fmla="*/ 35 h 41"/>
                <a:gd name="T4" fmla="*/ 14 w 25"/>
                <a:gd name="T5" fmla="*/ 27 h 41"/>
                <a:gd name="T6" fmla="*/ 25 w 25"/>
                <a:gd name="T7" fmla="*/ 11 h 41"/>
                <a:gd name="T8" fmla="*/ 10 w 25"/>
                <a:gd name="T9" fmla="*/ 36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1">
                  <a:moveTo>
                    <a:pt x="10" y="36"/>
                  </a:moveTo>
                  <a:cubicBezTo>
                    <a:pt x="14" y="36"/>
                    <a:pt x="18" y="41"/>
                    <a:pt x="19" y="35"/>
                  </a:cubicBezTo>
                  <a:cubicBezTo>
                    <a:pt x="17" y="33"/>
                    <a:pt x="14" y="31"/>
                    <a:pt x="14" y="27"/>
                  </a:cubicBezTo>
                  <a:cubicBezTo>
                    <a:pt x="11" y="15"/>
                    <a:pt x="23" y="18"/>
                    <a:pt x="25" y="11"/>
                  </a:cubicBezTo>
                  <a:cubicBezTo>
                    <a:pt x="11" y="0"/>
                    <a:pt x="0" y="27"/>
                    <a:pt x="10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4" name="Freeform 1155"/>
            <p:cNvSpPr>
              <a:spLocks noEditPoints="1"/>
            </p:cNvSpPr>
            <p:nvPr/>
          </p:nvSpPr>
          <p:spPr bwMode="auto">
            <a:xfrm>
              <a:off x="10646152" y="2196247"/>
              <a:ext cx="160594" cy="167894"/>
            </a:xfrm>
            <a:custGeom>
              <a:avLst/>
              <a:gdLst>
                <a:gd name="T0" fmla="*/ 23 w 43"/>
                <a:gd name="T1" fmla="*/ 43 h 45"/>
                <a:gd name="T2" fmla="*/ 41 w 43"/>
                <a:gd name="T3" fmla="*/ 21 h 45"/>
                <a:gd name="T4" fmla="*/ 23 w 43"/>
                <a:gd name="T5" fmla="*/ 43 h 45"/>
                <a:gd name="T6" fmla="*/ 32 w 43"/>
                <a:gd name="T7" fmla="*/ 36 h 45"/>
                <a:gd name="T8" fmla="*/ 22 w 43"/>
                <a:gd name="T9" fmla="*/ 35 h 45"/>
                <a:gd name="T10" fmla="*/ 34 w 43"/>
                <a:gd name="T11" fmla="*/ 22 h 45"/>
                <a:gd name="T12" fmla="*/ 32 w 43"/>
                <a:gd name="T13" fmla="*/ 3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45">
                  <a:moveTo>
                    <a:pt x="23" y="43"/>
                  </a:moveTo>
                  <a:cubicBezTo>
                    <a:pt x="34" y="45"/>
                    <a:pt x="43" y="37"/>
                    <a:pt x="41" y="21"/>
                  </a:cubicBezTo>
                  <a:cubicBezTo>
                    <a:pt x="24" y="0"/>
                    <a:pt x="0" y="39"/>
                    <a:pt x="23" y="43"/>
                  </a:cubicBezTo>
                  <a:close/>
                  <a:moveTo>
                    <a:pt x="32" y="36"/>
                  </a:moveTo>
                  <a:cubicBezTo>
                    <a:pt x="28" y="36"/>
                    <a:pt x="24" y="37"/>
                    <a:pt x="22" y="35"/>
                  </a:cubicBezTo>
                  <a:cubicBezTo>
                    <a:pt x="21" y="25"/>
                    <a:pt x="26" y="22"/>
                    <a:pt x="34" y="22"/>
                  </a:cubicBezTo>
                  <a:cubicBezTo>
                    <a:pt x="37" y="28"/>
                    <a:pt x="34" y="33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5" name="Freeform 1156"/>
            <p:cNvSpPr>
              <a:spLocks/>
            </p:cNvSpPr>
            <p:nvPr/>
          </p:nvSpPr>
          <p:spPr bwMode="auto">
            <a:xfrm>
              <a:off x="10607221" y="2247344"/>
              <a:ext cx="104630" cy="116795"/>
            </a:xfrm>
            <a:custGeom>
              <a:avLst/>
              <a:gdLst>
                <a:gd name="T0" fmla="*/ 25 w 28"/>
                <a:gd name="T1" fmla="*/ 6 h 31"/>
                <a:gd name="T2" fmla="*/ 0 w 28"/>
                <a:gd name="T3" fmla="*/ 3 h 31"/>
                <a:gd name="T4" fmla="*/ 0 w 28"/>
                <a:gd name="T5" fmla="*/ 8 h 31"/>
                <a:gd name="T6" fmla="*/ 8 w 28"/>
                <a:gd name="T7" fmla="*/ 10 h 31"/>
                <a:gd name="T8" fmla="*/ 11 w 28"/>
                <a:gd name="T9" fmla="*/ 31 h 31"/>
                <a:gd name="T10" fmla="*/ 16 w 28"/>
                <a:gd name="T11" fmla="*/ 9 h 31"/>
                <a:gd name="T12" fmla="*/ 25 w 28"/>
                <a:gd name="T13" fmla="*/ 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1">
                  <a:moveTo>
                    <a:pt x="25" y="6"/>
                  </a:moveTo>
                  <a:cubicBezTo>
                    <a:pt x="28" y="0"/>
                    <a:pt x="5" y="0"/>
                    <a:pt x="0" y="3"/>
                  </a:cubicBezTo>
                  <a:cubicBezTo>
                    <a:pt x="0" y="4"/>
                    <a:pt x="0" y="6"/>
                    <a:pt x="0" y="8"/>
                  </a:cubicBezTo>
                  <a:cubicBezTo>
                    <a:pt x="2" y="9"/>
                    <a:pt x="8" y="7"/>
                    <a:pt x="8" y="10"/>
                  </a:cubicBezTo>
                  <a:cubicBezTo>
                    <a:pt x="9" y="18"/>
                    <a:pt x="0" y="30"/>
                    <a:pt x="11" y="31"/>
                  </a:cubicBezTo>
                  <a:cubicBezTo>
                    <a:pt x="13" y="24"/>
                    <a:pt x="13" y="14"/>
                    <a:pt x="16" y="9"/>
                  </a:cubicBezTo>
                  <a:cubicBezTo>
                    <a:pt x="19" y="8"/>
                    <a:pt x="26" y="11"/>
                    <a:pt x="25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6" name="Freeform 1157"/>
            <p:cNvSpPr>
              <a:spLocks/>
            </p:cNvSpPr>
            <p:nvPr/>
          </p:nvSpPr>
          <p:spPr bwMode="auto">
            <a:xfrm>
              <a:off x="11556183" y="2303309"/>
              <a:ext cx="29199" cy="34065"/>
            </a:xfrm>
            <a:custGeom>
              <a:avLst/>
              <a:gdLst>
                <a:gd name="T0" fmla="*/ 6 w 8"/>
                <a:gd name="T1" fmla="*/ 9 h 9"/>
                <a:gd name="T2" fmla="*/ 6 w 8"/>
                <a:gd name="T3" fmla="*/ 0 h 9"/>
                <a:gd name="T4" fmla="*/ 2 w 8"/>
                <a:gd name="T5" fmla="*/ 0 h 9"/>
                <a:gd name="T6" fmla="*/ 6 w 8"/>
                <a:gd name="T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9">
                  <a:moveTo>
                    <a:pt x="6" y="9"/>
                  </a:moveTo>
                  <a:cubicBezTo>
                    <a:pt x="8" y="7"/>
                    <a:pt x="8" y="2"/>
                    <a:pt x="6" y="0"/>
                  </a:cubicBezTo>
                  <a:cubicBezTo>
                    <a:pt x="5" y="0"/>
                    <a:pt x="3" y="0"/>
                    <a:pt x="2" y="0"/>
                  </a:cubicBezTo>
                  <a:cubicBezTo>
                    <a:pt x="0" y="4"/>
                    <a:pt x="0" y="8"/>
                    <a:pt x="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7" name="Freeform 1158"/>
            <p:cNvSpPr>
              <a:spLocks noEditPoints="1"/>
            </p:cNvSpPr>
            <p:nvPr/>
          </p:nvSpPr>
          <p:spPr bwMode="auto">
            <a:xfrm>
              <a:off x="6867335" y="2223012"/>
              <a:ext cx="109496" cy="182493"/>
            </a:xfrm>
            <a:custGeom>
              <a:avLst/>
              <a:gdLst>
                <a:gd name="T0" fmla="*/ 25 w 29"/>
                <a:gd name="T1" fmla="*/ 12 h 49"/>
                <a:gd name="T2" fmla="*/ 7 w 29"/>
                <a:gd name="T3" fmla="*/ 0 h 49"/>
                <a:gd name="T4" fmla="*/ 0 w 29"/>
                <a:gd name="T5" fmla="*/ 41 h 49"/>
                <a:gd name="T6" fmla="*/ 28 w 29"/>
                <a:gd name="T7" fmla="*/ 42 h 49"/>
                <a:gd name="T8" fmla="*/ 20 w 29"/>
                <a:gd name="T9" fmla="*/ 22 h 49"/>
                <a:gd name="T10" fmla="*/ 25 w 29"/>
                <a:gd name="T11" fmla="*/ 12 h 49"/>
                <a:gd name="T12" fmla="*/ 8 w 29"/>
                <a:gd name="T13" fmla="*/ 8 h 49"/>
                <a:gd name="T14" fmla="*/ 19 w 29"/>
                <a:gd name="T15" fmla="*/ 16 h 49"/>
                <a:gd name="T16" fmla="*/ 7 w 29"/>
                <a:gd name="T17" fmla="*/ 19 h 49"/>
                <a:gd name="T18" fmla="*/ 8 w 29"/>
                <a:gd name="T19" fmla="*/ 8 h 49"/>
                <a:gd name="T20" fmla="*/ 23 w 29"/>
                <a:gd name="T21" fmla="*/ 36 h 49"/>
                <a:gd name="T22" fmla="*/ 5 w 29"/>
                <a:gd name="T23" fmla="*/ 38 h 49"/>
                <a:gd name="T24" fmla="*/ 7 w 29"/>
                <a:gd name="T25" fmla="*/ 25 h 49"/>
                <a:gd name="T26" fmla="*/ 23 w 29"/>
                <a:gd name="T27" fmla="*/ 3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49">
                  <a:moveTo>
                    <a:pt x="25" y="12"/>
                  </a:moveTo>
                  <a:cubicBezTo>
                    <a:pt x="20" y="6"/>
                    <a:pt x="15" y="1"/>
                    <a:pt x="7" y="0"/>
                  </a:cubicBezTo>
                  <a:cubicBezTo>
                    <a:pt x="0" y="9"/>
                    <a:pt x="0" y="25"/>
                    <a:pt x="0" y="41"/>
                  </a:cubicBezTo>
                  <a:cubicBezTo>
                    <a:pt x="7" y="44"/>
                    <a:pt x="23" y="49"/>
                    <a:pt x="28" y="42"/>
                  </a:cubicBezTo>
                  <a:cubicBezTo>
                    <a:pt x="29" y="32"/>
                    <a:pt x="24" y="27"/>
                    <a:pt x="20" y="22"/>
                  </a:cubicBezTo>
                  <a:cubicBezTo>
                    <a:pt x="23" y="21"/>
                    <a:pt x="26" y="18"/>
                    <a:pt x="25" y="12"/>
                  </a:cubicBezTo>
                  <a:close/>
                  <a:moveTo>
                    <a:pt x="8" y="8"/>
                  </a:moveTo>
                  <a:cubicBezTo>
                    <a:pt x="13" y="9"/>
                    <a:pt x="17" y="11"/>
                    <a:pt x="19" y="16"/>
                  </a:cubicBezTo>
                  <a:cubicBezTo>
                    <a:pt x="15" y="17"/>
                    <a:pt x="11" y="18"/>
                    <a:pt x="7" y="19"/>
                  </a:cubicBezTo>
                  <a:cubicBezTo>
                    <a:pt x="7" y="16"/>
                    <a:pt x="8" y="13"/>
                    <a:pt x="8" y="8"/>
                  </a:cubicBezTo>
                  <a:close/>
                  <a:moveTo>
                    <a:pt x="23" y="36"/>
                  </a:moveTo>
                  <a:cubicBezTo>
                    <a:pt x="20" y="43"/>
                    <a:pt x="11" y="39"/>
                    <a:pt x="5" y="38"/>
                  </a:cubicBezTo>
                  <a:cubicBezTo>
                    <a:pt x="6" y="32"/>
                    <a:pt x="6" y="32"/>
                    <a:pt x="7" y="25"/>
                  </a:cubicBezTo>
                  <a:cubicBezTo>
                    <a:pt x="14" y="26"/>
                    <a:pt x="20" y="30"/>
                    <a:pt x="23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8" name="Freeform 1159"/>
            <p:cNvSpPr>
              <a:spLocks/>
            </p:cNvSpPr>
            <p:nvPr/>
          </p:nvSpPr>
          <p:spPr bwMode="auto">
            <a:xfrm>
              <a:off x="6726208" y="2225446"/>
              <a:ext cx="60832" cy="46232"/>
            </a:xfrm>
            <a:custGeom>
              <a:avLst/>
              <a:gdLst>
                <a:gd name="T0" fmla="*/ 14 w 16"/>
                <a:gd name="T1" fmla="*/ 12 h 12"/>
                <a:gd name="T2" fmla="*/ 14 w 16"/>
                <a:gd name="T3" fmla="*/ 4 h 12"/>
                <a:gd name="T4" fmla="*/ 6 w 16"/>
                <a:gd name="T5" fmla="*/ 1 h 12"/>
                <a:gd name="T6" fmla="*/ 14 w 16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2">
                  <a:moveTo>
                    <a:pt x="14" y="12"/>
                  </a:moveTo>
                  <a:cubicBezTo>
                    <a:pt x="16" y="7"/>
                    <a:pt x="14" y="9"/>
                    <a:pt x="14" y="4"/>
                  </a:cubicBezTo>
                  <a:cubicBezTo>
                    <a:pt x="10" y="4"/>
                    <a:pt x="10" y="0"/>
                    <a:pt x="6" y="1"/>
                  </a:cubicBezTo>
                  <a:cubicBezTo>
                    <a:pt x="0" y="6"/>
                    <a:pt x="8" y="11"/>
                    <a:pt x="1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9" name="Freeform 1160"/>
            <p:cNvSpPr>
              <a:spLocks/>
            </p:cNvSpPr>
            <p:nvPr/>
          </p:nvSpPr>
          <p:spPr bwMode="auto">
            <a:xfrm>
              <a:off x="8256714" y="2274110"/>
              <a:ext cx="228724" cy="126528"/>
            </a:xfrm>
            <a:custGeom>
              <a:avLst/>
              <a:gdLst>
                <a:gd name="T0" fmla="*/ 26 w 61"/>
                <a:gd name="T1" fmla="*/ 3 h 34"/>
                <a:gd name="T2" fmla="*/ 0 w 61"/>
                <a:gd name="T3" fmla="*/ 5 h 34"/>
                <a:gd name="T4" fmla="*/ 3 w 61"/>
                <a:gd name="T5" fmla="*/ 9 h 34"/>
                <a:gd name="T6" fmla="*/ 20 w 61"/>
                <a:gd name="T7" fmla="*/ 11 h 34"/>
                <a:gd name="T8" fmla="*/ 14 w 61"/>
                <a:gd name="T9" fmla="*/ 23 h 34"/>
                <a:gd name="T10" fmla="*/ 28 w 61"/>
                <a:gd name="T11" fmla="*/ 17 h 34"/>
                <a:gd name="T12" fmla="*/ 52 w 61"/>
                <a:gd name="T13" fmla="*/ 34 h 34"/>
                <a:gd name="T14" fmla="*/ 38 w 61"/>
                <a:gd name="T15" fmla="*/ 13 h 34"/>
                <a:gd name="T16" fmla="*/ 61 w 61"/>
                <a:gd name="T17" fmla="*/ 16 h 34"/>
                <a:gd name="T18" fmla="*/ 26 w 61"/>
                <a:gd name="T19" fmla="*/ 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34">
                  <a:moveTo>
                    <a:pt x="26" y="3"/>
                  </a:moveTo>
                  <a:cubicBezTo>
                    <a:pt x="17" y="2"/>
                    <a:pt x="6" y="0"/>
                    <a:pt x="0" y="5"/>
                  </a:cubicBezTo>
                  <a:cubicBezTo>
                    <a:pt x="2" y="5"/>
                    <a:pt x="2" y="8"/>
                    <a:pt x="3" y="9"/>
                  </a:cubicBezTo>
                  <a:cubicBezTo>
                    <a:pt x="8" y="10"/>
                    <a:pt x="17" y="8"/>
                    <a:pt x="20" y="11"/>
                  </a:cubicBezTo>
                  <a:cubicBezTo>
                    <a:pt x="17" y="13"/>
                    <a:pt x="9" y="17"/>
                    <a:pt x="14" y="23"/>
                  </a:cubicBezTo>
                  <a:cubicBezTo>
                    <a:pt x="22" y="25"/>
                    <a:pt x="20" y="16"/>
                    <a:pt x="28" y="17"/>
                  </a:cubicBezTo>
                  <a:cubicBezTo>
                    <a:pt x="38" y="20"/>
                    <a:pt x="41" y="31"/>
                    <a:pt x="52" y="34"/>
                  </a:cubicBezTo>
                  <a:cubicBezTo>
                    <a:pt x="55" y="25"/>
                    <a:pt x="37" y="19"/>
                    <a:pt x="38" y="13"/>
                  </a:cubicBezTo>
                  <a:cubicBezTo>
                    <a:pt x="47" y="12"/>
                    <a:pt x="53" y="20"/>
                    <a:pt x="61" y="16"/>
                  </a:cubicBezTo>
                  <a:cubicBezTo>
                    <a:pt x="58" y="7"/>
                    <a:pt x="40" y="4"/>
                    <a:pt x="2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0" name="Freeform 1161"/>
            <p:cNvSpPr>
              <a:spLocks/>
            </p:cNvSpPr>
            <p:nvPr/>
          </p:nvSpPr>
          <p:spPr bwMode="auto">
            <a:xfrm>
              <a:off x="6446386" y="2278977"/>
              <a:ext cx="158161" cy="133829"/>
            </a:xfrm>
            <a:custGeom>
              <a:avLst/>
              <a:gdLst>
                <a:gd name="T0" fmla="*/ 28 w 42"/>
                <a:gd name="T1" fmla="*/ 18 h 36"/>
                <a:gd name="T2" fmla="*/ 40 w 42"/>
                <a:gd name="T3" fmla="*/ 4 h 36"/>
                <a:gd name="T4" fmla="*/ 22 w 42"/>
                <a:gd name="T5" fmla="*/ 15 h 36"/>
                <a:gd name="T6" fmla="*/ 6 w 42"/>
                <a:gd name="T7" fmla="*/ 6 h 36"/>
                <a:gd name="T8" fmla="*/ 16 w 42"/>
                <a:gd name="T9" fmla="*/ 21 h 36"/>
                <a:gd name="T10" fmla="*/ 3 w 42"/>
                <a:gd name="T11" fmla="*/ 36 h 36"/>
                <a:gd name="T12" fmla="*/ 23 w 42"/>
                <a:gd name="T13" fmla="*/ 24 h 36"/>
                <a:gd name="T14" fmla="*/ 40 w 42"/>
                <a:gd name="T15" fmla="*/ 32 h 36"/>
                <a:gd name="T16" fmla="*/ 28 w 42"/>
                <a:gd name="T17" fmla="*/ 1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36">
                  <a:moveTo>
                    <a:pt x="28" y="18"/>
                  </a:moveTo>
                  <a:cubicBezTo>
                    <a:pt x="34" y="15"/>
                    <a:pt x="39" y="12"/>
                    <a:pt x="40" y="4"/>
                  </a:cubicBezTo>
                  <a:cubicBezTo>
                    <a:pt x="32" y="0"/>
                    <a:pt x="30" y="14"/>
                    <a:pt x="22" y="15"/>
                  </a:cubicBezTo>
                  <a:cubicBezTo>
                    <a:pt x="17" y="11"/>
                    <a:pt x="15" y="5"/>
                    <a:pt x="6" y="6"/>
                  </a:cubicBezTo>
                  <a:cubicBezTo>
                    <a:pt x="2" y="15"/>
                    <a:pt x="15" y="14"/>
                    <a:pt x="16" y="21"/>
                  </a:cubicBezTo>
                  <a:cubicBezTo>
                    <a:pt x="12" y="26"/>
                    <a:pt x="0" y="27"/>
                    <a:pt x="3" y="36"/>
                  </a:cubicBezTo>
                  <a:cubicBezTo>
                    <a:pt x="12" y="34"/>
                    <a:pt x="16" y="28"/>
                    <a:pt x="23" y="24"/>
                  </a:cubicBezTo>
                  <a:cubicBezTo>
                    <a:pt x="28" y="27"/>
                    <a:pt x="34" y="34"/>
                    <a:pt x="40" y="32"/>
                  </a:cubicBezTo>
                  <a:cubicBezTo>
                    <a:pt x="42" y="21"/>
                    <a:pt x="31" y="24"/>
                    <a:pt x="28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1" name="Freeform 1162"/>
            <p:cNvSpPr>
              <a:spLocks/>
            </p:cNvSpPr>
            <p:nvPr/>
          </p:nvSpPr>
          <p:spPr bwMode="auto">
            <a:xfrm>
              <a:off x="6684843" y="2293576"/>
              <a:ext cx="145994" cy="48665"/>
            </a:xfrm>
            <a:custGeom>
              <a:avLst/>
              <a:gdLst>
                <a:gd name="T0" fmla="*/ 0 w 39"/>
                <a:gd name="T1" fmla="*/ 5 h 13"/>
                <a:gd name="T2" fmla="*/ 13 w 39"/>
                <a:gd name="T3" fmla="*/ 8 h 13"/>
                <a:gd name="T4" fmla="*/ 37 w 39"/>
                <a:gd name="T5" fmla="*/ 7 h 13"/>
                <a:gd name="T6" fmla="*/ 38 w 39"/>
                <a:gd name="T7" fmla="*/ 2 h 13"/>
                <a:gd name="T8" fmla="*/ 0 w 39"/>
                <a:gd name="T9" fmla="*/ 5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13">
                  <a:moveTo>
                    <a:pt x="0" y="5"/>
                  </a:moveTo>
                  <a:cubicBezTo>
                    <a:pt x="0" y="13"/>
                    <a:pt x="9" y="8"/>
                    <a:pt x="13" y="8"/>
                  </a:cubicBezTo>
                  <a:cubicBezTo>
                    <a:pt x="21" y="9"/>
                    <a:pt x="32" y="11"/>
                    <a:pt x="37" y="7"/>
                  </a:cubicBezTo>
                  <a:cubicBezTo>
                    <a:pt x="33" y="6"/>
                    <a:pt x="39" y="4"/>
                    <a:pt x="38" y="2"/>
                  </a:cubicBezTo>
                  <a:cubicBezTo>
                    <a:pt x="28" y="1"/>
                    <a:pt x="5" y="0"/>
                    <a:pt x="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2" name="Freeform 1163"/>
            <p:cNvSpPr>
              <a:spLocks/>
            </p:cNvSpPr>
            <p:nvPr/>
          </p:nvSpPr>
          <p:spPr bwMode="auto">
            <a:xfrm>
              <a:off x="6222528" y="2334940"/>
              <a:ext cx="145994" cy="63264"/>
            </a:xfrm>
            <a:custGeom>
              <a:avLst/>
              <a:gdLst>
                <a:gd name="T0" fmla="*/ 0 w 39"/>
                <a:gd name="T1" fmla="*/ 9 h 17"/>
                <a:gd name="T2" fmla="*/ 36 w 39"/>
                <a:gd name="T3" fmla="*/ 13 h 17"/>
                <a:gd name="T4" fmla="*/ 38 w 39"/>
                <a:gd name="T5" fmla="*/ 5 h 17"/>
                <a:gd name="T6" fmla="*/ 0 w 39"/>
                <a:gd name="T7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17">
                  <a:moveTo>
                    <a:pt x="0" y="9"/>
                  </a:moveTo>
                  <a:cubicBezTo>
                    <a:pt x="10" y="17"/>
                    <a:pt x="27" y="10"/>
                    <a:pt x="36" y="13"/>
                  </a:cubicBezTo>
                  <a:cubicBezTo>
                    <a:pt x="36" y="10"/>
                    <a:pt x="39" y="10"/>
                    <a:pt x="38" y="5"/>
                  </a:cubicBezTo>
                  <a:cubicBezTo>
                    <a:pt x="25" y="7"/>
                    <a:pt x="6" y="0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3" name="Freeform 1164"/>
            <p:cNvSpPr>
              <a:spLocks/>
            </p:cNvSpPr>
            <p:nvPr/>
          </p:nvSpPr>
          <p:spPr bwMode="auto">
            <a:xfrm>
              <a:off x="6731074" y="2359273"/>
              <a:ext cx="58398" cy="53531"/>
            </a:xfrm>
            <a:custGeom>
              <a:avLst/>
              <a:gdLst>
                <a:gd name="T0" fmla="*/ 5 w 16"/>
                <a:gd name="T1" fmla="*/ 0 h 14"/>
                <a:gd name="T2" fmla="*/ 16 w 16"/>
                <a:gd name="T3" fmla="*/ 13 h 14"/>
                <a:gd name="T4" fmla="*/ 5 w 16"/>
                <a:gd name="T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14">
                  <a:moveTo>
                    <a:pt x="5" y="0"/>
                  </a:moveTo>
                  <a:cubicBezTo>
                    <a:pt x="0" y="5"/>
                    <a:pt x="7" y="14"/>
                    <a:pt x="16" y="13"/>
                  </a:cubicBezTo>
                  <a:cubicBezTo>
                    <a:pt x="16" y="5"/>
                    <a:pt x="12" y="2"/>
                    <a:pt x="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5" name="Freeform 1166"/>
            <p:cNvSpPr>
              <a:spLocks/>
            </p:cNvSpPr>
            <p:nvPr/>
          </p:nvSpPr>
          <p:spPr bwMode="auto">
            <a:xfrm>
              <a:off x="8920987" y="-151826"/>
              <a:ext cx="391752" cy="384451"/>
            </a:xfrm>
            <a:custGeom>
              <a:avLst/>
              <a:gdLst>
                <a:gd name="T0" fmla="*/ 31 w 105"/>
                <a:gd name="T1" fmla="*/ 2 h 103"/>
                <a:gd name="T2" fmla="*/ 27 w 105"/>
                <a:gd name="T3" fmla="*/ 52 h 103"/>
                <a:gd name="T4" fmla="*/ 12 w 105"/>
                <a:gd name="T5" fmla="*/ 56 h 103"/>
                <a:gd name="T6" fmla="*/ 11 w 105"/>
                <a:gd name="T7" fmla="*/ 91 h 103"/>
                <a:gd name="T8" fmla="*/ 44 w 105"/>
                <a:gd name="T9" fmla="*/ 78 h 103"/>
                <a:gd name="T10" fmla="*/ 48 w 105"/>
                <a:gd name="T11" fmla="*/ 44 h 103"/>
                <a:gd name="T12" fmla="*/ 79 w 105"/>
                <a:gd name="T13" fmla="*/ 42 h 103"/>
                <a:gd name="T14" fmla="*/ 79 w 105"/>
                <a:gd name="T15" fmla="*/ 64 h 103"/>
                <a:gd name="T16" fmla="*/ 60 w 105"/>
                <a:gd name="T17" fmla="*/ 92 h 103"/>
                <a:gd name="T18" fmla="*/ 97 w 105"/>
                <a:gd name="T19" fmla="*/ 87 h 103"/>
                <a:gd name="T20" fmla="*/ 105 w 105"/>
                <a:gd name="T21" fmla="*/ 16 h 103"/>
                <a:gd name="T22" fmla="*/ 31 w 105"/>
                <a:gd name="T23" fmla="*/ 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5" h="103">
                  <a:moveTo>
                    <a:pt x="31" y="2"/>
                  </a:moveTo>
                  <a:cubicBezTo>
                    <a:pt x="30" y="19"/>
                    <a:pt x="28" y="33"/>
                    <a:pt x="27" y="52"/>
                  </a:cubicBezTo>
                  <a:cubicBezTo>
                    <a:pt x="22" y="54"/>
                    <a:pt x="18" y="56"/>
                    <a:pt x="12" y="56"/>
                  </a:cubicBezTo>
                  <a:cubicBezTo>
                    <a:pt x="5" y="67"/>
                    <a:pt x="0" y="82"/>
                    <a:pt x="11" y="91"/>
                  </a:cubicBezTo>
                  <a:cubicBezTo>
                    <a:pt x="24" y="93"/>
                    <a:pt x="36" y="86"/>
                    <a:pt x="44" y="78"/>
                  </a:cubicBezTo>
                  <a:cubicBezTo>
                    <a:pt x="43" y="70"/>
                    <a:pt x="42" y="53"/>
                    <a:pt x="48" y="44"/>
                  </a:cubicBezTo>
                  <a:cubicBezTo>
                    <a:pt x="59" y="45"/>
                    <a:pt x="68" y="42"/>
                    <a:pt x="79" y="42"/>
                  </a:cubicBezTo>
                  <a:cubicBezTo>
                    <a:pt x="79" y="49"/>
                    <a:pt x="79" y="57"/>
                    <a:pt x="79" y="64"/>
                  </a:cubicBezTo>
                  <a:cubicBezTo>
                    <a:pt x="65" y="65"/>
                    <a:pt x="53" y="77"/>
                    <a:pt x="60" y="92"/>
                  </a:cubicBezTo>
                  <a:cubicBezTo>
                    <a:pt x="73" y="103"/>
                    <a:pt x="86" y="91"/>
                    <a:pt x="97" y="87"/>
                  </a:cubicBezTo>
                  <a:cubicBezTo>
                    <a:pt x="99" y="63"/>
                    <a:pt x="99" y="36"/>
                    <a:pt x="105" y="16"/>
                  </a:cubicBezTo>
                  <a:cubicBezTo>
                    <a:pt x="88" y="4"/>
                    <a:pt x="53" y="0"/>
                    <a:pt x="3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6" name="Freeform 1167"/>
            <p:cNvSpPr>
              <a:spLocks/>
            </p:cNvSpPr>
            <p:nvPr/>
          </p:nvSpPr>
          <p:spPr bwMode="auto">
            <a:xfrm>
              <a:off x="11672978" y="2461469"/>
              <a:ext cx="184926" cy="180059"/>
            </a:xfrm>
            <a:custGeom>
              <a:avLst/>
              <a:gdLst>
                <a:gd name="T0" fmla="*/ 15 w 50"/>
                <a:gd name="T1" fmla="*/ 1 h 48"/>
                <a:gd name="T2" fmla="*/ 13 w 50"/>
                <a:gd name="T3" fmla="*/ 24 h 48"/>
                <a:gd name="T4" fmla="*/ 6 w 50"/>
                <a:gd name="T5" fmla="*/ 26 h 48"/>
                <a:gd name="T6" fmla="*/ 6 w 50"/>
                <a:gd name="T7" fmla="*/ 42 h 48"/>
                <a:gd name="T8" fmla="*/ 21 w 50"/>
                <a:gd name="T9" fmla="*/ 36 h 48"/>
                <a:gd name="T10" fmla="*/ 23 w 50"/>
                <a:gd name="T11" fmla="*/ 20 h 48"/>
                <a:gd name="T12" fmla="*/ 38 w 50"/>
                <a:gd name="T13" fmla="*/ 19 h 48"/>
                <a:gd name="T14" fmla="*/ 38 w 50"/>
                <a:gd name="T15" fmla="*/ 30 h 48"/>
                <a:gd name="T16" fmla="*/ 29 w 50"/>
                <a:gd name="T17" fmla="*/ 43 h 48"/>
                <a:gd name="T18" fmla="*/ 46 w 50"/>
                <a:gd name="T19" fmla="*/ 40 h 48"/>
                <a:gd name="T20" fmla="*/ 50 w 50"/>
                <a:gd name="T21" fmla="*/ 7 h 48"/>
                <a:gd name="T22" fmla="*/ 15 w 50"/>
                <a:gd name="T23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0" h="48">
                  <a:moveTo>
                    <a:pt x="15" y="1"/>
                  </a:moveTo>
                  <a:cubicBezTo>
                    <a:pt x="15" y="8"/>
                    <a:pt x="14" y="15"/>
                    <a:pt x="13" y="24"/>
                  </a:cubicBezTo>
                  <a:cubicBezTo>
                    <a:pt x="11" y="25"/>
                    <a:pt x="9" y="26"/>
                    <a:pt x="6" y="26"/>
                  </a:cubicBezTo>
                  <a:cubicBezTo>
                    <a:pt x="3" y="31"/>
                    <a:pt x="0" y="38"/>
                    <a:pt x="6" y="42"/>
                  </a:cubicBezTo>
                  <a:cubicBezTo>
                    <a:pt x="12" y="43"/>
                    <a:pt x="17" y="40"/>
                    <a:pt x="21" y="36"/>
                  </a:cubicBezTo>
                  <a:cubicBezTo>
                    <a:pt x="21" y="32"/>
                    <a:pt x="20" y="24"/>
                    <a:pt x="23" y="20"/>
                  </a:cubicBezTo>
                  <a:cubicBezTo>
                    <a:pt x="28" y="20"/>
                    <a:pt x="32" y="19"/>
                    <a:pt x="38" y="19"/>
                  </a:cubicBezTo>
                  <a:cubicBezTo>
                    <a:pt x="38" y="23"/>
                    <a:pt x="38" y="26"/>
                    <a:pt x="38" y="30"/>
                  </a:cubicBezTo>
                  <a:cubicBezTo>
                    <a:pt x="31" y="30"/>
                    <a:pt x="25" y="35"/>
                    <a:pt x="29" y="43"/>
                  </a:cubicBezTo>
                  <a:cubicBezTo>
                    <a:pt x="35" y="48"/>
                    <a:pt x="41" y="42"/>
                    <a:pt x="46" y="40"/>
                  </a:cubicBezTo>
                  <a:cubicBezTo>
                    <a:pt x="47" y="29"/>
                    <a:pt x="47" y="16"/>
                    <a:pt x="50" y="7"/>
                  </a:cubicBezTo>
                  <a:cubicBezTo>
                    <a:pt x="42" y="1"/>
                    <a:pt x="25" y="0"/>
                    <a:pt x="1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7" name="Freeform 1168"/>
            <p:cNvSpPr>
              <a:spLocks/>
            </p:cNvSpPr>
            <p:nvPr/>
          </p:nvSpPr>
          <p:spPr bwMode="auto">
            <a:xfrm>
              <a:off x="8346743" y="1052626"/>
              <a:ext cx="153295" cy="116795"/>
            </a:xfrm>
            <a:custGeom>
              <a:avLst/>
              <a:gdLst>
                <a:gd name="T0" fmla="*/ 26 w 41"/>
                <a:gd name="T1" fmla="*/ 16 h 31"/>
                <a:gd name="T2" fmla="*/ 41 w 41"/>
                <a:gd name="T3" fmla="*/ 3 h 31"/>
                <a:gd name="T4" fmla="*/ 38 w 41"/>
                <a:gd name="T5" fmla="*/ 0 h 31"/>
                <a:gd name="T6" fmla="*/ 11 w 41"/>
                <a:gd name="T7" fmla="*/ 26 h 31"/>
                <a:gd name="T8" fmla="*/ 13 w 41"/>
                <a:gd name="T9" fmla="*/ 31 h 31"/>
                <a:gd name="T10" fmla="*/ 26 w 41"/>
                <a:gd name="T11" fmla="*/ 1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31">
                  <a:moveTo>
                    <a:pt x="26" y="16"/>
                  </a:moveTo>
                  <a:cubicBezTo>
                    <a:pt x="31" y="11"/>
                    <a:pt x="38" y="9"/>
                    <a:pt x="41" y="3"/>
                  </a:cubicBezTo>
                  <a:cubicBezTo>
                    <a:pt x="39" y="2"/>
                    <a:pt x="38" y="2"/>
                    <a:pt x="38" y="0"/>
                  </a:cubicBezTo>
                  <a:cubicBezTo>
                    <a:pt x="25" y="4"/>
                    <a:pt x="21" y="17"/>
                    <a:pt x="11" y="26"/>
                  </a:cubicBezTo>
                  <a:cubicBezTo>
                    <a:pt x="0" y="16"/>
                    <a:pt x="10" y="29"/>
                    <a:pt x="13" y="31"/>
                  </a:cubicBezTo>
                  <a:cubicBezTo>
                    <a:pt x="21" y="30"/>
                    <a:pt x="22" y="21"/>
                    <a:pt x="26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8" name="Freeform 1169"/>
            <p:cNvSpPr>
              <a:spLocks/>
            </p:cNvSpPr>
            <p:nvPr/>
          </p:nvSpPr>
          <p:spPr bwMode="auto">
            <a:xfrm>
              <a:off x="6103299" y="2334940"/>
              <a:ext cx="34065" cy="34065"/>
            </a:xfrm>
            <a:custGeom>
              <a:avLst/>
              <a:gdLst>
                <a:gd name="T0" fmla="*/ 9 w 9"/>
                <a:gd name="T1" fmla="*/ 9 h 9"/>
                <a:gd name="T2" fmla="*/ 9 w 9"/>
                <a:gd name="T3" fmla="*/ 0 h 9"/>
                <a:gd name="T4" fmla="*/ 0 w 9"/>
                <a:gd name="T5" fmla="*/ 0 h 9"/>
                <a:gd name="T6" fmla="*/ 0 w 9"/>
                <a:gd name="T7" fmla="*/ 8 h 9"/>
                <a:gd name="T8" fmla="*/ 9 w 9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9">
                  <a:moveTo>
                    <a:pt x="9" y="9"/>
                  </a:moveTo>
                  <a:cubicBezTo>
                    <a:pt x="9" y="6"/>
                    <a:pt x="9" y="3"/>
                    <a:pt x="9" y="0"/>
                  </a:cubicBezTo>
                  <a:cubicBezTo>
                    <a:pt x="6" y="0"/>
                    <a:pt x="3" y="0"/>
                    <a:pt x="0" y="0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3" y="8"/>
                    <a:pt x="6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6" name="Freeform 1177"/>
            <p:cNvSpPr>
              <a:spLocks/>
            </p:cNvSpPr>
            <p:nvPr/>
          </p:nvSpPr>
          <p:spPr bwMode="auto">
            <a:xfrm>
              <a:off x="11444254" y="960163"/>
              <a:ext cx="228724" cy="187360"/>
            </a:xfrm>
            <a:custGeom>
              <a:avLst/>
              <a:gdLst>
                <a:gd name="T0" fmla="*/ 0 w 61"/>
                <a:gd name="T1" fmla="*/ 23 h 50"/>
                <a:gd name="T2" fmla="*/ 29 w 61"/>
                <a:gd name="T3" fmla="*/ 50 h 50"/>
                <a:gd name="T4" fmla="*/ 33 w 61"/>
                <a:gd name="T5" fmla="*/ 5 h 50"/>
                <a:gd name="T6" fmla="*/ 22 w 61"/>
                <a:gd name="T7" fmla="*/ 16 h 50"/>
                <a:gd name="T8" fmla="*/ 20 w 61"/>
                <a:gd name="T9" fmla="*/ 8 h 50"/>
                <a:gd name="T10" fmla="*/ 0 w 61"/>
                <a:gd name="T11" fmla="*/ 2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50">
                  <a:moveTo>
                    <a:pt x="0" y="23"/>
                  </a:moveTo>
                  <a:cubicBezTo>
                    <a:pt x="0" y="39"/>
                    <a:pt x="18" y="50"/>
                    <a:pt x="29" y="50"/>
                  </a:cubicBezTo>
                  <a:cubicBezTo>
                    <a:pt x="38" y="42"/>
                    <a:pt x="61" y="0"/>
                    <a:pt x="33" y="5"/>
                  </a:cubicBezTo>
                  <a:cubicBezTo>
                    <a:pt x="27" y="6"/>
                    <a:pt x="27" y="13"/>
                    <a:pt x="22" y="16"/>
                  </a:cubicBezTo>
                  <a:cubicBezTo>
                    <a:pt x="23" y="12"/>
                    <a:pt x="19" y="12"/>
                    <a:pt x="20" y="8"/>
                  </a:cubicBezTo>
                  <a:cubicBezTo>
                    <a:pt x="7" y="1"/>
                    <a:pt x="0" y="14"/>
                    <a:pt x="0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3" name="Freeform 1184"/>
            <p:cNvSpPr>
              <a:spLocks noEditPoints="1"/>
            </p:cNvSpPr>
            <p:nvPr/>
          </p:nvSpPr>
          <p:spPr bwMode="auto">
            <a:xfrm>
              <a:off x="10242235" y="-872063"/>
              <a:ext cx="1194720" cy="1323680"/>
            </a:xfrm>
            <a:custGeom>
              <a:avLst/>
              <a:gdLst>
                <a:gd name="T0" fmla="*/ 25 w 320"/>
                <a:gd name="T1" fmla="*/ 138 h 355"/>
                <a:gd name="T2" fmla="*/ 29 w 320"/>
                <a:gd name="T3" fmla="*/ 212 h 355"/>
                <a:gd name="T4" fmla="*/ 40 w 320"/>
                <a:gd name="T5" fmla="*/ 328 h 355"/>
                <a:gd name="T6" fmla="*/ 269 w 320"/>
                <a:gd name="T7" fmla="*/ 302 h 355"/>
                <a:gd name="T8" fmla="*/ 286 w 320"/>
                <a:gd name="T9" fmla="*/ 145 h 355"/>
                <a:gd name="T10" fmla="*/ 293 w 320"/>
                <a:gd name="T11" fmla="*/ 213 h 355"/>
                <a:gd name="T12" fmla="*/ 306 w 320"/>
                <a:gd name="T13" fmla="*/ 169 h 355"/>
                <a:gd name="T14" fmla="*/ 297 w 320"/>
                <a:gd name="T15" fmla="*/ 155 h 355"/>
                <a:gd name="T16" fmla="*/ 291 w 320"/>
                <a:gd name="T17" fmla="*/ 67 h 355"/>
                <a:gd name="T18" fmla="*/ 123 w 320"/>
                <a:gd name="T19" fmla="*/ 7 h 355"/>
                <a:gd name="T20" fmla="*/ 304 w 320"/>
                <a:gd name="T21" fmla="*/ 185 h 355"/>
                <a:gd name="T22" fmla="*/ 8 w 320"/>
                <a:gd name="T23" fmla="*/ 123 h 355"/>
                <a:gd name="T24" fmla="*/ 8 w 320"/>
                <a:gd name="T25" fmla="*/ 108 h 355"/>
                <a:gd name="T26" fmla="*/ 199 w 320"/>
                <a:gd name="T27" fmla="*/ 200 h 355"/>
                <a:gd name="T28" fmla="*/ 207 w 320"/>
                <a:gd name="T29" fmla="*/ 210 h 355"/>
                <a:gd name="T30" fmla="*/ 204 w 320"/>
                <a:gd name="T31" fmla="*/ 210 h 355"/>
                <a:gd name="T32" fmla="*/ 194 w 320"/>
                <a:gd name="T33" fmla="*/ 218 h 355"/>
                <a:gd name="T34" fmla="*/ 183 w 320"/>
                <a:gd name="T35" fmla="*/ 218 h 355"/>
                <a:gd name="T36" fmla="*/ 161 w 320"/>
                <a:gd name="T37" fmla="*/ 202 h 355"/>
                <a:gd name="T38" fmla="*/ 175 w 320"/>
                <a:gd name="T39" fmla="*/ 218 h 355"/>
                <a:gd name="T40" fmla="*/ 147 w 320"/>
                <a:gd name="T41" fmla="*/ 192 h 355"/>
                <a:gd name="T42" fmla="*/ 147 w 320"/>
                <a:gd name="T43" fmla="*/ 192 h 355"/>
                <a:gd name="T44" fmla="*/ 141 w 320"/>
                <a:gd name="T45" fmla="*/ 188 h 355"/>
                <a:gd name="T46" fmla="*/ 113 w 320"/>
                <a:gd name="T47" fmla="*/ 175 h 355"/>
                <a:gd name="T48" fmla="*/ 107 w 320"/>
                <a:gd name="T49" fmla="*/ 193 h 355"/>
                <a:gd name="T50" fmla="*/ 121 w 320"/>
                <a:gd name="T51" fmla="*/ 179 h 355"/>
                <a:gd name="T52" fmla="*/ 95 w 320"/>
                <a:gd name="T53" fmla="*/ 186 h 355"/>
                <a:gd name="T54" fmla="*/ 95 w 320"/>
                <a:gd name="T55" fmla="*/ 186 h 355"/>
                <a:gd name="T56" fmla="*/ 79 w 320"/>
                <a:gd name="T57" fmla="*/ 160 h 355"/>
                <a:gd name="T58" fmla="*/ 67 w 320"/>
                <a:gd name="T59" fmla="*/ 173 h 355"/>
                <a:gd name="T60" fmla="*/ 68 w 320"/>
                <a:gd name="T61" fmla="*/ 164 h 355"/>
                <a:gd name="T62" fmla="*/ 54 w 320"/>
                <a:gd name="T63" fmla="*/ 153 h 355"/>
                <a:gd name="T64" fmla="*/ 42 w 320"/>
                <a:gd name="T65" fmla="*/ 150 h 355"/>
                <a:gd name="T66" fmla="*/ 235 w 320"/>
                <a:gd name="T67" fmla="*/ 311 h 355"/>
                <a:gd name="T68" fmla="*/ 68 w 320"/>
                <a:gd name="T69" fmla="*/ 332 h 355"/>
                <a:gd name="T70" fmla="*/ 36 w 320"/>
                <a:gd name="T71" fmla="*/ 206 h 355"/>
                <a:gd name="T72" fmla="*/ 50 w 320"/>
                <a:gd name="T73" fmla="*/ 250 h 355"/>
                <a:gd name="T74" fmla="*/ 119 w 320"/>
                <a:gd name="T75" fmla="*/ 237 h 355"/>
                <a:gd name="T76" fmla="*/ 168 w 320"/>
                <a:gd name="T77" fmla="*/ 276 h 355"/>
                <a:gd name="T78" fmla="*/ 218 w 320"/>
                <a:gd name="T79" fmla="*/ 256 h 355"/>
                <a:gd name="T80" fmla="*/ 235 w 320"/>
                <a:gd name="T81" fmla="*/ 311 h 355"/>
                <a:gd name="T82" fmla="*/ 220 w 320"/>
                <a:gd name="T83" fmla="*/ 246 h 355"/>
                <a:gd name="T84" fmla="*/ 172 w 320"/>
                <a:gd name="T85" fmla="*/ 266 h 355"/>
                <a:gd name="T86" fmla="*/ 123 w 320"/>
                <a:gd name="T87" fmla="*/ 227 h 355"/>
                <a:gd name="T88" fmla="*/ 52 w 320"/>
                <a:gd name="T89" fmla="*/ 236 h 355"/>
                <a:gd name="T90" fmla="*/ 45 w 320"/>
                <a:gd name="T91" fmla="*/ 171 h 355"/>
                <a:gd name="T92" fmla="*/ 211 w 320"/>
                <a:gd name="T93" fmla="*/ 220 h 355"/>
                <a:gd name="T94" fmla="*/ 259 w 320"/>
                <a:gd name="T95" fmla="*/ 303 h 355"/>
                <a:gd name="T96" fmla="*/ 222 w 320"/>
                <a:gd name="T97" fmla="*/ 203 h 355"/>
                <a:gd name="T98" fmla="*/ 306 w 320"/>
                <a:gd name="T99" fmla="*/ 109 h 355"/>
                <a:gd name="T100" fmla="*/ 266 w 320"/>
                <a:gd name="T101" fmla="*/ 143 h 355"/>
                <a:gd name="T102" fmla="*/ 306 w 320"/>
                <a:gd name="T103" fmla="*/ 109 h 355"/>
                <a:gd name="T104" fmla="*/ 114 w 320"/>
                <a:gd name="T105" fmla="*/ 12 h 355"/>
                <a:gd name="T106" fmla="*/ 265 w 320"/>
                <a:gd name="T107" fmla="*/ 136 h 355"/>
                <a:gd name="T108" fmla="*/ 161 w 320"/>
                <a:gd name="T109" fmla="*/ 167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20" h="355">
                  <a:moveTo>
                    <a:pt x="0" y="103"/>
                  </a:moveTo>
                  <a:cubicBezTo>
                    <a:pt x="0" y="115"/>
                    <a:pt x="0" y="121"/>
                    <a:pt x="1" y="129"/>
                  </a:cubicBezTo>
                  <a:cubicBezTo>
                    <a:pt x="11" y="131"/>
                    <a:pt x="16" y="137"/>
                    <a:pt x="25" y="138"/>
                  </a:cubicBezTo>
                  <a:cubicBezTo>
                    <a:pt x="23" y="147"/>
                    <a:pt x="33" y="157"/>
                    <a:pt x="35" y="167"/>
                  </a:cubicBezTo>
                  <a:cubicBezTo>
                    <a:pt x="18" y="172"/>
                    <a:pt x="11" y="195"/>
                    <a:pt x="14" y="216"/>
                  </a:cubicBezTo>
                  <a:cubicBezTo>
                    <a:pt x="20" y="221"/>
                    <a:pt x="25" y="208"/>
                    <a:pt x="29" y="212"/>
                  </a:cubicBezTo>
                  <a:cubicBezTo>
                    <a:pt x="30" y="230"/>
                    <a:pt x="35" y="245"/>
                    <a:pt x="36" y="263"/>
                  </a:cubicBezTo>
                  <a:cubicBezTo>
                    <a:pt x="33" y="269"/>
                    <a:pt x="28" y="271"/>
                    <a:pt x="26" y="276"/>
                  </a:cubicBezTo>
                  <a:cubicBezTo>
                    <a:pt x="19" y="299"/>
                    <a:pt x="29" y="319"/>
                    <a:pt x="40" y="328"/>
                  </a:cubicBezTo>
                  <a:cubicBezTo>
                    <a:pt x="62" y="343"/>
                    <a:pt x="103" y="355"/>
                    <a:pt x="141" y="353"/>
                  </a:cubicBezTo>
                  <a:cubicBezTo>
                    <a:pt x="184" y="352"/>
                    <a:pt x="230" y="344"/>
                    <a:pt x="239" y="320"/>
                  </a:cubicBezTo>
                  <a:cubicBezTo>
                    <a:pt x="255" y="314"/>
                    <a:pt x="261" y="312"/>
                    <a:pt x="269" y="302"/>
                  </a:cubicBezTo>
                  <a:cubicBezTo>
                    <a:pt x="289" y="277"/>
                    <a:pt x="281" y="229"/>
                    <a:pt x="266" y="205"/>
                  </a:cubicBezTo>
                  <a:cubicBezTo>
                    <a:pt x="258" y="193"/>
                    <a:pt x="249" y="189"/>
                    <a:pt x="253" y="178"/>
                  </a:cubicBezTo>
                  <a:cubicBezTo>
                    <a:pt x="265" y="168"/>
                    <a:pt x="274" y="154"/>
                    <a:pt x="286" y="145"/>
                  </a:cubicBezTo>
                  <a:cubicBezTo>
                    <a:pt x="286" y="150"/>
                    <a:pt x="286" y="156"/>
                    <a:pt x="286" y="162"/>
                  </a:cubicBezTo>
                  <a:cubicBezTo>
                    <a:pt x="276" y="168"/>
                    <a:pt x="274" y="196"/>
                    <a:pt x="282" y="210"/>
                  </a:cubicBezTo>
                  <a:cubicBezTo>
                    <a:pt x="288" y="210"/>
                    <a:pt x="291" y="207"/>
                    <a:pt x="293" y="213"/>
                  </a:cubicBezTo>
                  <a:cubicBezTo>
                    <a:pt x="297" y="209"/>
                    <a:pt x="301" y="211"/>
                    <a:pt x="306" y="213"/>
                  </a:cubicBezTo>
                  <a:cubicBezTo>
                    <a:pt x="310" y="208"/>
                    <a:pt x="314" y="210"/>
                    <a:pt x="320" y="208"/>
                  </a:cubicBezTo>
                  <a:cubicBezTo>
                    <a:pt x="319" y="191"/>
                    <a:pt x="312" y="181"/>
                    <a:pt x="306" y="169"/>
                  </a:cubicBezTo>
                  <a:cubicBezTo>
                    <a:pt x="301" y="169"/>
                    <a:pt x="300" y="175"/>
                    <a:pt x="299" y="169"/>
                  </a:cubicBezTo>
                  <a:cubicBezTo>
                    <a:pt x="301" y="169"/>
                    <a:pt x="303" y="169"/>
                    <a:pt x="304" y="168"/>
                  </a:cubicBezTo>
                  <a:cubicBezTo>
                    <a:pt x="303" y="162"/>
                    <a:pt x="299" y="161"/>
                    <a:pt x="297" y="155"/>
                  </a:cubicBezTo>
                  <a:cubicBezTo>
                    <a:pt x="295" y="147"/>
                    <a:pt x="299" y="137"/>
                    <a:pt x="296" y="129"/>
                  </a:cubicBezTo>
                  <a:cubicBezTo>
                    <a:pt x="315" y="119"/>
                    <a:pt x="312" y="95"/>
                    <a:pt x="314" y="77"/>
                  </a:cubicBezTo>
                  <a:cubicBezTo>
                    <a:pt x="308" y="70"/>
                    <a:pt x="299" y="69"/>
                    <a:pt x="291" y="67"/>
                  </a:cubicBezTo>
                  <a:cubicBezTo>
                    <a:pt x="283" y="64"/>
                    <a:pt x="276" y="61"/>
                    <a:pt x="267" y="58"/>
                  </a:cubicBezTo>
                  <a:cubicBezTo>
                    <a:pt x="235" y="46"/>
                    <a:pt x="202" y="37"/>
                    <a:pt x="170" y="24"/>
                  </a:cubicBezTo>
                  <a:cubicBezTo>
                    <a:pt x="154" y="18"/>
                    <a:pt x="137" y="13"/>
                    <a:pt x="123" y="7"/>
                  </a:cubicBezTo>
                  <a:cubicBezTo>
                    <a:pt x="119" y="5"/>
                    <a:pt x="116" y="4"/>
                    <a:pt x="114" y="0"/>
                  </a:cubicBezTo>
                  <a:cubicBezTo>
                    <a:pt x="74" y="32"/>
                    <a:pt x="35" y="66"/>
                    <a:pt x="0" y="103"/>
                  </a:cubicBezTo>
                  <a:close/>
                  <a:moveTo>
                    <a:pt x="304" y="185"/>
                  </a:moveTo>
                  <a:cubicBezTo>
                    <a:pt x="305" y="186"/>
                    <a:pt x="309" y="185"/>
                    <a:pt x="308" y="189"/>
                  </a:cubicBezTo>
                  <a:cubicBezTo>
                    <a:pt x="307" y="187"/>
                    <a:pt x="303" y="188"/>
                    <a:pt x="304" y="185"/>
                  </a:cubicBezTo>
                  <a:close/>
                  <a:moveTo>
                    <a:pt x="8" y="123"/>
                  </a:moveTo>
                  <a:cubicBezTo>
                    <a:pt x="5" y="120"/>
                    <a:pt x="9" y="110"/>
                    <a:pt x="6" y="108"/>
                  </a:cubicBezTo>
                  <a:cubicBezTo>
                    <a:pt x="5" y="107"/>
                    <a:pt x="6" y="107"/>
                    <a:pt x="7" y="107"/>
                  </a:cubicBezTo>
                  <a:cubicBezTo>
                    <a:pt x="8" y="107"/>
                    <a:pt x="8" y="108"/>
                    <a:pt x="8" y="108"/>
                  </a:cubicBezTo>
                  <a:cubicBezTo>
                    <a:pt x="67" y="132"/>
                    <a:pt x="126" y="164"/>
                    <a:pt x="189" y="186"/>
                  </a:cubicBezTo>
                  <a:cubicBezTo>
                    <a:pt x="196" y="188"/>
                    <a:pt x="212" y="188"/>
                    <a:pt x="210" y="202"/>
                  </a:cubicBezTo>
                  <a:cubicBezTo>
                    <a:pt x="210" y="206"/>
                    <a:pt x="203" y="202"/>
                    <a:pt x="199" y="200"/>
                  </a:cubicBezTo>
                  <a:cubicBezTo>
                    <a:pt x="190" y="197"/>
                    <a:pt x="180" y="195"/>
                    <a:pt x="170" y="191"/>
                  </a:cubicBezTo>
                  <a:cubicBezTo>
                    <a:pt x="121" y="173"/>
                    <a:pt x="63" y="143"/>
                    <a:pt x="8" y="123"/>
                  </a:cubicBezTo>
                  <a:close/>
                  <a:moveTo>
                    <a:pt x="207" y="210"/>
                  </a:moveTo>
                  <a:cubicBezTo>
                    <a:pt x="207" y="211"/>
                    <a:pt x="207" y="212"/>
                    <a:pt x="207" y="213"/>
                  </a:cubicBezTo>
                  <a:cubicBezTo>
                    <a:pt x="206" y="213"/>
                    <a:pt x="205" y="213"/>
                    <a:pt x="204" y="213"/>
                  </a:cubicBezTo>
                  <a:cubicBezTo>
                    <a:pt x="204" y="212"/>
                    <a:pt x="204" y="211"/>
                    <a:pt x="204" y="210"/>
                  </a:cubicBezTo>
                  <a:cubicBezTo>
                    <a:pt x="205" y="210"/>
                    <a:pt x="206" y="210"/>
                    <a:pt x="207" y="210"/>
                  </a:cubicBezTo>
                  <a:close/>
                  <a:moveTo>
                    <a:pt x="200" y="217"/>
                  </a:moveTo>
                  <a:cubicBezTo>
                    <a:pt x="198" y="217"/>
                    <a:pt x="195" y="216"/>
                    <a:pt x="194" y="218"/>
                  </a:cubicBezTo>
                  <a:cubicBezTo>
                    <a:pt x="190" y="216"/>
                    <a:pt x="191" y="210"/>
                    <a:pt x="187" y="207"/>
                  </a:cubicBezTo>
                  <a:cubicBezTo>
                    <a:pt x="192" y="204"/>
                    <a:pt x="200" y="211"/>
                    <a:pt x="200" y="217"/>
                  </a:cubicBezTo>
                  <a:close/>
                  <a:moveTo>
                    <a:pt x="183" y="218"/>
                  </a:moveTo>
                  <a:cubicBezTo>
                    <a:pt x="181" y="213"/>
                    <a:pt x="177" y="209"/>
                    <a:pt x="177" y="201"/>
                  </a:cubicBezTo>
                  <a:cubicBezTo>
                    <a:pt x="182" y="203"/>
                    <a:pt x="185" y="214"/>
                    <a:pt x="183" y="218"/>
                  </a:cubicBezTo>
                  <a:close/>
                  <a:moveTo>
                    <a:pt x="161" y="202"/>
                  </a:moveTo>
                  <a:cubicBezTo>
                    <a:pt x="159" y="201"/>
                    <a:pt x="158" y="199"/>
                    <a:pt x="158" y="195"/>
                  </a:cubicBezTo>
                  <a:cubicBezTo>
                    <a:pt x="164" y="195"/>
                    <a:pt x="164" y="199"/>
                    <a:pt x="170" y="198"/>
                  </a:cubicBezTo>
                  <a:cubicBezTo>
                    <a:pt x="170" y="206"/>
                    <a:pt x="173" y="209"/>
                    <a:pt x="175" y="218"/>
                  </a:cubicBezTo>
                  <a:cubicBezTo>
                    <a:pt x="170" y="215"/>
                    <a:pt x="166" y="208"/>
                    <a:pt x="165" y="198"/>
                  </a:cubicBezTo>
                  <a:cubicBezTo>
                    <a:pt x="162" y="198"/>
                    <a:pt x="160" y="199"/>
                    <a:pt x="161" y="202"/>
                  </a:cubicBezTo>
                  <a:close/>
                  <a:moveTo>
                    <a:pt x="147" y="192"/>
                  </a:moveTo>
                  <a:cubicBezTo>
                    <a:pt x="155" y="189"/>
                    <a:pt x="151" y="208"/>
                    <a:pt x="158" y="214"/>
                  </a:cubicBezTo>
                  <a:cubicBezTo>
                    <a:pt x="158" y="217"/>
                    <a:pt x="154" y="212"/>
                    <a:pt x="151" y="214"/>
                  </a:cubicBezTo>
                  <a:cubicBezTo>
                    <a:pt x="157" y="208"/>
                    <a:pt x="146" y="201"/>
                    <a:pt x="147" y="192"/>
                  </a:cubicBezTo>
                  <a:close/>
                  <a:moveTo>
                    <a:pt x="145" y="205"/>
                  </a:moveTo>
                  <a:cubicBezTo>
                    <a:pt x="140" y="207"/>
                    <a:pt x="138" y="193"/>
                    <a:pt x="135" y="186"/>
                  </a:cubicBezTo>
                  <a:cubicBezTo>
                    <a:pt x="138" y="186"/>
                    <a:pt x="138" y="188"/>
                    <a:pt x="141" y="188"/>
                  </a:cubicBezTo>
                  <a:cubicBezTo>
                    <a:pt x="141" y="195"/>
                    <a:pt x="142" y="201"/>
                    <a:pt x="145" y="205"/>
                  </a:cubicBezTo>
                  <a:close/>
                  <a:moveTo>
                    <a:pt x="106" y="175"/>
                  </a:moveTo>
                  <a:cubicBezTo>
                    <a:pt x="107" y="171"/>
                    <a:pt x="110" y="177"/>
                    <a:pt x="113" y="175"/>
                  </a:cubicBezTo>
                  <a:cubicBezTo>
                    <a:pt x="117" y="183"/>
                    <a:pt x="120" y="193"/>
                    <a:pt x="124" y="200"/>
                  </a:cubicBezTo>
                  <a:cubicBezTo>
                    <a:pt x="112" y="203"/>
                    <a:pt x="112" y="183"/>
                    <a:pt x="106" y="175"/>
                  </a:cubicBezTo>
                  <a:close/>
                  <a:moveTo>
                    <a:pt x="107" y="193"/>
                  </a:moveTo>
                  <a:cubicBezTo>
                    <a:pt x="101" y="192"/>
                    <a:pt x="96" y="178"/>
                    <a:pt x="98" y="169"/>
                  </a:cubicBezTo>
                  <a:cubicBezTo>
                    <a:pt x="103" y="174"/>
                    <a:pt x="102" y="187"/>
                    <a:pt x="107" y="193"/>
                  </a:cubicBezTo>
                  <a:close/>
                  <a:moveTo>
                    <a:pt x="121" y="179"/>
                  </a:moveTo>
                  <a:cubicBezTo>
                    <a:pt x="132" y="180"/>
                    <a:pt x="129" y="194"/>
                    <a:pt x="134" y="201"/>
                  </a:cubicBezTo>
                  <a:cubicBezTo>
                    <a:pt x="128" y="201"/>
                    <a:pt x="125" y="186"/>
                    <a:pt x="121" y="179"/>
                  </a:cubicBezTo>
                  <a:close/>
                  <a:moveTo>
                    <a:pt x="95" y="186"/>
                  </a:moveTo>
                  <a:cubicBezTo>
                    <a:pt x="89" y="182"/>
                    <a:pt x="90" y="170"/>
                    <a:pt x="85" y="164"/>
                  </a:cubicBezTo>
                  <a:cubicBezTo>
                    <a:pt x="87" y="160"/>
                    <a:pt x="89" y="168"/>
                    <a:pt x="93" y="166"/>
                  </a:cubicBezTo>
                  <a:cubicBezTo>
                    <a:pt x="85" y="170"/>
                    <a:pt x="94" y="179"/>
                    <a:pt x="95" y="186"/>
                  </a:cubicBezTo>
                  <a:close/>
                  <a:moveTo>
                    <a:pt x="85" y="181"/>
                  </a:moveTo>
                  <a:cubicBezTo>
                    <a:pt x="77" y="178"/>
                    <a:pt x="76" y="168"/>
                    <a:pt x="74" y="159"/>
                  </a:cubicBezTo>
                  <a:cubicBezTo>
                    <a:pt x="75" y="160"/>
                    <a:pt x="77" y="160"/>
                    <a:pt x="79" y="160"/>
                  </a:cubicBezTo>
                  <a:cubicBezTo>
                    <a:pt x="80" y="165"/>
                    <a:pt x="82" y="175"/>
                    <a:pt x="85" y="181"/>
                  </a:cubicBezTo>
                  <a:close/>
                  <a:moveTo>
                    <a:pt x="70" y="171"/>
                  </a:moveTo>
                  <a:cubicBezTo>
                    <a:pt x="75" y="171"/>
                    <a:pt x="67" y="175"/>
                    <a:pt x="67" y="173"/>
                  </a:cubicBezTo>
                  <a:cubicBezTo>
                    <a:pt x="67" y="172"/>
                    <a:pt x="69" y="171"/>
                    <a:pt x="70" y="171"/>
                  </a:cubicBezTo>
                  <a:close/>
                  <a:moveTo>
                    <a:pt x="63" y="156"/>
                  </a:moveTo>
                  <a:cubicBezTo>
                    <a:pt x="66" y="152"/>
                    <a:pt x="67" y="161"/>
                    <a:pt x="68" y="164"/>
                  </a:cubicBezTo>
                  <a:cubicBezTo>
                    <a:pt x="66" y="167"/>
                    <a:pt x="66" y="156"/>
                    <a:pt x="63" y="156"/>
                  </a:cubicBezTo>
                  <a:close/>
                  <a:moveTo>
                    <a:pt x="63" y="168"/>
                  </a:moveTo>
                  <a:cubicBezTo>
                    <a:pt x="56" y="172"/>
                    <a:pt x="57" y="157"/>
                    <a:pt x="54" y="153"/>
                  </a:cubicBezTo>
                  <a:cubicBezTo>
                    <a:pt x="59" y="150"/>
                    <a:pt x="58" y="166"/>
                    <a:pt x="63" y="168"/>
                  </a:cubicBezTo>
                  <a:close/>
                  <a:moveTo>
                    <a:pt x="50" y="161"/>
                  </a:moveTo>
                  <a:cubicBezTo>
                    <a:pt x="46" y="159"/>
                    <a:pt x="47" y="151"/>
                    <a:pt x="42" y="150"/>
                  </a:cubicBezTo>
                  <a:cubicBezTo>
                    <a:pt x="43" y="145"/>
                    <a:pt x="46" y="149"/>
                    <a:pt x="49" y="150"/>
                  </a:cubicBezTo>
                  <a:cubicBezTo>
                    <a:pt x="48" y="155"/>
                    <a:pt x="50" y="157"/>
                    <a:pt x="50" y="161"/>
                  </a:cubicBezTo>
                  <a:close/>
                  <a:moveTo>
                    <a:pt x="235" y="311"/>
                  </a:moveTo>
                  <a:cubicBezTo>
                    <a:pt x="231" y="313"/>
                    <a:pt x="232" y="319"/>
                    <a:pt x="229" y="322"/>
                  </a:cubicBezTo>
                  <a:cubicBezTo>
                    <a:pt x="217" y="339"/>
                    <a:pt x="178" y="340"/>
                    <a:pt x="148" y="344"/>
                  </a:cubicBezTo>
                  <a:cubicBezTo>
                    <a:pt x="122" y="347"/>
                    <a:pt x="95" y="343"/>
                    <a:pt x="68" y="332"/>
                  </a:cubicBezTo>
                  <a:cubicBezTo>
                    <a:pt x="42" y="321"/>
                    <a:pt x="26" y="310"/>
                    <a:pt x="33" y="277"/>
                  </a:cubicBezTo>
                  <a:cubicBezTo>
                    <a:pt x="37" y="273"/>
                    <a:pt x="41" y="270"/>
                    <a:pt x="45" y="267"/>
                  </a:cubicBezTo>
                  <a:cubicBezTo>
                    <a:pt x="41" y="248"/>
                    <a:pt x="35" y="225"/>
                    <a:pt x="36" y="206"/>
                  </a:cubicBezTo>
                  <a:cubicBezTo>
                    <a:pt x="40" y="207"/>
                    <a:pt x="40" y="204"/>
                    <a:pt x="43" y="205"/>
                  </a:cubicBezTo>
                  <a:cubicBezTo>
                    <a:pt x="48" y="204"/>
                    <a:pt x="43" y="211"/>
                    <a:pt x="43" y="213"/>
                  </a:cubicBezTo>
                  <a:cubicBezTo>
                    <a:pt x="45" y="225"/>
                    <a:pt x="44" y="240"/>
                    <a:pt x="50" y="250"/>
                  </a:cubicBezTo>
                  <a:cubicBezTo>
                    <a:pt x="60" y="241"/>
                    <a:pt x="67" y="229"/>
                    <a:pt x="78" y="221"/>
                  </a:cubicBezTo>
                  <a:cubicBezTo>
                    <a:pt x="82" y="232"/>
                    <a:pt x="84" y="250"/>
                    <a:pt x="93" y="262"/>
                  </a:cubicBezTo>
                  <a:cubicBezTo>
                    <a:pt x="105" y="257"/>
                    <a:pt x="105" y="240"/>
                    <a:pt x="119" y="237"/>
                  </a:cubicBezTo>
                  <a:cubicBezTo>
                    <a:pt x="123" y="252"/>
                    <a:pt x="127" y="269"/>
                    <a:pt x="135" y="277"/>
                  </a:cubicBezTo>
                  <a:cubicBezTo>
                    <a:pt x="143" y="271"/>
                    <a:pt x="146" y="260"/>
                    <a:pt x="154" y="255"/>
                  </a:cubicBezTo>
                  <a:cubicBezTo>
                    <a:pt x="161" y="259"/>
                    <a:pt x="164" y="268"/>
                    <a:pt x="168" y="276"/>
                  </a:cubicBezTo>
                  <a:cubicBezTo>
                    <a:pt x="180" y="272"/>
                    <a:pt x="185" y="259"/>
                    <a:pt x="194" y="252"/>
                  </a:cubicBezTo>
                  <a:cubicBezTo>
                    <a:pt x="200" y="255"/>
                    <a:pt x="201" y="262"/>
                    <a:pt x="204" y="267"/>
                  </a:cubicBezTo>
                  <a:cubicBezTo>
                    <a:pt x="211" y="266"/>
                    <a:pt x="212" y="258"/>
                    <a:pt x="218" y="256"/>
                  </a:cubicBezTo>
                  <a:cubicBezTo>
                    <a:pt x="220" y="265"/>
                    <a:pt x="219" y="279"/>
                    <a:pt x="220" y="285"/>
                  </a:cubicBezTo>
                  <a:cubicBezTo>
                    <a:pt x="232" y="287"/>
                    <a:pt x="229" y="272"/>
                    <a:pt x="238" y="270"/>
                  </a:cubicBezTo>
                  <a:cubicBezTo>
                    <a:pt x="257" y="274"/>
                    <a:pt x="263" y="315"/>
                    <a:pt x="235" y="311"/>
                  </a:cubicBezTo>
                  <a:close/>
                  <a:moveTo>
                    <a:pt x="259" y="303"/>
                  </a:moveTo>
                  <a:cubicBezTo>
                    <a:pt x="266" y="280"/>
                    <a:pt x="243" y="251"/>
                    <a:pt x="225" y="270"/>
                  </a:cubicBezTo>
                  <a:cubicBezTo>
                    <a:pt x="225" y="260"/>
                    <a:pt x="225" y="250"/>
                    <a:pt x="220" y="246"/>
                  </a:cubicBezTo>
                  <a:cubicBezTo>
                    <a:pt x="211" y="245"/>
                    <a:pt x="213" y="255"/>
                    <a:pt x="206" y="255"/>
                  </a:cubicBezTo>
                  <a:cubicBezTo>
                    <a:pt x="203" y="250"/>
                    <a:pt x="200" y="246"/>
                    <a:pt x="194" y="244"/>
                  </a:cubicBezTo>
                  <a:cubicBezTo>
                    <a:pt x="183" y="248"/>
                    <a:pt x="182" y="261"/>
                    <a:pt x="172" y="266"/>
                  </a:cubicBezTo>
                  <a:cubicBezTo>
                    <a:pt x="167" y="259"/>
                    <a:pt x="162" y="251"/>
                    <a:pt x="156" y="245"/>
                  </a:cubicBezTo>
                  <a:cubicBezTo>
                    <a:pt x="148" y="249"/>
                    <a:pt x="142" y="257"/>
                    <a:pt x="137" y="266"/>
                  </a:cubicBezTo>
                  <a:cubicBezTo>
                    <a:pt x="129" y="256"/>
                    <a:pt x="127" y="241"/>
                    <a:pt x="123" y="227"/>
                  </a:cubicBezTo>
                  <a:cubicBezTo>
                    <a:pt x="108" y="230"/>
                    <a:pt x="103" y="241"/>
                    <a:pt x="95" y="251"/>
                  </a:cubicBezTo>
                  <a:cubicBezTo>
                    <a:pt x="87" y="240"/>
                    <a:pt x="87" y="223"/>
                    <a:pt x="86" y="211"/>
                  </a:cubicBezTo>
                  <a:cubicBezTo>
                    <a:pt x="69" y="213"/>
                    <a:pt x="64" y="229"/>
                    <a:pt x="52" y="236"/>
                  </a:cubicBezTo>
                  <a:cubicBezTo>
                    <a:pt x="49" y="220"/>
                    <a:pt x="51" y="210"/>
                    <a:pt x="54" y="197"/>
                  </a:cubicBezTo>
                  <a:cubicBezTo>
                    <a:pt x="42" y="194"/>
                    <a:pt x="30" y="203"/>
                    <a:pt x="20" y="206"/>
                  </a:cubicBezTo>
                  <a:cubicBezTo>
                    <a:pt x="19" y="190"/>
                    <a:pt x="29" y="170"/>
                    <a:pt x="45" y="171"/>
                  </a:cubicBezTo>
                  <a:cubicBezTo>
                    <a:pt x="52" y="172"/>
                    <a:pt x="62" y="179"/>
                    <a:pt x="72" y="185"/>
                  </a:cubicBezTo>
                  <a:cubicBezTo>
                    <a:pt x="98" y="200"/>
                    <a:pt x="129" y="217"/>
                    <a:pt x="156" y="224"/>
                  </a:cubicBezTo>
                  <a:cubicBezTo>
                    <a:pt x="172" y="227"/>
                    <a:pt x="198" y="228"/>
                    <a:pt x="211" y="220"/>
                  </a:cubicBezTo>
                  <a:cubicBezTo>
                    <a:pt x="213" y="219"/>
                    <a:pt x="215" y="216"/>
                    <a:pt x="218" y="215"/>
                  </a:cubicBezTo>
                  <a:cubicBezTo>
                    <a:pt x="231" y="208"/>
                    <a:pt x="242" y="209"/>
                    <a:pt x="248" y="194"/>
                  </a:cubicBezTo>
                  <a:cubicBezTo>
                    <a:pt x="271" y="213"/>
                    <a:pt x="288" y="279"/>
                    <a:pt x="259" y="303"/>
                  </a:cubicBezTo>
                  <a:close/>
                  <a:moveTo>
                    <a:pt x="222" y="203"/>
                  </a:moveTo>
                  <a:cubicBezTo>
                    <a:pt x="227" y="205"/>
                    <a:pt x="221" y="206"/>
                    <a:pt x="221" y="208"/>
                  </a:cubicBezTo>
                  <a:cubicBezTo>
                    <a:pt x="217" y="207"/>
                    <a:pt x="223" y="205"/>
                    <a:pt x="222" y="203"/>
                  </a:cubicBezTo>
                  <a:close/>
                  <a:moveTo>
                    <a:pt x="239" y="192"/>
                  </a:moveTo>
                  <a:cubicBezTo>
                    <a:pt x="243" y="192"/>
                    <a:pt x="227" y="199"/>
                    <a:pt x="239" y="192"/>
                  </a:cubicBezTo>
                  <a:close/>
                  <a:moveTo>
                    <a:pt x="306" y="109"/>
                  </a:moveTo>
                  <a:cubicBezTo>
                    <a:pt x="276" y="138"/>
                    <a:pt x="252" y="179"/>
                    <a:pt x="217" y="198"/>
                  </a:cubicBezTo>
                  <a:cubicBezTo>
                    <a:pt x="225" y="181"/>
                    <a:pt x="240" y="172"/>
                    <a:pt x="252" y="160"/>
                  </a:cubicBezTo>
                  <a:cubicBezTo>
                    <a:pt x="257" y="155"/>
                    <a:pt x="261" y="148"/>
                    <a:pt x="266" y="143"/>
                  </a:cubicBezTo>
                  <a:cubicBezTo>
                    <a:pt x="271" y="138"/>
                    <a:pt x="278" y="134"/>
                    <a:pt x="282" y="129"/>
                  </a:cubicBezTo>
                  <a:cubicBezTo>
                    <a:pt x="290" y="117"/>
                    <a:pt x="295" y="104"/>
                    <a:pt x="306" y="94"/>
                  </a:cubicBezTo>
                  <a:cubicBezTo>
                    <a:pt x="310" y="98"/>
                    <a:pt x="305" y="104"/>
                    <a:pt x="306" y="109"/>
                  </a:cubicBezTo>
                  <a:close/>
                  <a:moveTo>
                    <a:pt x="60" y="55"/>
                  </a:moveTo>
                  <a:cubicBezTo>
                    <a:pt x="77" y="40"/>
                    <a:pt x="93" y="22"/>
                    <a:pt x="109" y="12"/>
                  </a:cubicBezTo>
                  <a:cubicBezTo>
                    <a:pt x="108" y="12"/>
                    <a:pt x="115" y="10"/>
                    <a:pt x="114" y="12"/>
                  </a:cubicBezTo>
                  <a:cubicBezTo>
                    <a:pt x="178" y="34"/>
                    <a:pt x="241" y="57"/>
                    <a:pt x="304" y="80"/>
                  </a:cubicBezTo>
                  <a:cubicBezTo>
                    <a:pt x="307" y="86"/>
                    <a:pt x="299" y="90"/>
                    <a:pt x="296" y="94"/>
                  </a:cubicBezTo>
                  <a:cubicBezTo>
                    <a:pt x="285" y="107"/>
                    <a:pt x="277" y="122"/>
                    <a:pt x="265" y="136"/>
                  </a:cubicBezTo>
                  <a:cubicBezTo>
                    <a:pt x="258" y="143"/>
                    <a:pt x="248" y="151"/>
                    <a:pt x="239" y="160"/>
                  </a:cubicBezTo>
                  <a:cubicBezTo>
                    <a:pt x="233" y="166"/>
                    <a:pt x="221" y="182"/>
                    <a:pt x="214" y="183"/>
                  </a:cubicBezTo>
                  <a:cubicBezTo>
                    <a:pt x="206" y="185"/>
                    <a:pt x="171" y="172"/>
                    <a:pt x="161" y="167"/>
                  </a:cubicBezTo>
                  <a:cubicBezTo>
                    <a:pt x="109" y="145"/>
                    <a:pt x="58" y="123"/>
                    <a:pt x="11" y="100"/>
                  </a:cubicBezTo>
                  <a:cubicBezTo>
                    <a:pt x="25" y="85"/>
                    <a:pt x="43" y="71"/>
                    <a:pt x="60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4" name="Freeform 1185"/>
            <p:cNvSpPr>
              <a:spLocks noEditPoints="1"/>
            </p:cNvSpPr>
            <p:nvPr/>
          </p:nvSpPr>
          <p:spPr bwMode="auto">
            <a:xfrm>
              <a:off x="6808938" y="91498"/>
              <a:ext cx="291988" cy="973294"/>
            </a:xfrm>
            <a:custGeom>
              <a:avLst/>
              <a:gdLst>
                <a:gd name="T0" fmla="*/ 41 w 78"/>
                <a:gd name="T1" fmla="*/ 259 h 261"/>
                <a:gd name="T2" fmla="*/ 78 w 78"/>
                <a:gd name="T3" fmla="*/ 24 h 261"/>
                <a:gd name="T4" fmla="*/ 0 w 78"/>
                <a:gd name="T5" fmla="*/ 30 h 261"/>
                <a:gd name="T6" fmla="*/ 15 w 78"/>
                <a:gd name="T7" fmla="*/ 48 h 261"/>
                <a:gd name="T8" fmla="*/ 15 w 78"/>
                <a:gd name="T9" fmla="*/ 110 h 261"/>
                <a:gd name="T10" fmla="*/ 56 w 78"/>
                <a:gd name="T11" fmla="*/ 138 h 261"/>
                <a:gd name="T12" fmla="*/ 54 w 78"/>
                <a:gd name="T13" fmla="*/ 166 h 261"/>
                <a:gd name="T14" fmla="*/ 33 w 78"/>
                <a:gd name="T15" fmla="*/ 180 h 261"/>
                <a:gd name="T16" fmla="*/ 35 w 78"/>
                <a:gd name="T17" fmla="*/ 201 h 261"/>
                <a:gd name="T18" fmla="*/ 23 w 78"/>
                <a:gd name="T19" fmla="*/ 188 h 261"/>
                <a:gd name="T20" fmla="*/ 42 w 78"/>
                <a:gd name="T21" fmla="*/ 131 h 261"/>
                <a:gd name="T22" fmla="*/ 49 w 78"/>
                <a:gd name="T23" fmla="*/ 133 h 261"/>
                <a:gd name="T24" fmla="*/ 16 w 78"/>
                <a:gd name="T25" fmla="*/ 131 h 261"/>
                <a:gd name="T26" fmla="*/ 16 w 78"/>
                <a:gd name="T27" fmla="*/ 131 h 261"/>
                <a:gd name="T28" fmla="*/ 28 w 78"/>
                <a:gd name="T29" fmla="*/ 131 h 261"/>
                <a:gd name="T30" fmla="*/ 24 w 78"/>
                <a:gd name="T31" fmla="*/ 153 h 261"/>
                <a:gd name="T32" fmla="*/ 36 w 78"/>
                <a:gd name="T33" fmla="*/ 131 h 261"/>
                <a:gd name="T34" fmla="*/ 39 w 78"/>
                <a:gd name="T35" fmla="*/ 171 h 261"/>
                <a:gd name="T36" fmla="*/ 39 w 78"/>
                <a:gd name="T37" fmla="*/ 168 h 261"/>
                <a:gd name="T38" fmla="*/ 39 w 78"/>
                <a:gd name="T39" fmla="*/ 168 h 261"/>
                <a:gd name="T40" fmla="*/ 15 w 78"/>
                <a:gd name="T41" fmla="*/ 198 h 261"/>
                <a:gd name="T42" fmla="*/ 17 w 78"/>
                <a:gd name="T43" fmla="*/ 212 h 261"/>
                <a:gd name="T44" fmla="*/ 20 w 78"/>
                <a:gd name="T45" fmla="*/ 232 h 261"/>
                <a:gd name="T46" fmla="*/ 20 w 78"/>
                <a:gd name="T47" fmla="*/ 235 h 261"/>
                <a:gd name="T48" fmla="*/ 28 w 78"/>
                <a:gd name="T49" fmla="*/ 248 h 261"/>
                <a:gd name="T50" fmla="*/ 27 w 78"/>
                <a:gd name="T51" fmla="*/ 230 h 261"/>
                <a:gd name="T52" fmla="*/ 39 w 78"/>
                <a:gd name="T53" fmla="*/ 238 h 261"/>
                <a:gd name="T54" fmla="*/ 53 w 78"/>
                <a:gd name="T55" fmla="*/ 244 h 261"/>
                <a:gd name="T56" fmla="*/ 57 w 78"/>
                <a:gd name="T57" fmla="*/ 231 h 261"/>
                <a:gd name="T58" fmla="*/ 54 w 78"/>
                <a:gd name="T59" fmla="*/ 210 h 261"/>
                <a:gd name="T60" fmla="*/ 61 w 78"/>
                <a:gd name="T61" fmla="*/ 217 h 261"/>
                <a:gd name="T62" fmla="*/ 61 w 78"/>
                <a:gd name="T63" fmla="*/ 218 h 261"/>
                <a:gd name="T64" fmla="*/ 64 w 78"/>
                <a:gd name="T65" fmla="*/ 184 h 261"/>
                <a:gd name="T66" fmla="*/ 61 w 78"/>
                <a:gd name="T67" fmla="*/ 170 h 261"/>
                <a:gd name="T68" fmla="*/ 48 w 78"/>
                <a:gd name="T69" fmla="*/ 193 h 261"/>
                <a:gd name="T70" fmla="*/ 39 w 78"/>
                <a:gd name="T71" fmla="*/ 194 h 261"/>
                <a:gd name="T72" fmla="*/ 34 w 78"/>
                <a:gd name="T73" fmla="*/ 193 h 261"/>
                <a:gd name="T74" fmla="*/ 45 w 78"/>
                <a:gd name="T75" fmla="*/ 185 h 261"/>
                <a:gd name="T76" fmla="*/ 66 w 78"/>
                <a:gd name="T77" fmla="*/ 169 h 261"/>
                <a:gd name="T78" fmla="*/ 64 w 78"/>
                <a:gd name="T79" fmla="*/ 132 h 261"/>
                <a:gd name="T80" fmla="*/ 39 w 78"/>
                <a:gd name="T81" fmla="*/ 13 h 261"/>
                <a:gd name="T82" fmla="*/ 11 w 78"/>
                <a:gd name="T83" fmla="*/ 22 h 261"/>
                <a:gd name="T84" fmla="*/ 72 w 78"/>
                <a:gd name="T85" fmla="*/ 35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8" h="261">
                  <a:moveTo>
                    <a:pt x="8" y="90"/>
                  </a:moveTo>
                  <a:cubicBezTo>
                    <a:pt x="7" y="140"/>
                    <a:pt x="12" y="193"/>
                    <a:pt x="9" y="234"/>
                  </a:cubicBezTo>
                  <a:cubicBezTo>
                    <a:pt x="18" y="245"/>
                    <a:pt x="22" y="261"/>
                    <a:pt x="41" y="259"/>
                  </a:cubicBezTo>
                  <a:cubicBezTo>
                    <a:pt x="61" y="257"/>
                    <a:pt x="67" y="226"/>
                    <a:pt x="69" y="206"/>
                  </a:cubicBezTo>
                  <a:cubicBezTo>
                    <a:pt x="72" y="182"/>
                    <a:pt x="72" y="144"/>
                    <a:pt x="77" y="121"/>
                  </a:cubicBezTo>
                  <a:cubicBezTo>
                    <a:pt x="71" y="92"/>
                    <a:pt x="75" y="46"/>
                    <a:pt x="78" y="24"/>
                  </a:cubicBezTo>
                  <a:cubicBezTo>
                    <a:pt x="75" y="18"/>
                    <a:pt x="73" y="11"/>
                    <a:pt x="66" y="8"/>
                  </a:cubicBezTo>
                  <a:cubicBezTo>
                    <a:pt x="50" y="0"/>
                    <a:pt x="18" y="10"/>
                    <a:pt x="5" y="13"/>
                  </a:cubicBezTo>
                  <a:cubicBezTo>
                    <a:pt x="6" y="19"/>
                    <a:pt x="0" y="24"/>
                    <a:pt x="0" y="30"/>
                  </a:cubicBezTo>
                  <a:cubicBezTo>
                    <a:pt x="0" y="36"/>
                    <a:pt x="8" y="41"/>
                    <a:pt x="9" y="48"/>
                  </a:cubicBezTo>
                  <a:cubicBezTo>
                    <a:pt x="12" y="59"/>
                    <a:pt x="8" y="75"/>
                    <a:pt x="8" y="90"/>
                  </a:cubicBezTo>
                  <a:close/>
                  <a:moveTo>
                    <a:pt x="15" y="48"/>
                  </a:moveTo>
                  <a:cubicBezTo>
                    <a:pt x="32" y="52"/>
                    <a:pt x="53" y="56"/>
                    <a:pt x="68" y="48"/>
                  </a:cubicBezTo>
                  <a:cubicBezTo>
                    <a:pt x="71" y="69"/>
                    <a:pt x="68" y="95"/>
                    <a:pt x="68" y="110"/>
                  </a:cubicBezTo>
                  <a:cubicBezTo>
                    <a:pt x="53" y="104"/>
                    <a:pt x="27" y="102"/>
                    <a:pt x="15" y="110"/>
                  </a:cubicBezTo>
                  <a:cubicBezTo>
                    <a:pt x="13" y="80"/>
                    <a:pt x="17" y="69"/>
                    <a:pt x="15" y="48"/>
                  </a:cubicBezTo>
                  <a:close/>
                  <a:moveTo>
                    <a:pt x="56" y="141"/>
                  </a:moveTo>
                  <a:cubicBezTo>
                    <a:pt x="54" y="144"/>
                    <a:pt x="56" y="140"/>
                    <a:pt x="56" y="138"/>
                  </a:cubicBezTo>
                  <a:cubicBezTo>
                    <a:pt x="56" y="133"/>
                    <a:pt x="59" y="142"/>
                    <a:pt x="56" y="141"/>
                  </a:cubicBezTo>
                  <a:close/>
                  <a:moveTo>
                    <a:pt x="66" y="143"/>
                  </a:moveTo>
                  <a:cubicBezTo>
                    <a:pt x="66" y="149"/>
                    <a:pt x="64" y="164"/>
                    <a:pt x="54" y="166"/>
                  </a:cubicBezTo>
                  <a:cubicBezTo>
                    <a:pt x="57" y="156"/>
                    <a:pt x="64" y="153"/>
                    <a:pt x="66" y="143"/>
                  </a:cubicBezTo>
                  <a:close/>
                  <a:moveTo>
                    <a:pt x="33" y="180"/>
                  </a:moveTo>
                  <a:cubicBezTo>
                    <a:pt x="35" y="184"/>
                    <a:pt x="28" y="188"/>
                    <a:pt x="33" y="180"/>
                  </a:cubicBezTo>
                  <a:close/>
                  <a:moveTo>
                    <a:pt x="35" y="201"/>
                  </a:moveTo>
                  <a:cubicBezTo>
                    <a:pt x="37" y="203"/>
                    <a:pt x="32" y="208"/>
                    <a:pt x="32" y="212"/>
                  </a:cubicBezTo>
                  <a:cubicBezTo>
                    <a:pt x="28" y="209"/>
                    <a:pt x="34" y="204"/>
                    <a:pt x="35" y="201"/>
                  </a:cubicBezTo>
                  <a:close/>
                  <a:moveTo>
                    <a:pt x="23" y="188"/>
                  </a:moveTo>
                  <a:cubicBezTo>
                    <a:pt x="23" y="182"/>
                    <a:pt x="31" y="174"/>
                    <a:pt x="32" y="164"/>
                  </a:cubicBezTo>
                  <a:cubicBezTo>
                    <a:pt x="39" y="169"/>
                    <a:pt x="25" y="181"/>
                    <a:pt x="23" y="188"/>
                  </a:cubicBezTo>
                  <a:close/>
                  <a:moveTo>
                    <a:pt x="24" y="166"/>
                  </a:moveTo>
                  <a:cubicBezTo>
                    <a:pt x="22" y="175"/>
                    <a:pt x="20" y="184"/>
                    <a:pt x="15" y="188"/>
                  </a:cubicBezTo>
                  <a:cubicBezTo>
                    <a:pt x="21" y="166"/>
                    <a:pt x="32" y="149"/>
                    <a:pt x="42" y="131"/>
                  </a:cubicBezTo>
                  <a:cubicBezTo>
                    <a:pt x="47" y="129"/>
                    <a:pt x="50" y="135"/>
                    <a:pt x="52" y="131"/>
                  </a:cubicBezTo>
                  <a:cubicBezTo>
                    <a:pt x="53" y="141"/>
                    <a:pt x="41" y="149"/>
                    <a:pt x="37" y="158"/>
                  </a:cubicBezTo>
                  <a:cubicBezTo>
                    <a:pt x="36" y="151"/>
                    <a:pt x="51" y="141"/>
                    <a:pt x="49" y="133"/>
                  </a:cubicBezTo>
                  <a:cubicBezTo>
                    <a:pt x="48" y="133"/>
                    <a:pt x="47" y="133"/>
                    <a:pt x="46" y="133"/>
                  </a:cubicBezTo>
                  <a:cubicBezTo>
                    <a:pt x="37" y="142"/>
                    <a:pt x="33" y="157"/>
                    <a:pt x="24" y="166"/>
                  </a:cubicBezTo>
                  <a:close/>
                  <a:moveTo>
                    <a:pt x="16" y="131"/>
                  </a:moveTo>
                  <a:cubicBezTo>
                    <a:pt x="18" y="131"/>
                    <a:pt x="19" y="131"/>
                    <a:pt x="21" y="131"/>
                  </a:cubicBezTo>
                  <a:cubicBezTo>
                    <a:pt x="21" y="134"/>
                    <a:pt x="17" y="135"/>
                    <a:pt x="17" y="139"/>
                  </a:cubicBezTo>
                  <a:cubicBezTo>
                    <a:pt x="14" y="139"/>
                    <a:pt x="17" y="133"/>
                    <a:pt x="16" y="131"/>
                  </a:cubicBezTo>
                  <a:close/>
                  <a:moveTo>
                    <a:pt x="24" y="142"/>
                  </a:moveTo>
                  <a:cubicBezTo>
                    <a:pt x="22" y="146"/>
                    <a:pt x="19" y="151"/>
                    <a:pt x="17" y="154"/>
                  </a:cubicBezTo>
                  <a:cubicBezTo>
                    <a:pt x="13" y="144"/>
                    <a:pt x="25" y="138"/>
                    <a:pt x="28" y="131"/>
                  </a:cubicBezTo>
                  <a:cubicBezTo>
                    <a:pt x="32" y="132"/>
                    <a:pt x="26" y="138"/>
                    <a:pt x="24" y="142"/>
                  </a:cubicBezTo>
                  <a:close/>
                  <a:moveTo>
                    <a:pt x="32" y="138"/>
                  </a:moveTo>
                  <a:cubicBezTo>
                    <a:pt x="33" y="142"/>
                    <a:pt x="27" y="148"/>
                    <a:pt x="24" y="153"/>
                  </a:cubicBezTo>
                  <a:cubicBezTo>
                    <a:pt x="21" y="158"/>
                    <a:pt x="19" y="164"/>
                    <a:pt x="16" y="166"/>
                  </a:cubicBezTo>
                  <a:cubicBezTo>
                    <a:pt x="18" y="153"/>
                    <a:pt x="28" y="149"/>
                    <a:pt x="32" y="138"/>
                  </a:cubicBezTo>
                  <a:close/>
                  <a:moveTo>
                    <a:pt x="36" y="131"/>
                  </a:moveTo>
                  <a:cubicBezTo>
                    <a:pt x="40" y="132"/>
                    <a:pt x="34" y="135"/>
                    <a:pt x="35" y="136"/>
                  </a:cubicBezTo>
                  <a:cubicBezTo>
                    <a:pt x="31" y="136"/>
                    <a:pt x="36" y="133"/>
                    <a:pt x="36" y="131"/>
                  </a:cubicBezTo>
                  <a:close/>
                  <a:moveTo>
                    <a:pt x="39" y="171"/>
                  </a:moveTo>
                  <a:cubicBezTo>
                    <a:pt x="42" y="168"/>
                    <a:pt x="37" y="177"/>
                    <a:pt x="36" y="179"/>
                  </a:cubicBezTo>
                  <a:cubicBezTo>
                    <a:pt x="32" y="177"/>
                    <a:pt x="39" y="174"/>
                    <a:pt x="39" y="171"/>
                  </a:cubicBezTo>
                  <a:close/>
                  <a:moveTo>
                    <a:pt x="39" y="168"/>
                  </a:moveTo>
                  <a:cubicBezTo>
                    <a:pt x="41" y="157"/>
                    <a:pt x="49" y="152"/>
                    <a:pt x="53" y="144"/>
                  </a:cubicBezTo>
                  <a:cubicBezTo>
                    <a:pt x="54" y="148"/>
                    <a:pt x="49" y="151"/>
                    <a:pt x="46" y="156"/>
                  </a:cubicBezTo>
                  <a:cubicBezTo>
                    <a:pt x="44" y="160"/>
                    <a:pt x="43" y="166"/>
                    <a:pt x="39" y="168"/>
                  </a:cubicBezTo>
                  <a:close/>
                  <a:moveTo>
                    <a:pt x="16" y="192"/>
                  </a:moveTo>
                  <a:cubicBezTo>
                    <a:pt x="18" y="194"/>
                    <a:pt x="18" y="193"/>
                    <a:pt x="20" y="193"/>
                  </a:cubicBezTo>
                  <a:cubicBezTo>
                    <a:pt x="22" y="189"/>
                    <a:pt x="18" y="198"/>
                    <a:pt x="15" y="198"/>
                  </a:cubicBezTo>
                  <a:cubicBezTo>
                    <a:pt x="16" y="197"/>
                    <a:pt x="16" y="195"/>
                    <a:pt x="16" y="192"/>
                  </a:cubicBezTo>
                  <a:close/>
                  <a:moveTo>
                    <a:pt x="24" y="195"/>
                  </a:moveTo>
                  <a:cubicBezTo>
                    <a:pt x="26" y="199"/>
                    <a:pt x="18" y="206"/>
                    <a:pt x="17" y="212"/>
                  </a:cubicBezTo>
                  <a:cubicBezTo>
                    <a:pt x="14" y="206"/>
                    <a:pt x="23" y="201"/>
                    <a:pt x="24" y="195"/>
                  </a:cubicBezTo>
                  <a:close/>
                  <a:moveTo>
                    <a:pt x="23" y="216"/>
                  </a:moveTo>
                  <a:cubicBezTo>
                    <a:pt x="27" y="221"/>
                    <a:pt x="19" y="226"/>
                    <a:pt x="20" y="232"/>
                  </a:cubicBezTo>
                  <a:cubicBezTo>
                    <a:pt x="13" y="228"/>
                    <a:pt x="23" y="222"/>
                    <a:pt x="23" y="216"/>
                  </a:cubicBezTo>
                  <a:close/>
                  <a:moveTo>
                    <a:pt x="28" y="248"/>
                  </a:moveTo>
                  <a:cubicBezTo>
                    <a:pt x="24" y="245"/>
                    <a:pt x="21" y="241"/>
                    <a:pt x="20" y="235"/>
                  </a:cubicBezTo>
                  <a:cubicBezTo>
                    <a:pt x="21" y="236"/>
                    <a:pt x="22" y="237"/>
                    <a:pt x="23" y="235"/>
                  </a:cubicBezTo>
                  <a:cubicBezTo>
                    <a:pt x="24" y="236"/>
                    <a:pt x="25" y="243"/>
                    <a:pt x="28" y="238"/>
                  </a:cubicBezTo>
                  <a:cubicBezTo>
                    <a:pt x="30" y="238"/>
                    <a:pt x="27" y="244"/>
                    <a:pt x="28" y="248"/>
                  </a:cubicBezTo>
                  <a:close/>
                  <a:moveTo>
                    <a:pt x="27" y="230"/>
                  </a:moveTo>
                  <a:cubicBezTo>
                    <a:pt x="24" y="231"/>
                    <a:pt x="30" y="221"/>
                    <a:pt x="31" y="216"/>
                  </a:cubicBezTo>
                  <a:cubicBezTo>
                    <a:pt x="34" y="220"/>
                    <a:pt x="28" y="226"/>
                    <a:pt x="27" y="230"/>
                  </a:cubicBezTo>
                  <a:close/>
                  <a:moveTo>
                    <a:pt x="32" y="251"/>
                  </a:moveTo>
                  <a:cubicBezTo>
                    <a:pt x="34" y="236"/>
                    <a:pt x="41" y="227"/>
                    <a:pt x="45" y="214"/>
                  </a:cubicBezTo>
                  <a:cubicBezTo>
                    <a:pt x="51" y="220"/>
                    <a:pt x="41" y="232"/>
                    <a:pt x="39" y="238"/>
                  </a:cubicBezTo>
                  <a:cubicBezTo>
                    <a:pt x="45" y="237"/>
                    <a:pt x="38" y="251"/>
                    <a:pt x="44" y="248"/>
                  </a:cubicBezTo>
                  <a:cubicBezTo>
                    <a:pt x="48" y="252"/>
                    <a:pt x="36" y="251"/>
                    <a:pt x="32" y="251"/>
                  </a:cubicBezTo>
                  <a:close/>
                  <a:moveTo>
                    <a:pt x="53" y="244"/>
                  </a:moveTo>
                  <a:cubicBezTo>
                    <a:pt x="52" y="243"/>
                    <a:pt x="49" y="242"/>
                    <a:pt x="49" y="244"/>
                  </a:cubicBezTo>
                  <a:cubicBezTo>
                    <a:pt x="48" y="239"/>
                    <a:pt x="42" y="239"/>
                    <a:pt x="45" y="234"/>
                  </a:cubicBezTo>
                  <a:cubicBezTo>
                    <a:pt x="49" y="240"/>
                    <a:pt x="55" y="235"/>
                    <a:pt x="57" y="231"/>
                  </a:cubicBezTo>
                  <a:cubicBezTo>
                    <a:pt x="60" y="234"/>
                    <a:pt x="53" y="239"/>
                    <a:pt x="53" y="244"/>
                  </a:cubicBezTo>
                  <a:close/>
                  <a:moveTo>
                    <a:pt x="57" y="204"/>
                  </a:moveTo>
                  <a:cubicBezTo>
                    <a:pt x="61" y="206"/>
                    <a:pt x="55" y="208"/>
                    <a:pt x="54" y="210"/>
                  </a:cubicBezTo>
                  <a:cubicBezTo>
                    <a:pt x="52" y="213"/>
                    <a:pt x="56" y="206"/>
                    <a:pt x="57" y="204"/>
                  </a:cubicBezTo>
                  <a:close/>
                  <a:moveTo>
                    <a:pt x="61" y="218"/>
                  </a:moveTo>
                  <a:cubicBezTo>
                    <a:pt x="60" y="221"/>
                    <a:pt x="59" y="217"/>
                    <a:pt x="61" y="217"/>
                  </a:cubicBezTo>
                  <a:cubicBezTo>
                    <a:pt x="60" y="215"/>
                    <a:pt x="59" y="214"/>
                    <a:pt x="57" y="214"/>
                  </a:cubicBezTo>
                  <a:cubicBezTo>
                    <a:pt x="57" y="211"/>
                    <a:pt x="61" y="211"/>
                    <a:pt x="61" y="209"/>
                  </a:cubicBezTo>
                  <a:cubicBezTo>
                    <a:pt x="63" y="212"/>
                    <a:pt x="62" y="215"/>
                    <a:pt x="61" y="218"/>
                  </a:cubicBezTo>
                  <a:close/>
                  <a:moveTo>
                    <a:pt x="64" y="195"/>
                  </a:moveTo>
                  <a:cubicBezTo>
                    <a:pt x="61" y="195"/>
                    <a:pt x="61" y="192"/>
                    <a:pt x="57" y="193"/>
                  </a:cubicBezTo>
                  <a:cubicBezTo>
                    <a:pt x="57" y="187"/>
                    <a:pt x="63" y="188"/>
                    <a:pt x="64" y="184"/>
                  </a:cubicBezTo>
                  <a:cubicBezTo>
                    <a:pt x="67" y="185"/>
                    <a:pt x="62" y="190"/>
                    <a:pt x="64" y="195"/>
                  </a:cubicBezTo>
                  <a:close/>
                  <a:moveTo>
                    <a:pt x="66" y="169"/>
                  </a:moveTo>
                  <a:cubicBezTo>
                    <a:pt x="64" y="169"/>
                    <a:pt x="64" y="170"/>
                    <a:pt x="61" y="170"/>
                  </a:cubicBezTo>
                  <a:cubicBezTo>
                    <a:pt x="59" y="190"/>
                    <a:pt x="44" y="196"/>
                    <a:pt x="41" y="215"/>
                  </a:cubicBezTo>
                  <a:cubicBezTo>
                    <a:pt x="39" y="215"/>
                    <a:pt x="38" y="213"/>
                    <a:pt x="36" y="214"/>
                  </a:cubicBezTo>
                  <a:cubicBezTo>
                    <a:pt x="40" y="207"/>
                    <a:pt x="43" y="199"/>
                    <a:pt x="48" y="193"/>
                  </a:cubicBezTo>
                  <a:cubicBezTo>
                    <a:pt x="48" y="192"/>
                    <a:pt x="46" y="192"/>
                    <a:pt x="46" y="190"/>
                  </a:cubicBezTo>
                  <a:cubicBezTo>
                    <a:pt x="42" y="191"/>
                    <a:pt x="39" y="192"/>
                    <a:pt x="39" y="197"/>
                  </a:cubicBezTo>
                  <a:cubicBezTo>
                    <a:pt x="37" y="197"/>
                    <a:pt x="37" y="194"/>
                    <a:pt x="39" y="194"/>
                  </a:cubicBezTo>
                  <a:cubicBezTo>
                    <a:pt x="39" y="193"/>
                    <a:pt x="35" y="192"/>
                    <a:pt x="34" y="193"/>
                  </a:cubicBezTo>
                  <a:cubicBezTo>
                    <a:pt x="33" y="193"/>
                    <a:pt x="33" y="194"/>
                    <a:pt x="33" y="194"/>
                  </a:cubicBezTo>
                  <a:cubicBezTo>
                    <a:pt x="33" y="194"/>
                    <a:pt x="33" y="193"/>
                    <a:pt x="34" y="193"/>
                  </a:cubicBezTo>
                  <a:cubicBezTo>
                    <a:pt x="36" y="187"/>
                    <a:pt x="42" y="178"/>
                    <a:pt x="46" y="168"/>
                  </a:cubicBezTo>
                  <a:cubicBezTo>
                    <a:pt x="51" y="177"/>
                    <a:pt x="35" y="183"/>
                    <a:pt x="40" y="192"/>
                  </a:cubicBezTo>
                  <a:cubicBezTo>
                    <a:pt x="43" y="191"/>
                    <a:pt x="44" y="188"/>
                    <a:pt x="45" y="185"/>
                  </a:cubicBezTo>
                  <a:cubicBezTo>
                    <a:pt x="47" y="185"/>
                    <a:pt x="46" y="189"/>
                    <a:pt x="48" y="189"/>
                  </a:cubicBezTo>
                  <a:cubicBezTo>
                    <a:pt x="57" y="183"/>
                    <a:pt x="60" y="169"/>
                    <a:pt x="66" y="160"/>
                  </a:cubicBezTo>
                  <a:cubicBezTo>
                    <a:pt x="69" y="161"/>
                    <a:pt x="65" y="165"/>
                    <a:pt x="66" y="169"/>
                  </a:cubicBezTo>
                  <a:close/>
                  <a:moveTo>
                    <a:pt x="69" y="139"/>
                  </a:moveTo>
                  <a:cubicBezTo>
                    <a:pt x="67" y="138"/>
                    <a:pt x="66" y="138"/>
                    <a:pt x="64" y="138"/>
                  </a:cubicBezTo>
                  <a:cubicBezTo>
                    <a:pt x="65" y="134"/>
                    <a:pt x="65" y="136"/>
                    <a:pt x="64" y="132"/>
                  </a:cubicBezTo>
                  <a:cubicBezTo>
                    <a:pt x="66" y="132"/>
                    <a:pt x="67" y="132"/>
                    <a:pt x="68" y="130"/>
                  </a:cubicBezTo>
                  <a:cubicBezTo>
                    <a:pt x="71" y="130"/>
                    <a:pt x="68" y="136"/>
                    <a:pt x="69" y="139"/>
                  </a:cubicBezTo>
                  <a:close/>
                  <a:moveTo>
                    <a:pt x="39" y="13"/>
                  </a:moveTo>
                  <a:cubicBezTo>
                    <a:pt x="50" y="12"/>
                    <a:pt x="65" y="11"/>
                    <a:pt x="68" y="20"/>
                  </a:cubicBezTo>
                  <a:cubicBezTo>
                    <a:pt x="59" y="30"/>
                    <a:pt x="35" y="32"/>
                    <a:pt x="19" y="27"/>
                  </a:cubicBezTo>
                  <a:cubicBezTo>
                    <a:pt x="16" y="27"/>
                    <a:pt x="11" y="25"/>
                    <a:pt x="11" y="22"/>
                  </a:cubicBezTo>
                  <a:cubicBezTo>
                    <a:pt x="12" y="14"/>
                    <a:pt x="28" y="13"/>
                    <a:pt x="39" y="13"/>
                  </a:cubicBezTo>
                  <a:close/>
                  <a:moveTo>
                    <a:pt x="70" y="26"/>
                  </a:moveTo>
                  <a:cubicBezTo>
                    <a:pt x="72" y="28"/>
                    <a:pt x="71" y="30"/>
                    <a:pt x="72" y="35"/>
                  </a:cubicBezTo>
                  <a:cubicBezTo>
                    <a:pt x="57" y="51"/>
                    <a:pt x="20" y="48"/>
                    <a:pt x="5" y="31"/>
                  </a:cubicBezTo>
                  <a:cubicBezTo>
                    <a:pt x="22" y="34"/>
                    <a:pt x="59" y="42"/>
                    <a:pt x="70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5" name="Freeform 1186"/>
            <p:cNvSpPr>
              <a:spLocks noEditPoints="1"/>
            </p:cNvSpPr>
            <p:nvPr/>
          </p:nvSpPr>
          <p:spPr bwMode="auto">
            <a:xfrm>
              <a:off x="10015943" y="419985"/>
              <a:ext cx="924630" cy="545045"/>
            </a:xfrm>
            <a:custGeom>
              <a:avLst/>
              <a:gdLst>
                <a:gd name="T0" fmla="*/ 54 w 248"/>
                <a:gd name="T1" fmla="*/ 79 h 146"/>
                <a:gd name="T2" fmla="*/ 0 w 248"/>
                <a:gd name="T3" fmla="*/ 116 h 146"/>
                <a:gd name="T4" fmla="*/ 55 w 248"/>
                <a:gd name="T5" fmla="*/ 86 h 146"/>
                <a:gd name="T6" fmla="*/ 117 w 248"/>
                <a:gd name="T7" fmla="*/ 137 h 146"/>
                <a:gd name="T8" fmla="*/ 215 w 248"/>
                <a:gd name="T9" fmla="*/ 35 h 146"/>
                <a:gd name="T10" fmla="*/ 138 w 248"/>
                <a:gd name="T11" fmla="*/ 49 h 146"/>
                <a:gd name="T12" fmla="*/ 107 w 248"/>
                <a:gd name="T13" fmla="*/ 92 h 146"/>
                <a:gd name="T14" fmla="*/ 124 w 248"/>
                <a:gd name="T15" fmla="*/ 65 h 146"/>
                <a:gd name="T16" fmla="*/ 106 w 248"/>
                <a:gd name="T17" fmla="*/ 35 h 146"/>
                <a:gd name="T18" fmla="*/ 135 w 248"/>
                <a:gd name="T19" fmla="*/ 39 h 146"/>
                <a:gd name="T20" fmla="*/ 85 w 248"/>
                <a:gd name="T21" fmla="*/ 50 h 146"/>
                <a:gd name="T22" fmla="*/ 75 w 248"/>
                <a:gd name="T23" fmla="*/ 53 h 146"/>
                <a:gd name="T24" fmla="*/ 93 w 248"/>
                <a:gd name="T25" fmla="*/ 120 h 146"/>
                <a:gd name="T26" fmla="*/ 108 w 248"/>
                <a:gd name="T27" fmla="*/ 100 h 146"/>
                <a:gd name="T28" fmla="*/ 108 w 248"/>
                <a:gd name="T29" fmla="*/ 100 h 146"/>
                <a:gd name="T30" fmla="*/ 117 w 248"/>
                <a:gd name="T31" fmla="*/ 96 h 146"/>
                <a:gd name="T32" fmla="*/ 124 w 248"/>
                <a:gd name="T33" fmla="*/ 93 h 146"/>
                <a:gd name="T34" fmla="*/ 131 w 248"/>
                <a:gd name="T35" fmla="*/ 129 h 146"/>
                <a:gd name="T36" fmla="*/ 140 w 248"/>
                <a:gd name="T37" fmla="*/ 129 h 146"/>
                <a:gd name="T38" fmla="*/ 150 w 248"/>
                <a:gd name="T39" fmla="*/ 129 h 146"/>
                <a:gd name="T40" fmla="*/ 154 w 248"/>
                <a:gd name="T41" fmla="*/ 131 h 146"/>
                <a:gd name="T42" fmla="*/ 152 w 248"/>
                <a:gd name="T43" fmla="*/ 97 h 146"/>
                <a:gd name="T44" fmla="*/ 154 w 248"/>
                <a:gd name="T45" fmla="*/ 131 h 146"/>
                <a:gd name="T46" fmla="*/ 161 w 248"/>
                <a:gd name="T47" fmla="*/ 130 h 146"/>
                <a:gd name="T48" fmla="*/ 166 w 248"/>
                <a:gd name="T49" fmla="*/ 99 h 146"/>
                <a:gd name="T50" fmla="*/ 178 w 248"/>
                <a:gd name="T51" fmla="*/ 123 h 146"/>
                <a:gd name="T52" fmla="*/ 171 w 248"/>
                <a:gd name="T53" fmla="*/ 100 h 146"/>
                <a:gd name="T54" fmla="*/ 178 w 248"/>
                <a:gd name="T55" fmla="*/ 123 h 146"/>
                <a:gd name="T56" fmla="*/ 182 w 248"/>
                <a:gd name="T57" fmla="*/ 122 h 146"/>
                <a:gd name="T58" fmla="*/ 189 w 248"/>
                <a:gd name="T59" fmla="*/ 100 h 146"/>
                <a:gd name="T60" fmla="*/ 196 w 248"/>
                <a:gd name="T61" fmla="*/ 116 h 146"/>
                <a:gd name="T62" fmla="*/ 198 w 248"/>
                <a:gd name="T63" fmla="*/ 99 h 146"/>
                <a:gd name="T64" fmla="*/ 196 w 248"/>
                <a:gd name="T65" fmla="*/ 116 h 146"/>
                <a:gd name="T66" fmla="*/ 203 w 248"/>
                <a:gd name="T67" fmla="*/ 98 h 146"/>
                <a:gd name="T68" fmla="*/ 210 w 248"/>
                <a:gd name="T69" fmla="*/ 105 h 146"/>
                <a:gd name="T70" fmla="*/ 215 w 248"/>
                <a:gd name="T71" fmla="*/ 102 h 146"/>
                <a:gd name="T72" fmla="*/ 215 w 248"/>
                <a:gd name="T73" fmla="*/ 102 h 146"/>
                <a:gd name="T74" fmla="*/ 150 w 248"/>
                <a:gd name="T75" fmla="*/ 88 h 146"/>
                <a:gd name="T76" fmla="*/ 161 w 248"/>
                <a:gd name="T77" fmla="*/ 25 h 146"/>
                <a:gd name="T78" fmla="*/ 227 w 248"/>
                <a:gd name="T79" fmla="*/ 79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48" h="146">
                  <a:moveTo>
                    <a:pt x="215" y="35"/>
                  </a:moveTo>
                  <a:cubicBezTo>
                    <a:pt x="164" y="0"/>
                    <a:pt x="57" y="27"/>
                    <a:pt x="54" y="79"/>
                  </a:cubicBezTo>
                  <a:cubicBezTo>
                    <a:pt x="22" y="76"/>
                    <a:pt x="32" y="110"/>
                    <a:pt x="10" y="114"/>
                  </a:cubicBezTo>
                  <a:cubicBezTo>
                    <a:pt x="7" y="114"/>
                    <a:pt x="1" y="111"/>
                    <a:pt x="0" y="116"/>
                  </a:cubicBezTo>
                  <a:cubicBezTo>
                    <a:pt x="4" y="122"/>
                    <a:pt x="13" y="119"/>
                    <a:pt x="21" y="119"/>
                  </a:cubicBezTo>
                  <a:cubicBezTo>
                    <a:pt x="34" y="111"/>
                    <a:pt x="34" y="81"/>
                    <a:pt x="55" y="86"/>
                  </a:cubicBezTo>
                  <a:cubicBezTo>
                    <a:pt x="58" y="95"/>
                    <a:pt x="58" y="102"/>
                    <a:pt x="62" y="109"/>
                  </a:cubicBezTo>
                  <a:cubicBezTo>
                    <a:pt x="71" y="122"/>
                    <a:pt x="100" y="135"/>
                    <a:pt x="117" y="137"/>
                  </a:cubicBezTo>
                  <a:cubicBezTo>
                    <a:pt x="177" y="146"/>
                    <a:pt x="248" y="108"/>
                    <a:pt x="234" y="58"/>
                  </a:cubicBezTo>
                  <a:cubicBezTo>
                    <a:pt x="231" y="47"/>
                    <a:pt x="223" y="40"/>
                    <a:pt x="215" y="35"/>
                  </a:cubicBezTo>
                  <a:close/>
                  <a:moveTo>
                    <a:pt x="118" y="50"/>
                  </a:moveTo>
                  <a:cubicBezTo>
                    <a:pt x="125" y="45"/>
                    <a:pt x="128" y="49"/>
                    <a:pt x="138" y="49"/>
                  </a:cubicBezTo>
                  <a:cubicBezTo>
                    <a:pt x="141" y="59"/>
                    <a:pt x="146" y="73"/>
                    <a:pt x="142" y="87"/>
                  </a:cubicBezTo>
                  <a:cubicBezTo>
                    <a:pt x="132" y="86"/>
                    <a:pt x="116" y="87"/>
                    <a:pt x="107" y="92"/>
                  </a:cubicBezTo>
                  <a:cubicBezTo>
                    <a:pt x="101" y="86"/>
                    <a:pt x="94" y="81"/>
                    <a:pt x="92" y="72"/>
                  </a:cubicBezTo>
                  <a:cubicBezTo>
                    <a:pt x="100" y="67"/>
                    <a:pt x="113" y="67"/>
                    <a:pt x="124" y="65"/>
                  </a:cubicBezTo>
                  <a:cubicBezTo>
                    <a:pt x="124" y="58"/>
                    <a:pt x="120" y="55"/>
                    <a:pt x="118" y="50"/>
                  </a:cubicBezTo>
                  <a:close/>
                  <a:moveTo>
                    <a:pt x="106" y="35"/>
                  </a:moveTo>
                  <a:cubicBezTo>
                    <a:pt x="113" y="32"/>
                    <a:pt x="121" y="30"/>
                    <a:pt x="129" y="29"/>
                  </a:cubicBezTo>
                  <a:cubicBezTo>
                    <a:pt x="130" y="33"/>
                    <a:pt x="133" y="36"/>
                    <a:pt x="135" y="39"/>
                  </a:cubicBezTo>
                  <a:cubicBezTo>
                    <a:pt x="129" y="39"/>
                    <a:pt x="114" y="44"/>
                    <a:pt x="111" y="35"/>
                  </a:cubicBezTo>
                  <a:cubicBezTo>
                    <a:pt x="102" y="40"/>
                    <a:pt x="93" y="45"/>
                    <a:pt x="85" y="50"/>
                  </a:cubicBezTo>
                  <a:cubicBezTo>
                    <a:pt x="88" y="42"/>
                    <a:pt x="98" y="39"/>
                    <a:pt x="106" y="35"/>
                  </a:cubicBezTo>
                  <a:close/>
                  <a:moveTo>
                    <a:pt x="75" y="53"/>
                  </a:moveTo>
                  <a:cubicBezTo>
                    <a:pt x="80" y="71"/>
                    <a:pt x="87" y="87"/>
                    <a:pt x="101" y="96"/>
                  </a:cubicBezTo>
                  <a:cubicBezTo>
                    <a:pt x="97" y="101"/>
                    <a:pt x="90" y="111"/>
                    <a:pt x="93" y="120"/>
                  </a:cubicBezTo>
                  <a:cubicBezTo>
                    <a:pt x="65" y="115"/>
                    <a:pt x="50" y="71"/>
                    <a:pt x="75" y="53"/>
                  </a:cubicBezTo>
                  <a:close/>
                  <a:moveTo>
                    <a:pt x="108" y="100"/>
                  </a:moveTo>
                  <a:cubicBezTo>
                    <a:pt x="110" y="103"/>
                    <a:pt x="106" y="118"/>
                    <a:pt x="110" y="126"/>
                  </a:cubicBezTo>
                  <a:cubicBezTo>
                    <a:pt x="96" y="129"/>
                    <a:pt x="97" y="104"/>
                    <a:pt x="108" y="100"/>
                  </a:cubicBezTo>
                  <a:close/>
                  <a:moveTo>
                    <a:pt x="114" y="127"/>
                  </a:moveTo>
                  <a:cubicBezTo>
                    <a:pt x="116" y="117"/>
                    <a:pt x="110" y="98"/>
                    <a:pt x="117" y="96"/>
                  </a:cubicBezTo>
                  <a:cubicBezTo>
                    <a:pt x="124" y="100"/>
                    <a:pt x="113" y="116"/>
                    <a:pt x="121" y="129"/>
                  </a:cubicBezTo>
                  <a:cubicBezTo>
                    <a:pt x="128" y="125"/>
                    <a:pt x="122" y="105"/>
                    <a:pt x="124" y="93"/>
                  </a:cubicBezTo>
                  <a:cubicBezTo>
                    <a:pt x="125" y="93"/>
                    <a:pt x="126" y="93"/>
                    <a:pt x="128" y="94"/>
                  </a:cubicBezTo>
                  <a:cubicBezTo>
                    <a:pt x="129" y="105"/>
                    <a:pt x="125" y="122"/>
                    <a:pt x="131" y="129"/>
                  </a:cubicBezTo>
                  <a:cubicBezTo>
                    <a:pt x="137" y="121"/>
                    <a:pt x="129" y="105"/>
                    <a:pt x="135" y="95"/>
                  </a:cubicBezTo>
                  <a:cubicBezTo>
                    <a:pt x="144" y="94"/>
                    <a:pt x="131" y="126"/>
                    <a:pt x="140" y="129"/>
                  </a:cubicBezTo>
                  <a:cubicBezTo>
                    <a:pt x="145" y="121"/>
                    <a:pt x="143" y="104"/>
                    <a:pt x="143" y="95"/>
                  </a:cubicBezTo>
                  <a:cubicBezTo>
                    <a:pt x="154" y="98"/>
                    <a:pt x="142" y="124"/>
                    <a:pt x="150" y="129"/>
                  </a:cubicBezTo>
                  <a:cubicBezTo>
                    <a:pt x="141" y="132"/>
                    <a:pt x="124" y="131"/>
                    <a:pt x="114" y="127"/>
                  </a:cubicBezTo>
                  <a:close/>
                  <a:moveTo>
                    <a:pt x="154" y="131"/>
                  </a:moveTo>
                  <a:cubicBezTo>
                    <a:pt x="150" y="129"/>
                    <a:pt x="154" y="111"/>
                    <a:pt x="153" y="101"/>
                  </a:cubicBezTo>
                  <a:cubicBezTo>
                    <a:pt x="153" y="101"/>
                    <a:pt x="151" y="99"/>
                    <a:pt x="152" y="97"/>
                  </a:cubicBezTo>
                  <a:cubicBezTo>
                    <a:pt x="153" y="97"/>
                    <a:pt x="154" y="97"/>
                    <a:pt x="156" y="97"/>
                  </a:cubicBezTo>
                  <a:cubicBezTo>
                    <a:pt x="155" y="104"/>
                    <a:pt x="155" y="123"/>
                    <a:pt x="154" y="131"/>
                  </a:cubicBezTo>
                  <a:close/>
                  <a:moveTo>
                    <a:pt x="166" y="128"/>
                  </a:moveTo>
                  <a:cubicBezTo>
                    <a:pt x="164" y="128"/>
                    <a:pt x="162" y="128"/>
                    <a:pt x="161" y="130"/>
                  </a:cubicBezTo>
                  <a:cubicBezTo>
                    <a:pt x="157" y="121"/>
                    <a:pt x="164" y="107"/>
                    <a:pt x="160" y="98"/>
                  </a:cubicBezTo>
                  <a:cubicBezTo>
                    <a:pt x="162" y="98"/>
                    <a:pt x="164" y="99"/>
                    <a:pt x="166" y="99"/>
                  </a:cubicBezTo>
                  <a:cubicBezTo>
                    <a:pt x="165" y="108"/>
                    <a:pt x="166" y="123"/>
                    <a:pt x="166" y="128"/>
                  </a:cubicBezTo>
                  <a:close/>
                  <a:moveTo>
                    <a:pt x="178" y="123"/>
                  </a:moveTo>
                  <a:cubicBezTo>
                    <a:pt x="176" y="125"/>
                    <a:pt x="173" y="126"/>
                    <a:pt x="170" y="127"/>
                  </a:cubicBezTo>
                  <a:cubicBezTo>
                    <a:pt x="172" y="123"/>
                    <a:pt x="171" y="110"/>
                    <a:pt x="171" y="100"/>
                  </a:cubicBezTo>
                  <a:cubicBezTo>
                    <a:pt x="174" y="100"/>
                    <a:pt x="176" y="100"/>
                    <a:pt x="178" y="100"/>
                  </a:cubicBezTo>
                  <a:cubicBezTo>
                    <a:pt x="177" y="103"/>
                    <a:pt x="175" y="117"/>
                    <a:pt x="178" y="123"/>
                  </a:cubicBezTo>
                  <a:close/>
                  <a:moveTo>
                    <a:pt x="189" y="120"/>
                  </a:moveTo>
                  <a:cubicBezTo>
                    <a:pt x="186" y="120"/>
                    <a:pt x="186" y="123"/>
                    <a:pt x="182" y="122"/>
                  </a:cubicBezTo>
                  <a:cubicBezTo>
                    <a:pt x="182" y="114"/>
                    <a:pt x="182" y="107"/>
                    <a:pt x="182" y="100"/>
                  </a:cubicBezTo>
                  <a:cubicBezTo>
                    <a:pt x="185" y="100"/>
                    <a:pt x="187" y="100"/>
                    <a:pt x="189" y="100"/>
                  </a:cubicBezTo>
                  <a:cubicBezTo>
                    <a:pt x="188" y="105"/>
                    <a:pt x="188" y="112"/>
                    <a:pt x="189" y="120"/>
                  </a:cubicBezTo>
                  <a:close/>
                  <a:moveTo>
                    <a:pt x="196" y="116"/>
                  </a:moveTo>
                  <a:cubicBezTo>
                    <a:pt x="190" y="111"/>
                    <a:pt x="197" y="105"/>
                    <a:pt x="194" y="101"/>
                  </a:cubicBezTo>
                  <a:cubicBezTo>
                    <a:pt x="194" y="99"/>
                    <a:pt x="196" y="99"/>
                    <a:pt x="198" y="99"/>
                  </a:cubicBezTo>
                  <a:cubicBezTo>
                    <a:pt x="199" y="103"/>
                    <a:pt x="195" y="112"/>
                    <a:pt x="201" y="112"/>
                  </a:cubicBezTo>
                  <a:cubicBezTo>
                    <a:pt x="201" y="115"/>
                    <a:pt x="197" y="114"/>
                    <a:pt x="196" y="116"/>
                  </a:cubicBezTo>
                  <a:close/>
                  <a:moveTo>
                    <a:pt x="203" y="112"/>
                  </a:moveTo>
                  <a:cubicBezTo>
                    <a:pt x="201" y="108"/>
                    <a:pt x="204" y="105"/>
                    <a:pt x="203" y="98"/>
                  </a:cubicBezTo>
                  <a:cubicBezTo>
                    <a:pt x="205" y="98"/>
                    <a:pt x="207" y="98"/>
                    <a:pt x="209" y="98"/>
                  </a:cubicBezTo>
                  <a:cubicBezTo>
                    <a:pt x="209" y="101"/>
                    <a:pt x="206" y="104"/>
                    <a:pt x="210" y="105"/>
                  </a:cubicBezTo>
                  <a:cubicBezTo>
                    <a:pt x="209" y="109"/>
                    <a:pt x="204" y="108"/>
                    <a:pt x="203" y="112"/>
                  </a:cubicBezTo>
                  <a:close/>
                  <a:moveTo>
                    <a:pt x="215" y="102"/>
                  </a:moveTo>
                  <a:cubicBezTo>
                    <a:pt x="210" y="98"/>
                    <a:pt x="217" y="93"/>
                    <a:pt x="222" y="93"/>
                  </a:cubicBezTo>
                  <a:cubicBezTo>
                    <a:pt x="219" y="96"/>
                    <a:pt x="217" y="99"/>
                    <a:pt x="215" y="102"/>
                  </a:cubicBezTo>
                  <a:close/>
                  <a:moveTo>
                    <a:pt x="227" y="79"/>
                  </a:moveTo>
                  <a:cubicBezTo>
                    <a:pt x="209" y="96"/>
                    <a:pt x="177" y="95"/>
                    <a:pt x="150" y="88"/>
                  </a:cubicBezTo>
                  <a:cubicBezTo>
                    <a:pt x="153" y="67"/>
                    <a:pt x="149" y="42"/>
                    <a:pt x="136" y="29"/>
                  </a:cubicBezTo>
                  <a:cubicBezTo>
                    <a:pt x="143" y="25"/>
                    <a:pt x="153" y="25"/>
                    <a:pt x="161" y="25"/>
                  </a:cubicBezTo>
                  <a:cubicBezTo>
                    <a:pt x="181" y="26"/>
                    <a:pt x="207" y="35"/>
                    <a:pt x="217" y="46"/>
                  </a:cubicBezTo>
                  <a:cubicBezTo>
                    <a:pt x="225" y="53"/>
                    <a:pt x="228" y="65"/>
                    <a:pt x="227" y="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6" name="Freeform 1187"/>
            <p:cNvSpPr>
              <a:spLocks noEditPoints="1"/>
            </p:cNvSpPr>
            <p:nvPr/>
          </p:nvSpPr>
          <p:spPr bwMode="auto">
            <a:xfrm>
              <a:off x="9264074" y="2412804"/>
              <a:ext cx="321187" cy="306588"/>
            </a:xfrm>
            <a:custGeom>
              <a:avLst/>
              <a:gdLst>
                <a:gd name="T0" fmla="*/ 45 w 86"/>
                <a:gd name="T1" fmla="*/ 24 h 82"/>
                <a:gd name="T2" fmla="*/ 13 w 86"/>
                <a:gd name="T3" fmla="*/ 7 h 82"/>
                <a:gd name="T4" fmla="*/ 57 w 86"/>
                <a:gd name="T5" fmla="*/ 82 h 82"/>
                <a:gd name="T6" fmla="*/ 80 w 86"/>
                <a:gd name="T7" fmla="*/ 10 h 82"/>
                <a:gd name="T8" fmla="*/ 45 w 86"/>
                <a:gd name="T9" fmla="*/ 24 h 82"/>
                <a:gd name="T10" fmla="*/ 51 w 86"/>
                <a:gd name="T11" fmla="*/ 64 h 82"/>
                <a:gd name="T12" fmla="*/ 29 w 86"/>
                <a:gd name="T13" fmla="*/ 25 h 82"/>
                <a:gd name="T14" fmla="*/ 45 w 86"/>
                <a:gd name="T15" fmla="*/ 34 h 82"/>
                <a:gd name="T16" fmla="*/ 63 w 86"/>
                <a:gd name="T17" fmla="*/ 27 h 82"/>
                <a:gd name="T18" fmla="*/ 51 w 86"/>
                <a:gd name="T19" fmla="*/ 64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6" h="82">
                  <a:moveTo>
                    <a:pt x="45" y="24"/>
                  </a:moveTo>
                  <a:cubicBezTo>
                    <a:pt x="36" y="17"/>
                    <a:pt x="27" y="3"/>
                    <a:pt x="13" y="7"/>
                  </a:cubicBezTo>
                  <a:cubicBezTo>
                    <a:pt x="0" y="40"/>
                    <a:pt x="28" y="73"/>
                    <a:pt x="57" y="82"/>
                  </a:cubicBezTo>
                  <a:cubicBezTo>
                    <a:pt x="68" y="62"/>
                    <a:pt x="86" y="43"/>
                    <a:pt x="80" y="10"/>
                  </a:cubicBezTo>
                  <a:cubicBezTo>
                    <a:pt x="67" y="0"/>
                    <a:pt x="48" y="10"/>
                    <a:pt x="45" y="24"/>
                  </a:cubicBezTo>
                  <a:close/>
                  <a:moveTo>
                    <a:pt x="51" y="64"/>
                  </a:moveTo>
                  <a:cubicBezTo>
                    <a:pt x="37" y="59"/>
                    <a:pt x="22" y="42"/>
                    <a:pt x="29" y="25"/>
                  </a:cubicBezTo>
                  <a:cubicBezTo>
                    <a:pt x="36" y="23"/>
                    <a:pt x="41" y="30"/>
                    <a:pt x="45" y="34"/>
                  </a:cubicBezTo>
                  <a:cubicBezTo>
                    <a:pt x="47" y="26"/>
                    <a:pt x="57" y="21"/>
                    <a:pt x="63" y="27"/>
                  </a:cubicBezTo>
                  <a:cubicBezTo>
                    <a:pt x="67" y="43"/>
                    <a:pt x="57" y="54"/>
                    <a:pt x="51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7" name="Freeform 1188"/>
            <p:cNvSpPr>
              <a:spLocks/>
            </p:cNvSpPr>
            <p:nvPr/>
          </p:nvSpPr>
          <p:spPr bwMode="auto">
            <a:xfrm>
              <a:off x="10305499" y="1084258"/>
              <a:ext cx="236025" cy="399051"/>
            </a:xfrm>
            <a:custGeom>
              <a:avLst/>
              <a:gdLst>
                <a:gd name="T0" fmla="*/ 62 w 63"/>
                <a:gd name="T1" fmla="*/ 46 h 107"/>
                <a:gd name="T2" fmla="*/ 33 w 63"/>
                <a:gd name="T3" fmla="*/ 0 h 107"/>
                <a:gd name="T4" fmla="*/ 28 w 63"/>
                <a:gd name="T5" fmla="*/ 65 h 107"/>
                <a:gd name="T6" fmla="*/ 12 w 63"/>
                <a:gd name="T7" fmla="*/ 66 h 107"/>
                <a:gd name="T8" fmla="*/ 8 w 63"/>
                <a:gd name="T9" fmla="*/ 101 h 107"/>
                <a:gd name="T10" fmla="*/ 39 w 63"/>
                <a:gd name="T11" fmla="*/ 82 h 107"/>
                <a:gd name="T12" fmla="*/ 42 w 63"/>
                <a:gd name="T13" fmla="*/ 34 h 107"/>
                <a:gd name="T14" fmla="*/ 62 w 63"/>
                <a:gd name="T15" fmla="*/ 46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" h="107">
                  <a:moveTo>
                    <a:pt x="62" y="46"/>
                  </a:moveTo>
                  <a:cubicBezTo>
                    <a:pt x="63" y="25"/>
                    <a:pt x="54" y="4"/>
                    <a:pt x="33" y="0"/>
                  </a:cubicBezTo>
                  <a:cubicBezTo>
                    <a:pt x="27" y="21"/>
                    <a:pt x="30" y="49"/>
                    <a:pt x="28" y="65"/>
                  </a:cubicBezTo>
                  <a:cubicBezTo>
                    <a:pt x="22" y="64"/>
                    <a:pt x="16" y="64"/>
                    <a:pt x="12" y="66"/>
                  </a:cubicBezTo>
                  <a:cubicBezTo>
                    <a:pt x="5" y="71"/>
                    <a:pt x="0" y="92"/>
                    <a:pt x="8" y="101"/>
                  </a:cubicBezTo>
                  <a:cubicBezTo>
                    <a:pt x="19" y="107"/>
                    <a:pt x="36" y="89"/>
                    <a:pt x="39" y="82"/>
                  </a:cubicBezTo>
                  <a:cubicBezTo>
                    <a:pt x="43" y="69"/>
                    <a:pt x="36" y="48"/>
                    <a:pt x="42" y="34"/>
                  </a:cubicBezTo>
                  <a:cubicBezTo>
                    <a:pt x="50" y="37"/>
                    <a:pt x="52" y="45"/>
                    <a:pt x="62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8" name="Freeform 1189"/>
            <p:cNvSpPr>
              <a:spLocks/>
            </p:cNvSpPr>
            <p:nvPr/>
          </p:nvSpPr>
          <p:spPr bwMode="auto">
            <a:xfrm>
              <a:off x="10694817" y="2495534"/>
              <a:ext cx="121662" cy="209258"/>
            </a:xfrm>
            <a:custGeom>
              <a:avLst/>
              <a:gdLst>
                <a:gd name="T0" fmla="*/ 17 w 33"/>
                <a:gd name="T1" fmla="*/ 0 h 56"/>
                <a:gd name="T2" fmla="*/ 15 w 33"/>
                <a:gd name="T3" fmla="*/ 34 h 56"/>
                <a:gd name="T4" fmla="*/ 7 w 33"/>
                <a:gd name="T5" fmla="*/ 34 h 56"/>
                <a:gd name="T6" fmla="*/ 4 w 33"/>
                <a:gd name="T7" fmla="*/ 53 h 56"/>
                <a:gd name="T8" fmla="*/ 20 w 33"/>
                <a:gd name="T9" fmla="*/ 43 h 56"/>
                <a:gd name="T10" fmla="*/ 22 w 33"/>
                <a:gd name="T11" fmla="*/ 18 h 56"/>
                <a:gd name="T12" fmla="*/ 33 w 33"/>
                <a:gd name="T13" fmla="*/ 24 h 56"/>
                <a:gd name="T14" fmla="*/ 17 w 33"/>
                <a:gd name="T15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56">
                  <a:moveTo>
                    <a:pt x="17" y="0"/>
                  </a:moveTo>
                  <a:cubicBezTo>
                    <a:pt x="14" y="11"/>
                    <a:pt x="16" y="26"/>
                    <a:pt x="15" y="34"/>
                  </a:cubicBezTo>
                  <a:cubicBezTo>
                    <a:pt x="12" y="34"/>
                    <a:pt x="9" y="33"/>
                    <a:pt x="7" y="34"/>
                  </a:cubicBezTo>
                  <a:cubicBezTo>
                    <a:pt x="3" y="37"/>
                    <a:pt x="0" y="48"/>
                    <a:pt x="4" y="53"/>
                  </a:cubicBezTo>
                  <a:cubicBezTo>
                    <a:pt x="10" y="56"/>
                    <a:pt x="19" y="46"/>
                    <a:pt x="20" y="43"/>
                  </a:cubicBezTo>
                  <a:cubicBezTo>
                    <a:pt x="23" y="36"/>
                    <a:pt x="19" y="25"/>
                    <a:pt x="22" y="18"/>
                  </a:cubicBezTo>
                  <a:cubicBezTo>
                    <a:pt x="26" y="19"/>
                    <a:pt x="27" y="24"/>
                    <a:pt x="33" y="24"/>
                  </a:cubicBezTo>
                  <a:cubicBezTo>
                    <a:pt x="33" y="13"/>
                    <a:pt x="28" y="2"/>
                    <a:pt x="1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9" name="Freeform 1190"/>
            <p:cNvSpPr>
              <a:spLocks noEditPoints="1"/>
            </p:cNvSpPr>
            <p:nvPr/>
          </p:nvSpPr>
          <p:spPr bwMode="auto">
            <a:xfrm>
              <a:off x="7648405" y="1266751"/>
              <a:ext cx="637508" cy="1119288"/>
            </a:xfrm>
            <a:custGeom>
              <a:avLst/>
              <a:gdLst>
                <a:gd name="T0" fmla="*/ 151 w 171"/>
                <a:gd name="T1" fmla="*/ 6 h 300"/>
                <a:gd name="T2" fmla="*/ 30 w 171"/>
                <a:gd name="T3" fmla="*/ 9 h 300"/>
                <a:gd name="T4" fmla="*/ 8 w 171"/>
                <a:gd name="T5" fmla="*/ 33 h 300"/>
                <a:gd name="T6" fmla="*/ 4 w 171"/>
                <a:gd name="T7" fmla="*/ 229 h 300"/>
                <a:gd name="T8" fmla="*/ 127 w 171"/>
                <a:gd name="T9" fmla="*/ 300 h 300"/>
                <a:gd name="T10" fmla="*/ 158 w 171"/>
                <a:gd name="T11" fmla="*/ 138 h 300"/>
                <a:gd name="T12" fmla="*/ 36 w 171"/>
                <a:gd name="T13" fmla="*/ 16 h 300"/>
                <a:gd name="T14" fmla="*/ 141 w 171"/>
                <a:gd name="T15" fmla="*/ 12 h 300"/>
                <a:gd name="T16" fmla="*/ 112 w 171"/>
                <a:gd name="T17" fmla="*/ 16 h 300"/>
                <a:gd name="T18" fmla="*/ 121 w 171"/>
                <a:gd name="T19" fmla="*/ 26 h 300"/>
                <a:gd name="T20" fmla="*/ 28 w 171"/>
                <a:gd name="T21" fmla="*/ 29 h 300"/>
                <a:gd name="T22" fmla="*/ 124 w 171"/>
                <a:gd name="T23" fmla="*/ 290 h 300"/>
                <a:gd name="T24" fmla="*/ 44 w 171"/>
                <a:gd name="T25" fmla="*/ 270 h 300"/>
                <a:gd name="T26" fmla="*/ 34 w 171"/>
                <a:gd name="T27" fmla="*/ 248 h 300"/>
                <a:gd name="T28" fmla="*/ 30 w 171"/>
                <a:gd name="T29" fmla="*/ 287 h 300"/>
                <a:gd name="T30" fmla="*/ 22 w 171"/>
                <a:gd name="T31" fmla="*/ 256 h 300"/>
                <a:gd name="T32" fmla="*/ 19 w 171"/>
                <a:gd name="T33" fmla="*/ 284 h 300"/>
                <a:gd name="T34" fmla="*/ 18 w 171"/>
                <a:gd name="T35" fmla="*/ 215 h 300"/>
                <a:gd name="T36" fmla="*/ 14 w 171"/>
                <a:gd name="T37" fmla="*/ 285 h 300"/>
                <a:gd name="T38" fmla="*/ 10 w 171"/>
                <a:gd name="T39" fmla="*/ 246 h 300"/>
                <a:gd name="T40" fmla="*/ 12 w 171"/>
                <a:gd name="T41" fmla="*/ 172 h 300"/>
                <a:gd name="T42" fmla="*/ 120 w 171"/>
                <a:gd name="T43" fmla="*/ 37 h 300"/>
                <a:gd name="T44" fmla="*/ 127 w 171"/>
                <a:gd name="T45" fmla="*/ 36 h 300"/>
                <a:gd name="T46" fmla="*/ 146 w 171"/>
                <a:gd name="T47" fmla="*/ 27 h 300"/>
                <a:gd name="T48" fmla="*/ 129 w 171"/>
                <a:gd name="T49" fmla="*/ 85 h 300"/>
                <a:gd name="T50" fmla="*/ 159 w 171"/>
                <a:gd name="T51" fmla="*/ 232 h 300"/>
                <a:gd name="T52" fmla="*/ 152 w 171"/>
                <a:gd name="T53" fmla="*/ 269 h 300"/>
                <a:gd name="T54" fmla="*/ 146 w 171"/>
                <a:gd name="T55" fmla="*/ 235 h 300"/>
                <a:gd name="T56" fmla="*/ 143 w 171"/>
                <a:gd name="T57" fmla="*/ 280 h 300"/>
                <a:gd name="T58" fmla="*/ 139 w 171"/>
                <a:gd name="T59" fmla="*/ 196 h 300"/>
                <a:gd name="T60" fmla="*/ 136 w 171"/>
                <a:gd name="T61" fmla="*/ 277 h 300"/>
                <a:gd name="T62" fmla="*/ 133 w 171"/>
                <a:gd name="T63" fmla="*/ 289 h 300"/>
                <a:gd name="T64" fmla="*/ 147 w 171"/>
                <a:gd name="T65" fmla="*/ 127 h 300"/>
                <a:gd name="T66" fmla="*/ 159 w 171"/>
                <a:gd name="T67" fmla="*/ 23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71" h="300">
                  <a:moveTo>
                    <a:pt x="158" y="138"/>
                  </a:moveTo>
                  <a:cubicBezTo>
                    <a:pt x="153" y="95"/>
                    <a:pt x="155" y="51"/>
                    <a:pt x="151" y="6"/>
                  </a:cubicBezTo>
                  <a:cubicBezTo>
                    <a:pt x="145" y="0"/>
                    <a:pt x="139" y="0"/>
                    <a:pt x="132" y="0"/>
                  </a:cubicBezTo>
                  <a:cubicBezTo>
                    <a:pt x="101" y="2"/>
                    <a:pt x="60" y="4"/>
                    <a:pt x="30" y="9"/>
                  </a:cubicBezTo>
                  <a:cubicBezTo>
                    <a:pt x="26" y="14"/>
                    <a:pt x="30" y="16"/>
                    <a:pt x="27" y="21"/>
                  </a:cubicBezTo>
                  <a:cubicBezTo>
                    <a:pt x="23" y="28"/>
                    <a:pt x="13" y="26"/>
                    <a:pt x="8" y="33"/>
                  </a:cubicBezTo>
                  <a:cubicBezTo>
                    <a:pt x="6" y="59"/>
                    <a:pt x="6" y="90"/>
                    <a:pt x="4" y="123"/>
                  </a:cubicBezTo>
                  <a:cubicBezTo>
                    <a:pt x="3" y="158"/>
                    <a:pt x="6" y="195"/>
                    <a:pt x="4" y="229"/>
                  </a:cubicBezTo>
                  <a:cubicBezTo>
                    <a:pt x="3" y="254"/>
                    <a:pt x="0" y="274"/>
                    <a:pt x="4" y="293"/>
                  </a:cubicBezTo>
                  <a:cubicBezTo>
                    <a:pt x="44" y="298"/>
                    <a:pt x="84" y="295"/>
                    <a:pt x="127" y="300"/>
                  </a:cubicBezTo>
                  <a:cubicBezTo>
                    <a:pt x="145" y="292"/>
                    <a:pt x="157" y="278"/>
                    <a:pt x="166" y="260"/>
                  </a:cubicBezTo>
                  <a:cubicBezTo>
                    <a:pt x="171" y="220"/>
                    <a:pt x="163" y="182"/>
                    <a:pt x="158" y="138"/>
                  </a:cubicBezTo>
                  <a:close/>
                  <a:moveTo>
                    <a:pt x="66" y="19"/>
                  </a:moveTo>
                  <a:cubicBezTo>
                    <a:pt x="57" y="12"/>
                    <a:pt x="46" y="21"/>
                    <a:pt x="36" y="16"/>
                  </a:cubicBezTo>
                  <a:cubicBezTo>
                    <a:pt x="63" y="13"/>
                    <a:pt x="93" y="9"/>
                    <a:pt x="119" y="8"/>
                  </a:cubicBezTo>
                  <a:cubicBezTo>
                    <a:pt x="127" y="8"/>
                    <a:pt x="137" y="6"/>
                    <a:pt x="141" y="12"/>
                  </a:cubicBezTo>
                  <a:cubicBezTo>
                    <a:pt x="129" y="19"/>
                    <a:pt x="107" y="5"/>
                    <a:pt x="97" y="16"/>
                  </a:cubicBezTo>
                  <a:cubicBezTo>
                    <a:pt x="99" y="21"/>
                    <a:pt x="107" y="17"/>
                    <a:pt x="112" y="16"/>
                  </a:cubicBezTo>
                  <a:cubicBezTo>
                    <a:pt x="110" y="24"/>
                    <a:pt x="124" y="24"/>
                    <a:pt x="133" y="24"/>
                  </a:cubicBezTo>
                  <a:cubicBezTo>
                    <a:pt x="133" y="30"/>
                    <a:pt x="125" y="28"/>
                    <a:pt x="121" y="26"/>
                  </a:cubicBezTo>
                  <a:cubicBezTo>
                    <a:pt x="120" y="27"/>
                    <a:pt x="120" y="29"/>
                    <a:pt x="119" y="29"/>
                  </a:cubicBezTo>
                  <a:cubicBezTo>
                    <a:pt x="87" y="29"/>
                    <a:pt x="57" y="29"/>
                    <a:pt x="28" y="29"/>
                  </a:cubicBezTo>
                  <a:cubicBezTo>
                    <a:pt x="32" y="17"/>
                    <a:pt x="55" y="27"/>
                    <a:pt x="66" y="19"/>
                  </a:cubicBezTo>
                  <a:close/>
                  <a:moveTo>
                    <a:pt x="124" y="290"/>
                  </a:moveTo>
                  <a:cubicBezTo>
                    <a:pt x="100" y="288"/>
                    <a:pt x="72" y="290"/>
                    <a:pt x="50" y="286"/>
                  </a:cubicBezTo>
                  <a:cubicBezTo>
                    <a:pt x="44" y="284"/>
                    <a:pt x="49" y="270"/>
                    <a:pt x="44" y="270"/>
                  </a:cubicBezTo>
                  <a:cubicBezTo>
                    <a:pt x="36" y="265"/>
                    <a:pt x="43" y="284"/>
                    <a:pt x="40" y="286"/>
                  </a:cubicBezTo>
                  <a:cubicBezTo>
                    <a:pt x="30" y="284"/>
                    <a:pt x="42" y="255"/>
                    <a:pt x="34" y="248"/>
                  </a:cubicBezTo>
                  <a:cubicBezTo>
                    <a:pt x="29" y="252"/>
                    <a:pt x="30" y="262"/>
                    <a:pt x="30" y="269"/>
                  </a:cubicBezTo>
                  <a:cubicBezTo>
                    <a:pt x="30" y="276"/>
                    <a:pt x="31" y="281"/>
                    <a:pt x="30" y="287"/>
                  </a:cubicBezTo>
                  <a:cubicBezTo>
                    <a:pt x="24" y="271"/>
                    <a:pt x="29" y="250"/>
                    <a:pt x="28" y="234"/>
                  </a:cubicBezTo>
                  <a:cubicBezTo>
                    <a:pt x="20" y="237"/>
                    <a:pt x="22" y="248"/>
                    <a:pt x="22" y="256"/>
                  </a:cubicBezTo>
                  <a:cubicBezTo>
                    <a:pt x="21" y="266"/>
                    <a:pt x="23" y="276"/>
                    <a:pt x="20" y="287"/>
                  </a:cubicBezTo>
                  <a:cubicBezTo>
                    <a:pt x="16" y="287"/>
                    <a:pt x="19" y="284"/>
                    <a:pt x="19" y="284"/>
                  </a:cubicBezTo>
                  <a:cubicBezTo>
                    <a:pt x="19" y="274"/>
                    <a:pt x="20" y="242"/>
                    <a:pt x="20" y="230"/>
                  </a:cubicBezTo>
                  <a:cubicBezTo>
                    <a:pt x="20" y="225"/>
                    <a:pt x="23" y="218"/>
                    <a:pt x="18" y="215"/>
                  </a:cubicBezTo>
                  <a:cubicBezTo>
                    <a:pt x="12" y="218"/>
                    <a:pt x="15" y="228"/>
                    <a:pt x="15" y="237"/>
                  </a:cubicBezTo>
                  <a:cubicBezTo>
                    <a:pt x="14" y="254"/>
                    <a:pt x="11" y="273"/>
                    <a:pt x="14" y="285"/>
                  </a:cubicBezTo>
                  <a:cubicBezTo>
                    <a:pt x="8" y="286"/>
                    <a:pt x="8" y="271"/>
                    <a:pt x="8" y="267"/>
                  </a:cubicBezTo>
                  <a:cubicBezTo>
                    <a:pt x="8" y="260"/>
                    <a:pt x="9" y="253"/>
                    <a:pt x="10" y="246"/>
                  </a:cubicBezTo>
                  <a:cubicBezTo>
                    <a:pt x="10" y="229"/>
                    <a:pt x="10" y="211"/>
                    <a:pt x="10" y="196"/>
                  </a:cubicBezTo>
                  <a:cubicBezTo>
                    <a:pt x="10" y="188"/>
                    <a:pt x="12" y="180"/>
                    <a:pt x="12" y="172"/>
                  </a:cubicBezTo>
                  <a:cubicBezTo>
                    <a:pt x="14" y="136"/>
                    <a:pt x="10" y="86"/>
                    <a:pt x="15" y="37"/>
                  </a:cubicBezTo>
                  <a:cubicBezTo>
                    <a:pt x="53" y="39"/>
                    <a:pt x="85" y="38"/>
                    <a:pt x="120" y="37"/>
                  </a:cubicBezTo>
                  <a:cubicBezTo>
                    <a:pt x="123" y="125"/>
                    <a:pt x="131" y="215"/>
                    <a:pt x="124" y="290"/>
                  </a:cubicBezTo>
                  <a:close/>
                  <a:moveTo>
                    <a:pt x="127" y="36"/>
                  </a:moveTo>
                  <a:cubicBezTo>
                    <a:pt x="134" y="34"/>
                    <a:pt x="141" y="32"/>
                    <a:pt x="143" y="24"/>
                  </a:cubicBezTo>
                  <a:cubicBezTo>
                    <a:pt x="145" y="24"/>
                    <a:pt x="145" y="25"/>
                    <a:pt x="146" y="27"/>
                  </a:cubicBezTo>
                  <a:cubicBezTo>
                    <a:pt x="144" y="37"/>
                    <a:pt x="146" y="64"/>
                    <a:pt x="147" y="77"/>
                  </a:cubicBezTo>
                  <a:cubicBezTo>
                    <a:pt x="138" y="77"/>
                    <a:pt x="137" y="85"/>
                    <a:pt x="129" y="85"/>
                  </a:cubicBezTo>
                  <a:cubicBezTo>
                    <a:pt x="129" y="63"/>
                    <a:pt x="129" y="54"/>
                    <a:pt x="127" y="36"/>
                  </a:cubicBezTo>
                  <a:close/>
                  <a:moveTo>
                    <a:pt x="159" y="232"/>
                  </a:moveTo>
                  <a:cubicBezTo>
                    <a:pt x="158" y="231"/>
                    <a:pt x="158" y="228"/>
                    <a:pt x="155" y="229"/>
                  </a:cubicBezTo>
                  <a:cubicBezTo>
                    <a:pt x="150" y="241"/>
                    <a:pt x="154" y="256"/>
                    <a:pt x="152" y="269"/>
                  </a:cubicBezTo>
                  <a:cubicBezTo>
                    <a:pt x="144" y="254"/>
                    <a:pt x="157" y="223"/>
                    <a:pt x="150" y="210"/>
                  </a:cubicBezTo>
                  <a:cubicBezTo>
                    <a:pt x="142" y="213"/>
                    <a:pt x="146" y="226"/>
                    <a:pt x="146" y="235"/>
                  </a:cubicBezTo>
                  <a:cubicBezTo>
                    <a:pt x="145" y="246"/>
                    <a:pt x="144" y="257"/>
                    <a:pt x="144" y="266"/>
                  </a:cubicBezTo>
                  <a:cubicBezTo>
                    <a:pt x="145" y="271"/>
                    <a:pt x="151" y="279"/>
                    <a:pt x="143" y="280"/>
                  </a:cubicBezTo>
                  <a:cubicBezTo>
                    <a:pt x="144" y="274"/>
                    <a:pt x="141" y="266"/>
                    <a:pt x="141" y="259"/>
                  </a:cubicBezTo>
                  <a:cubicBezTo>
                    <a:pt x="142" y="239"/>
                    <a:pt x="147" y="213"/>
                    <a:pt x="139" y="196"/>
                  </a:cubicBezTo>
                  <a:cubicBezTo>
                    <a:pt x="134" y="202"/>
                    <a:pt x="137" y="211"/>
                    <a:pt x="137" y="220"/>
                  </a:cubicBezTo>
                  <a:cubicBezTo>
                    <a:pt x="138" y="239"/>
                    <a:pt x="137" y="263"/>
                    <a:pt x="136" y="277"/>
                  </a:cubicBezTo>
                  <a:cubicBezTo>
                    <a:pt x="136" y="280"/>
                    <a:pt x="137" y="283"/>
                    <a:pt x="140" y="282"/>
                  </a:cubicBezTo>
                  <a:cubicBezTo>
                    <a:pt x="139" y="286"/>
                    <a:pt x="134" y="285"/>
                    <a:pt x="133" y="289"/>
                  </a:cubicBezTo>
                  <a:cubicBezTo>
                    <a:pt x="134" y="230"/>
                    <a:pt x="134" y="192"/>
                    <a:pt x="131" y="133"/>
                  </a:cubicBezTo>
                  <a:cubicBezTo>
                    <a:pt x="139" y="135"/>
                    <a:pt x="143" y="131"/>
                    <a:pt x="147" y="127"/>
                  </a:cubicBezTo>
                  <a:cubicBezTo>
                    <a:pt x="148" y="127"/>
                    <a:pt x="149" y="127"/>
                    <a:pt x="150" y="128"/>
                  </a:cubicBezTo>
                  <a:cubicBezTo>
                    <a:pt x="151" y="163"/>
                    <a:pt x="161" y="191"/>
                    <a:pt x="159" y="2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0" name="Freeform 1191"/>
            <p:cNvSpPr>
              <a:spLocks noEditPoints="1"/>
            </p:cNvSpPr>
            <p:nvPr/>
          </p:nvSpPr>
          <p:spPr bwMode="auto">
            <a:xfrm>
              <a:off x="9492798" y="1020994"/>
              <a:ext cx="715372" cy="489081"/>
            </a:xfrm>
            <a:custGeom>
              <a:avLst/>
              <a:gdLst>
                <a:gd name="T0" fmla="*/ 173 w 192"/>
                <a:gd name="T1" fmla="*/ 128 h 131"/>
                <a:gd name="T2" fmla="*/ 179 w 192"/>
                <a:gd name="T3" fmla="*/ 2 h 131"/>
                <a:gd name="T4" fmla="*/ 3 w 192"/>
                <a:gd name="T5" fmla="*/ 73 h 131"/>
                <a:gd name="T6" fmla="*/ 173 w 192"/>
                <a:gd name="T7" fmla="*/ 98 h 131"/>
                <a:gd name="T8" fmla="*/ 169 w 192"/>
                <a:gd name="T9" fmla="*/ 85 h 131"/>
                <a:gd name="T10" fmla="*/ 165 w 192"/>
                <a:gd name="T11" fmla="*/ 82 h 131"/>
                <a:gd name="T12" fmla="*/ 166 w 192"/>
                <a:gd name="T13" fmla="*/ 81 h 131"/>
                <a:gd name="T14" fmla="*/ 175 w 192"/>
                <a:gd name="T15" fmla="*/ 53 h 131"/>
                <a:gd name="T16" fmla="*/ 114 w 192"/>
                <a:gd name="T17" fmla="*/ 119 h 131"/>
                <a:gd name="T18" fmla="*/ 123 w 192"/>
                <a:gd name="T19" fmla="*/ 115 h 131"/>
                <a:gd name="T20" fmla="*/ 162 w 192"/>
                <a:gd name="T21" fmla="*/ 50 h 131"/>
                <a:gd name="T22" fmla="*/ 152 w 192"/>
                <a:gd name="T23" fmla="*/ 62 h 131"/>
                <a:gd name="T24" fmla="*/ 179 w 192"/>
                <a:gd name="T25" fmla="*/ 15 h 131"/>
                <a:gd name="T26" fmla="*/ 146 w 192"/>
                <a:gd name="T27" fmla="*/ 62 h 131"/>
                <a:gd name="T28" fmla="*/ 179 w 192"/>
                <a:gd name="T29" fmla="*/ 15 h 131"/>
                <a:gd name="T30" fmla="*/ 126 w 192"/>
                <a:gd name="T31" fmla="*/ 73 h 131"/>
                <a:gd name="T32" fmla="*/ 94 w 192"/>
                <a:gd name="T33" fmla="*/ 119 h 131"/>
                <a:gd name="T34" fmla="*/ 147 w 192"/>
                <a:gd name="T35" fmla="*/ 28 h 131"/>
                <a:gd name="T36" fmla="*/ 148 w 192"/>
                <a:gd name="T37" fmla="*/ 17 h 131"/>
                <a:gd name="T38" fmla="*/ 93 w 192"/>
                <a:gd name="T39" fmla="*/ 117 h 131"/>
                <a:gd name="T40" fmla="*/ 105 w 192"/>
                <a:gd name="T41" fmla="*/ 72 h 131"/>
                <a:gd name="T42" fmla="*/ 122 w 192"/>
                <a:gd name="T43" fmla="*/ 12 h 131"/>
                <a:gd name="T44" fmla="*/ 65 w 192"/>
                <a:gd name="T45" fmla="*/ 115 h 131"/>
                <a:gd name="T46" fmla="*/ 92 w 192"/>
                <a:gd name="T47" fmla="*/ 71 h 131"/>
                <a:gd name="T48" fmla="*/ 98 w 192"/>
                <a:gd name="T49" fmla="*/ 71 h 131"/>
                <a:gd name="T50" fmla="*/ 54 w 192"/>
                <a:gd name="T51" fmla="*/ 116 h 131"/>
                <a:gd name="T52" fmla="*/ 115 w 192"/>
                <a:gd name="T53" fmla="*/ 14 h 131"/>
                <a:gd name="T54" fmla="*/ 79 w 192"/>
                <a:gd name="T55" fmla="*/ 52 h 131"/>
                <a:gd name="T56" fmla="*/ 47 w 192"/>
                <a:gd name="T57" fmla="*/ 100 h 131"/>
                <a:gd name="T58" fmla="*/ 76 w 192"/>
                <a:gd name="T59" fmla="*/ 52 h 131"/>
                <a:gd name="T60" fmla="*/ 107 w 192"/>
                <a:gd name="T61" fmla="*/ 13 h 131"/>
                <a:gd name="T62" fmla="*/ 64 w 192"/>
                <a:gd name="T63" fmla="*/ 53 h 131"/>
                <a:gd name="T64" fmla="*/ 34 w 192"/>
                <a:gd name="T65" fmla="*/ 114 h 131"/>
                <a:gd name="T66" fmla="*/ 62 w 192"/>
                <a:gd name="T67" fmla="*/ 43 h 131"/>
                <a:gd name="T68" fmla="*/ 50 w 192"/>
                <a:gd name="T69" fmla="*/ 51 h 131"/>
                <a:gd name="T70" fmla="*/ 40 w 192"/>
                <a:gd name="T71" fmla="*/ 79 h 131"/>
                <a:gd name="T72" fmla="*/ 46 w 192"/>
                <a:gd name="T73" fmla="*/ 48 h 131"/>
                <a:gd name="T74" fmla="*/ 60 w 192"/>
                <a:gd name="T75" fmla="*/ 14 h 131"/>
                <a:gd name="T76" fmla="*/ 31 w 192"/>
                <a:gd name="T77" fmla="*/ 85 h 131"/>
                <a:gd name="T78" fmla="*/ 35 w 192"/>
                <a:gd name="T79" fmla="*/ 55 h 131"/>
                <a:gd name="T80" fmla="*/ 51 w 192"/>
                <a:gd name="T81" fmla="*/ 14 h 131"/>
                <a:gd name="T82" fmla="*/ 38 w 192"/>
                <a:gd name="T83" fmla="*/ 30 h 131"/>
                <a:gd name="T84" fmla="*/ 27 w 192"/>
                <a:gd name="T85" fmla="*/ 14 h 131"/>
                <a:gd name="T86" fmla="*/ 34 w 192"/>
                <a:gd name="T87" fmla="*/ 20 h 131"/>
                <a:gd name="T88" fmla="*/ 14 w 192"/>
                <a:gd name="T89" fmla="*/ 49 h 131"/>
                <a:gd name="T90" fmla="*/ 14 w 192"/>
                <a:gd name="T91" fmla="*/ 63 h 131"/>
                <a:gd name="T92" fmla="*/ 17 w 192"/>
                <a:gd name="T93" fmla="*/ 7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2" h="131">
                  <a:moveTo>
                    <a:pt x="35" y="128"/>
                  </a:moveTo>
                  <a:cubicBezTo>
                    <a:pt x="58" y="131"/>
                    <a:pt x="84" y="129"/>
                    <a:pt x="107" y="129"/>
                  </a:cubicBezTo>
                  <a:cubicBezTo>
                    <a:pt x="131" y="128"/>
                    <a:pt x="154" y="131"/>
                    <a:pt x="173" y="128"/>
                  </a:cubicBezTo>
                  <a:cubicBezTo>
                    <a:pt x="184" y="109"/>
                    <a:pt x="187" y="87"/>
                    <a:pt x="187" y="59"/>
                  </a:cubicBezTo>
                  <a:cubicBezTo>
                    <a:pt x="187" y="40"/>
                    <a:pt x="192" y="19"/>
                    <a:pt x="184" y="8"/>
                  </a:cubicBezTo>
                  <a:cubicBezTo>
                    <a:pt x="182" y="5"/>
                    <a:pt x="177" y="7"/>
                    <a:pt x="179" y="2"/>
                  </a:cubicBezTo>
                  <a:cubicBezTo>
                    <a:pt x="133" y="0"/>
                    <a:pt x="98" y="6"/>
                    <a:pt x="43" y="5"/>
                  </a:cubicBezTo>
                  <a:cubicBezTo>
                    <a:pt x="22" y="4"/>
                    <a:pt x="12" y="1"/>
                    <a:pt x="9" y="17"/>
                  </a:cubicBezTo>
                  <a:cubicBezTo>
                    <a:pt x="6" y="30"/>
                    <a:pt x="5" y="55"/>
                    <a:pt x="3" y="73"/>
                  </a:cubicBezTo>
                  <a:cubicBezTo>
                    <a:pt x="3" y="80"/>
                    <a:pt x="0" y="88"/>
                    <a:pt x="0" y="94"/>
                  </a:cubicBezTo>
                  <a:cubicBezTo>
                    <a:pt x="2" y="119"/>
                    <a:pt x="17" y="126"/>
                    <a:pt x="35" y="128"/>
                  </a:cubicBezTo>
                  <a:close/>
                  <a:moveTo>
                    <a:pt x="173" y="98"/>
                  </a:moveTo>
                  <a:cubicBezTo>
                    <a:pt x="168" y="102"/>
                    <a:pt x="160" y="112"/>
                    <a:pt x="162" y="119"/>
                  </a:cubicBezTo>
                  <a:cubicBezTo>
                    <a:pt x="159" y="121"/>
                    <a:pt x="156" y="121"/>
                    <a:pt x="152" y="120"/>
                  </a:cubicBezTo>
                  <a:cubicBezTo>
                    <a:pt x="156" y="106"/>
                    <a:pt x="166" y="99"/>
                    <a:pt x="169" y="85"/>
                  </a:cubicBezTo>
                  <a:cubicBezTo>
                    <a:pt x="160" y="87"/>
                    <a:pt x="147" y="109"/>
                    <a:pt x="150" y="121"/>
                  </a:cubicBezTo>
                  <a:cubicBezTo>
                    <a:pt x="148" y="120"/>
                    <a:pt x="146" y="119"/>
                    <a:pt x="143" y="120"/>
                  </a:cubicBezTo>
                  <a:cubicBezTo>
                    <a:pt x="146" y="104"/>
                    <a:pt x="156" y="93"/>
                    <a:pt x="165" y="82"/>
                  </a:cubicBezTo>
                  <a:cubicBezTo>
                    <a:pt x="162" y="71"/>
                    <a:pt x="174" y="65"/>
                    <a:pt x="177" y="55"/>
                  </a:cubicBezTo>
                  <a:cubicBezTo>
                    <a:pt x="182" y="60"/>
                    <a:pt x="172" y="63"/>
                    <a:pt x="170" y="67"/>
                  </a:cubicBezTo>
                  <a:cubicBezTo>
                    <a:pt x="171" y="74"/>
                    <a:pt x="167" y="76"/>
                    <a:pt x="166" y="81"/>
                  </a:cubicBezTo>
                  <a:cubicBezTo>
                    <a:pt x="173" y="87"/>
                    <a:pt x="173" y="73"/>
                    <a:pt x="179" y="70"/>
                  </a:cubicBezTo>
                  <a:cubicBezTo>
                    <a:pt x="176" y="78"/>
                    <a:pt x="174" y="88"/>
                    <a:pt x="173" y="98"/>
                  </a:cubicBezTo>
                  <a:close/>
                  <a:moveTo>
                    <a:pt x="175" y="53"/>
                  </a:moveTo>
                  <a:cubicBezTo>
                    <a:pt x="167" y="49"/>
                    <a:pt x="165" y="72"/>
                    <a:pt x="157" y="75"/>
                  </a:cubicBezTo>
                  <a:cubicBezTo>
                    <a:pt x="158" y="91"/>
                    <a:pt x="137" y="104"/>
                    <a:pt x="137" y="118"/>
                  </a:cubicBezTo>
                  <a:cubicBezTo>
                    <a:pt x="130" y="122"/>
                    <a:pt x="125" y="119"/>
                    <a:pt x="114" y="119"/>
                  </a:cubicBezTo>
                  <a:cubicBezTo>
                    <a:pt x="117" y="103"/>
                    <a:pt x="128" y="93"/>
                    <a:pt x="134" y="80"/>
                  </a:cubicBezTo>
                  <a:cubicBezTo>
                    <a:pt x="137" y="79"/>
                    <a:pt x="139" y="85"/>
                    <a:pt x="140" y="80"/>
                  </a:cubicBezTo>
                  <a:cubicBezTo>
                    <a:pt x="139" y="91"/>
                    <a:pt x="127" y="102"/>
                    <a:pt x="123" y="115"/>
                  </a:cubicBezTo>
                  <a:cubicBezTo>
                    <a:pt x="131" y="118"/>
                    <a:pt x="133" y="107"/>
                    <a:pt x="136" y="103"/>
                  </a:cubicBezTo>
                  <a:cubicBezTo>
                    <a:pt x="145" y="86"/>
                    <a:pt x="158" y="69"/>
                    <a:pt x="168" y="53"/>
                  </a:cubicBezTo>
                  <a:cubicBezTo>
                    <a:pt x="167" y="50"/>
                    <a:pt x="165" y="50"/>
                    <a:pt x="162" y="50"/>
                  </a:cubicBezTo>
                  <a:cubicBezTo>
                    <a:pt x="169" y="42"/>
                    <a:pt x="173" y="30"/>
                    <a:pt x="182" y="24"/>
                  </a:cubicBezTo>
                  <a:cubicBezTo>
                    <a:pt x="181" y="31"/>
                    <a:pt x="178" y="44"/>
                    <a:pt x="175" y="53"/>
                  </a:cubicBezTo>
                  <a:close/>
                  <a:moveTo>
                    <a:pt x="152" y="62"/>
                  </a:moveTo>
                  <a:cubicBezTo>
                    <a:pt x="155" y="66"/>
                    <a:pt x="148" y="72"/>
                    <a:pt x="146" y="76"/>
                  </a:cubicBezTo>
                  <a:cubicBezTo>
                    <a:pt x="142" y="72"/>
                    <a:pt x="150" y="66"/>
                    <a:pt x="152" y="62"/>
                  </a:cubicBezTo>
                  <a:close/>
                  <a:moveTo>
                    <a:pt x="179" y="15"/>
                  </a:moveTo>
                  <a:cubicBezTo>
                    <a:pt x="172" y="24"/>
                    <a:pt x="166" y="34"/>
                    <a:pt x="161" y="44"/>
                  </a:cubicBezTo>
                  <a:cubicBezTo>
                    <a:pt x="159" y="44"/>
                    <a:pt x="158" y="44"/>
                    <a:pt x="157" y="44"/>
                  </a:cubicBezTo>
                  <a:cubicBezTo>
                    <a:pt x="154" y="50"/>
                    <a:pt x="149" y="56"/>
                    <a:pt x="146" y="62"/>
                  </a:cubicBezTo>
                  <a:cubicBezTo>
                    <a:pt x="142" y="68"/>
                    <a:pt x="139" y="77"/>
                    <a:pt x="133" y="76"/>
                  </a:cubicBezTo>
                  <a:cubicBezTo>
                    <a:pt x="143" y="52"/>
                    <a:pt x="159" y="33"/>
                    <a:pt x="172" y="12"/>
                  </a:cubicBezTo>
                  <a:cubicBezTo>
                    <a:pt x="175" y="13"/>
                    <a:pt x="175" y="15"/>
                    <a:pt x="179" y="15"/>
                  </a:cubicBezTo>
                  <a:close/>
                  <a:moveTo>
                    <a:pt x="158" y="13"/>
                  </a:moveTo>
                  <a:cubicBezTo>
                    <a:pt x="158" y="10"/>
                    <a:pt x="163" y="13"/>
                    <a:pt x="165" y="12"/>
                  </a:cubicBezTo>
                  <a:cubicBezTo>
                    <a:pt x="152" y="32"/>
                    <a:pt x="138" y="52"/>
                    <a:pt x="126" y="73"/>
                  </a:cubicBezTo>
                  <a:cubicBezTo>
                    <a:pt x="126" y="75"/>
                    <a:pt x="125" y="80"/>
                    <a:pt x="129" y="79"/>
                  </a:cubicBezTo>
                  <a:cubicBezTo>
                    <a:pt x="122" y="92"/>
                    <a:pt x="112" y="104"/>
                    <a:pt x="107" y="119"/>
                  </a:cubicBezTo>
                  <a:cubicBezTo>
                    <a:pt x="103" y="119"/>
                    <a:pt x="98" y="119"/>
                    <a:pt x="94" y="119"/>
                  </a:cubicBezTo>
                  <a:cubicBezTo>
                    <a:pt x="104" y="105"/>
                    <a:pt x="112" y="88"/>
                    <a:pt x="123" y="76"/>
                  </a:cubicBezTo>
                  <a:cubicBezTo>
                    <a:pt x="123" y="74"/>
                    <a:pt x="122" y="73"/>
                    <a:pt x="119" y="73"/>
                  </a:cubicBezTo>
                  <a:cubicBezTo>
                    <a:pt x="130" y="60"/>
                    <a:pt x="137" y="42"/>
                    <a:pt x="147" y="28"/>
                  </a:cubicBezTo>
                  <a:cubicBezTo>
                    <a:pt x="150" y="24"/>
                    <a:pt x="160" y="18"/>
                    <a:pt x="158" y="13"/>
                  </a:cubicBezTo>
                  <a:close/>
                  <a:moveTo>
                    <a:pt x="151" y="12"/>
                  </a:moveTo>
                  <a:cubicBezTo>
                    <a:pt x="157" y="13"/>
                    <a:pt x="148" y="17"/>
                    <a:pt x="148" y="17"/>
                  </a:cubicBezTo>
                  <a:cubicBezTo>
                    <a:pt x="137" y="34"/>
                    <a:pt x="124" y="57"/>
                    <a:pt x="112" y="74"/>
                  </a:cubicBezTo>
                  <a:cubicBezTo>
                    <a:pt x="108" y="76"/>
                    <a:pt x="116" y="78"/>
                    <a:pt x="112" y="80"/>
                  </a:cubicBezTo>
                  <a:cubicBezTo>
                    <a:pt x="108" y="93"/>
                    <a:pt x="92" y="103"/>
                    <a:pt x="93" y="117"/>
                  </a:cubicBezTo>
                  <a:cubicBezTo>
                    <a:pt x="89" y="121"/>
                    <a:pt x="84" y="115"/>
                    <a:pt x="80" y="118"/>
                  </a:cubicBezTo>
                  <a:cubicBezTo>
                    <a:pt x="88" y="102"/>
                    <a:pt x="99" y="89"/>
                    <a:pt x="109" y="77"/>
                  </a:cubicBezTo>
                  <a:cubicBezTo>
                    <a:pt x="110" y="74"/>
                    <a:pt x="108" y="72"/>
                    <a:pt x="105" y="72"/>
                  </a:cubicBezTo>
                  <a:cubicBezTo>
                    <a:pt x="112" y="62"/>
                    <a:pt x="117" y="52"/>
                    <a:pt x="127" y="46"/>
                  </a:cubicBezTo>
                  <a:cubicBezTo>
                    <a:pt x="133" y="32"/>
                    <a:pt x="140" y="20"/>
                    <a:pt x="151" y="12"/>
                  </a:cubicBezTo>
                  <a:close/>
                  <a:moveTo>
                    <a:pt x="122" y="12"/>
                  </a:moveTo>
                  <a:cubicBezTo>
                    <a:pt x="124" y="13"/>
                    <a:pt x="125" y="15"/>
                    <a:pt x="123" y="15"/>
                  </a:cubicBezTo>
                  <a:cubicBezTo>
                    <a:pt x="116" y="27"/>
                    <a:pt x="109" y="39"/>
                    <a:pt x="98" y="47"/>
                  </a:cubicBezTo>
                  <a:cubicBezTo>
                    <a:pt x="90" y="73"/>
                    <a:pt x="74" y="90"/>
                    <a:pt x="65" y="115"/>
                  </a:cubicBezTo>
                  <a:cubicBezTo>
                    <a:pt x="71" y="117"/>
                    <a:pt x="71" y="110"/>
                    <a:pt x="74" y="107"/>
                  </a:cubicBezTo>
                  <a:cubicBezTo>
                    <a:pt x="79" y="98"/>
                    <a:pt x="85" y="86"/>
                    <a:pt x="93" y="78"/>
                  </a:cubicBezTo>
                  <a:cubicBezTo>
                    <a:pt x="93" y="74"/>
                    <a:pt x="90" y="75"/>
                    <a:pt x="92" y="71"/>
                  </a:cubicBezTo>
                  <a:cubicBezTo>
                    <a:pt x="105" y="52"/>
                    <a:pt x="121" y="29"/>
                    <a:pt x="132" y="13"/>
                  </a:cubicBezTo>
                  <a:cubicBezTo>
                    <a:pt x="134" y="13"/>
                    <a:pt x="137" y="13"/>
                    <a:pt x="140" y="13"/>
                  </a:cubicBezTo>
                  <a:cubicBezTo>
                    <a:pt x="129" y="35"/>
                    <a:pt x="112" y="51"/>
                    <a:pt x="98" y="71"/>
                  </a:cubicBezTo>
                  <a:cubicBezTo>
                    <a:pt x="99" y="73"/>
                    <a:pt x="97" y="78"/>
                    <a:pt x="100" y="78"/>
                  </a:cubicBezTo>
                  <a:cubicBezTo>
                    <a:pt x="92" y="92"/>
                    <a:pt x="82" y="104"/>
                    <a:pt x="74" y="118"/>
                  </a:cubicBezTo>
                  <a:cubicBezTo>
                    <a:pt x="66" y="118"/>
                    <a:pt x="61" y="117"/>
                    <a:pt x="54" y="116"/>
                  </a:cubicBezTo>
                  <a:cubicBezTo>
                    <a:pt x="61" y="102"/>
                    <a:pt x="68" y="89"/>
                    <a:pt x="79" y="79"/>
                  </a:cubicBezTo>
                  <a:cubicBezTo>
                    <a:pt x="75" y="64"/>
                    <a:pt x="95" y="59"/>
                    <a:pt x="90" y="44"/>
                  </a:cubicBezTo>
                  <a:cubicBezTo>
                    <a:pt x="99" y="34"/>
                    <a:pt x="106" y="23"/>
                    <a:pt x="115" y="14"/>
                  </a:cubicBezTo>
                  <a:cubicBezTo>
                    <a:pt x="117" y="13"/>
                    <a:pt x="122" y="15"/>
                    <a:pt x="122" y="12"/>
                  </a:cubicBezTo>
                  <a:close/>
                  <a:moveTo>
                    <a:pt x="107" y="13"/>
                  </a:moveTo>
                  <a:cubicBezTo>
                    <a:pt x="97" y="26"/>
                    <a:pt x="89" y="40"/>
                    <a:pt x="79" y="52"/>
                  </a:cubicBezTo>
                  <a:cubicBezTo>
                    <a:pt x="81" y="62"/>
                    <a:pt x="74" y="67"/>
                    <a:pt x="69" y="74"/>
                  </a:cubicBezTo>
                  <a:cubicBezTo>
                    <a:pt x="68" y="90"/>
                    <a:pt x="54" y="102"/>
                    <a:pt x="47" y="116"/>
                  </a:cubicBezTo>
                  <a:cubicBezTo>
                    <a:pt x="41" y="112"/>
                    <a:pt x="46" y="104"/>
                    <a:pt x="47" y="100"/>
                  </a:cubicBezTo>
                  <a:cubicBezTo>
                    <a:pt x="49" y="97"/>
                    <a:pt x="54" y="92"/>
                    <a:pt x="57" y="88"/>
                  </a:cubicBezTo>
                  <a:cubicBezTo>
                    <a:pt x="60" y="83"/>
                    <a:pt x="64" y="78"/>
                    <a:pt x="67" y="76"/>
                  </a:cubicBezTo>
                  <a:cubicBezTo>
                    <a:pt x="67" y="65"/>
                    <a:pt x="73" y="59"/>
                    <a:pt x="76" y="52"/>
                  </a:cubicBezTo>
                  <a:cubicBezTo>
                    <a:pt x="77" y="48"/>
                    <a:pt x="75" y="47"/>
                    <a:pt x="75" y="44"/>
                  </a:cubicBezTo>
                  <a:cubicBezTo>
                    <a:pt x="83" y="33"/>
                    <a:pt x="91" y="24"/>
                    <a:pt x="98" y="13"/>
                  </a:cubicBezTo>
                  <a:cubicBezTo>
                    <a:pt x="101" y="16"/>
                    <a:pt x="102" y="13"/>
                    <a:pt x="107" y="13"/>
                  </a:cubicBezTo>
                  <a:close/>
                  <a:moveTo>
                    <a:pt x="89" y="14"/>
                  </a:moveTo>
                  <a:cubicBezTo>
                    <a:pt x="93" y="16"/>
                    <a:pt x="86" y="21"/>
                    <a:pt x="85" y="23"/>
                  </a:cubicBezTo>
                  <a:cubicBezTo>
                    <a:pt x="78" y="31"/>
                    <a:pt x="69" y="43"/>
                    <a:pt x="64" y="53"/>
                  </a:cubicBezTo>
                  <a:cubicBezTo>
                    <a:pt x="65" y="57"/>
                    <a:pt x="66" y="55"/>
                    <a:pt x="69" y="55"/>
                  </a:cubicBezTo>
                  <a:cubicBezTo>
                    <a:pt x="65" y="66"/>
                    <a:pt x="58" y="75"/>
                    <a:pt x="51" y="85"/>
                  </a:cubicBezTo>
                  <a:cubicBezTo>
                    <a:pt x="45" y="95"/>
                    <a:pt x="42" y="107"/>
                    <a:pt x="34" y="114"/>
                  </a:cubicBezTo>
                  <a:cubicBezTo>
                    <a:pt x="36" y="100"/>
                    <a:pt x="45" y="91"/>
                    <a:pt x="51" y="81"/>
                  </a:cubicBezTo>
                  <a:cubicBezTo>
                    <a:pt x="52" y="77"/>
                    <a:pt x="48" y="78"/>
                    <a:pt x="49" y="74"/>
                  </a:cubicBezTo>
                  <a:cubicBezTo>
                    <a:pt x="53" y="63"/>
                    <a:pt x="62" y="57"/>
                    <a:pt x="62" y="43"/>
                  </a:cubicBezTo>
                  <a:cubicBezTo>
                    <a:pt x="73" y="35"/>
                    <a:pt x="78" y="22"/>
                    <a:pt x="89" y="14"/>
                  </a:cubicBezTo>
                  <a:close/>
                  <a:moveTo>
                    <a:pt x="79" y="14"/>
                  </a:moveTo>
                  <a:cubicBezTo>
                    <a:pt x="71" y="28"/>
                    <a:pt x="60" y="40"/>
                    <a:pt x="50" y="51"/>
                  </a:cubicBezTo>
                  <a:cubicBezTo>
                    <a:pt x="57" y="62"/>
                    <a:pt x="37" y="70"/>
                    <a:pt x="43" y="83"/>
                  </a:cubicBezTo>
                  <a:cubicBezTo>
                    <a:pt x="35" y="92"/>
                    <a:pt x="32" y="110"/>
                    <a:pt x="23" y="112"/>
                  </a:cubicBezTo>
                  <a:cubicBezTo>
                    <a:pt x="24" y="102"/>
                    <a:pt x="33" y="88"/>
                    <a:pt x="40" y="79"/>
                  </a:cubicBezTo>
                  <a:cubicBezTo>
                    <a:pt x="41" y="76"/>
                    <a:pt x="39" y="75"/>
                    <a:pt x="36" y="75"/>
                  </a:cubicBezTo>
                  <a:cubicBezTo>
                    <a:pt x="36" y="67"/>
                    <a:pt x="50" y="56"/>
                    <a:pt x="49" y="50"/>
                  </a:cubicBezTo>
                  <a:cubicBezTo>
                    <a:pt x="49" y="50"/>
                    <a:pt x="46" y="48"/>
                    <a:pt x="46" y="48"/>
                  </a:cubicBezTo>
                  <a:cubicBezTo>
                    <a:pt x="52" y="35"/>
                    <a:pt x="64" y="29"/>
                    <a:pt x="71" y="14"/>
                  </a:cubicBezTo>
                  <a:cubicBezTo>
                    <a:pt x="74" y="14"/>
                    <a:pt x="76" y="14"/>
                    <a:pt x="79" y="14"/>
                  </a:cubicBezTo>
                  <a:close/>
                  <a:moveTo>
                    <a:pt x="60" y="14"/>
                  </a:moveTo>
                  <a:cubicBezTo>
                    <a:pt x="61" y="14"/>
                    <a:pt x="62" y="15"/>
                    <a:pt x="64" y="15"/>
                  </a:cubicBezTo>
                  <a:cubicBezTo>
                    <a:pt x="55" y="28"/>
                    <a:pt x="47" y="42"/>
                    <a:pt x="36" y="52"/>
                  </a:cubicBezTo>
                  <a:cubicBezTo>
                    <a:pt x="41" y="66"/>
                    <a:pt x="26" y="71"/>
                    <a:pt x="31" y="85"/>
                  </a:cubicBezTo>
                  <a:cubicBezTo>
                    <a:pt x="24" y="90"/>
                    <a:pt x="22" y="101"/>
                    <a:pt x="16" y="107"/>
                  </a:cubicBezTo>
                  <a:cubicBezTo>
                    <a:pt x="14" y="94"/>
                    <a:pt x="20" y="90"/>
                    <a:pt x="24" y="83"/>
                  </a:cubicBezTo>
                  <a:cubicBezTo>
                    <a:pt x="21" y="72"/>
                    <a:pt x="30" y="63"/>
                    <a:pt x="35" y="55"/>
                  </a:cubicBezTo>
                  <a:cubicBezTo>
                    <a:pt x="36" y="51"/>
                    <a:pt x="31" y="52"/>
                    <a:pt x="32" y="48"/>
                  </a:cubicBezTo>
                  <a:cubicBezTo>
                    <a:pt x="42" y="37"/>
                    <a:pt x="48" y="23"/>
                    <a:pt x="60" y="14"/>
                  </a:cubicBezTo>
                  <a:close/>
                  <a:moveTo>
                    <a:pt x="51" y="14"/>
                  </a:moveTo>
                  <a:cubicBezTo>
                    <a:pt x="47" y="20"/>
                    <a:pt x="42" y="27"/>
                    <a:pt x="38" y="34"/>
                  </a:cubicBezTo>
                  <a:cubicBezTo>
                    <a:pt x="34" y="40"/>
                    <a:pt x="29" y="51"/>
                    <a:pt x="21" y="49"/>
                  </a:cubicBezTo>
                  <a:cubicBezTo>
                    <a:pt x="28" y="44"/>
                    <a:pt x="30" y="35"/>
                    <a:pt x="38" y="30"/>
                  </a:cubicBezTo>
                  <a:cubicBezTo>
                    <a:pt x="41" y="23"/>
                    <a:pt x="43" y="15"/>
                    <a:pt x="51" y="14"/>
                  </a:cubicBezTo>
                  <a:close/>
                  <a:moveTo>
                    <a:pt x="18" y="13"/>
                  </a:moveTo>
                  <a:cubicBezTo>
                    <a:pt x="22" y="13"/>
                    <a:pt x="22" y="15"/>
                    <a:pt x="27" y="14"/>
                  </a:cubicBezTo>
                  <a:cubicBezTo>
                    <a:pt x="25" y="20"/>
                    <a:pt x="20" y="23"/>
                    <a:pt x="18" y="30"/>
                  </a:cubicBezTo>
                  <a:cubicBezTo>
                    <a:pt x="15" y="24"/>
                    <a:pt x="19" y="18"/>
                    <a:pt x="18" y="13"/>
                  </a:cubicBezTo>
                  <a:close/>
                  <a:moveTo>
                    <a:pt x="34" y="20"/>
                  </a:moveTo>
                  <a:cubicBezTo>
                    <a:pt x="35" y="17"/>
                    <a:pt x="30" y="15"/>
                    <a:pt x="34" y="14"/>
                  </a:cubicBezTo>
                  <a:cubicBezTo>
                    <a:pt x="35" y="11"/>
                    <a:pt x="38" y="17"/>
                    <a:pt x="39" y="13"/>
                  </a:cubicBezTo>
                  <a:cubicBezTo>
                    <a:pt x="37" y="26"/>
                    <a:pt x="24" y="40"/>
                    <a:pt x="14" y="49"/>
                  </a:cubicBezTo>
                  <a:cubicBezTo>
                    <a:pt x="18" y="37"/>
                    <a:pt x="23" y="25"/>
                    <a:pt x="34" y="20"/>
                  </a:cubicBezTo>
                  <a:close/>
                  <a:moveTo>
                    <a:pt x="14" y="56"/>
                  </a:moveTo>
                  <a:cubicBezTo>
                    <a:pt x="20" y="56"/>
                    <a:pt x="14" y="61"/>
                    <a:pt x="14" y="63"/>
                  </a:cubicBezTo>
                  <a:cubicBezTo>
                    <a:pt x="10" y="62"/>
                    <a:pt x="16" y="60"/>
                    <a:pt x="14" y="56"/>
                  </a:cubicBezTo>
                  <a:close/>
                  <a:moveTo>
                    <a:pt x="20" y="62"/>
                  </a:moveTo>
                  <a:cubicBezTo>
                    <a:pt x="26" y="63"/>
                    <a:pt x="18" y="72"/>
                    <a:pt x="17" y="76"/>
                  </a:cubicBezTo>
                  <a:cubicBezTo>
                    <a:pt x="16" y="79"/>
                    <a:pt x="18" y="86"/>
                    <a:pt x="14" y="90"/>
                  </a:cubicBezTo>
                  <a:cubicBezTo>
                    <a:pt x="9" y="79"/>
                    <a:pt x="18" y="70"/>
                    <a:pt x="20" y="6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1" name="Freeform 1192"/>
            <p:cNvSpPr>
              <a:spLocks noEditPoints="1"/>
            </p:cNvSpPr>
            <p:nvPr/>
          </p:nvSpPr>
          <p:spPr bwMode="auto">
            <a:xfrm>
              <a:off x="7772499" y="1446810"/>
              <a:ext cx="233591" cy="197093"/>
            </a:xfrm>
            <a:custGeom>
              <a:avLst/>
              <a:gdLst>
                <a:gd name="T0" fmla="*/ 60 w 63"/>
                <a:gd name="T1" fmla="*/ 46 h 53"/>
                <a:gd name="T2" fmla="*/ 56 w 63"/>
                <a:gd name="T3" fmla="*/ 0 h 53"/>
                <a:gd name="T4" fmla="*/ 3 w 63"/>
                <a:gd name="T5" fmla="*/ 7 h 53"/>
                <a:gd name="T6" fmla="*/ 2 w 63"/>
                <a:gd name="T7" fmla="*/ 51 h 53"/>
                <a:gd name="T8" fmla="*/ 60 w 63"/>
                <a:gd name="T9" fmla="*/ 46 h 53"/>
                <a:gd name="T10" fmla="*/ 49 w 63"/>
                <a:gd name="T11" fmla="*/ 40 h 53"/>
                <a:gd name="T12" fmla="*/ 52 w 63"/>
                <a:gd name="T13" fmla="*/ 30 h 53"/>
                <a:gd name="T14" fmla="*/ 49 w 63"/>
                <a:gd name="T15" fmla="*/ 40 h 53"/>
                <a:gd name="T16" fmla="*/ 52 w 63"/>
                <a:gd name="T17" fmla="*/ 18 h 53"/>
                <a:gd name="T18" fmla="*/ 40 w 63"/>
                <a:gd name="T19" fmla="*/ 41 h 53"/>
                <a:gd name="T20" fmla="*/ 52 w 63"/>
                <a:gd name="T21" fmla="*/ 18 h 53"/>
                <a:gd name="T22" fmla="*/ 28 w 63"/>
                <a:gd name="T23" fmla="*/ 42 h 53"/>
                <a:gd name="T24" fmla="*/ 34 w 63"/>
                <a:gd name="T25" fmla="*/ 28 h 53"/>
                <a:gd name="T26" fmla="*/ 28 w 63"/>
                <a:gd name="T27" fmla="*/ 42 h 53"/>
                <a:gd name="T28" fmla="*/ 34 w 63"/>
                <a:gd name="T29" fmla="*/ 14 h 53"/>
                <a:gd name="T30" fmla="*/ 22 w 63"/>
                <a:gd name="T31" fmla="*/ 40 h 53"/>
                <a:gd name="T32" fmla="*/ 14 w 63"/>
                <a:gd name="T33" fmla="*/ 43 h 53"/>
                <a:gd name="T34" fmla="*/ 30 w 63"/>
                <a:gd name="T35" fmla="*/ 14 h 53"/>
                <a:gd name="T36" fmla="*/ 34 w 63"/>
                <a:gd name="T37" fmla="*/ 14 h 53"/>
                <a:gd name="T38" fmla="*/ 20 w 63"/>
                <a:gd name="T39" fmla="*/ 13 h 53"/>
                <a:gd name="T40" fmla="*/ 24 w 63"/>
                <a:gd name="T41" fmla="*/ 14 h 53"/>
                <a:gd name="T42" fmla="*/ 11 w 63"/>
                <a:gd name="T43" fmla="*/ 40 h 53"/>
                <a:gd name="T44" fmla="*/ 20 w 63"/>
                <a:gd name="T45" fmla="*/ 1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3" h="53">
                  <a:moveTo>
                    <a:pt x="60" y="46"/>
                  </a:moveTo>
                  <a:cubicBezTo>
                    <a:pt x="60" y="27"/>
                    <a:pt x="63" y="12"/>
                    <a:pt x="56" y="0"/>
                  </a:cubicBezTo>
                  <a:cubicBezTo>
                    <a:pt x="42" y="0"/>
                    <a:pt x="16" y="0"/>
                    <a:pt x="3" y="7"/>
                  </a:cubicBezTo>
                  <a:cubicBezTo>
                    <a:pt x="3" y="17"/>
                    <a:pt x="0" y="42"/>
                    <a:pt x="2" y="51"/>
                  </a:cubicBezTo>
                  <a:cubicBezTo>
                    <a:pt x="20" y="53"/>
                    <a:pt x="42" y="48"/>
                    <a:pt x="60" y="46"/>
                  </a:cubicBezTo>
                  <a:close/>
                  <a:moveTo>
                    <a:pt x="49" y="40"/>
                  </a:moveTo>
                  <a:cubicBezTo>
                    <a:pt x="48" y="35"/>
                    <a:pt x="52" y="34"/>
                    <a:pt x="52" y="30"/>
                  </a:cubicBezTo>
                  <a:cubicBezTo>
                    <a:pt x="54" y="34"/>
                    <a:pt x="54" y="40"/>
                    <a:pt x="49" y="40"/>
                  </a:cubicBezTo>
                  <a:close/>
                  <a:moveTo>
                    <a:pt x="52" y="18"/>
                  </a:moveTo>
                  <a:cubicBezTo>
                    <a:pt x="48" y="26"/>
                    <a:pt x="46" y="36"/>
                    <a:pt x="40" y="41"/>
                  </a:cubicBezTo>
                  <a:cubicBezTo>
                    <a:pt x="40" y="34"/>
                    <a:pt x="43" y="20"/>
                    <a:pt x="52" y="18"/>
                  </a:cubicBezTo>
                  <a:close/>
                  <a:moveTo>
                    <a:pt x="28" y="42"/>
                  </a:moveTo>
                  <a:cubicBezTo>
                    <a:pt x="30" y="38"/>
                    <a:pt x="33" y="34"/>
                    <a:pt x="34" y="28"/>
                  </a:cubicBezTo>
                  <a:cubicBezTo>
                    <a:pt x="38" y="29"/>
                    <a:pt x="32" y="41"/>
                    <a:pt x="28" y="42"/>
                  </a:cubicBezTo>
                  <a:close/>
                  <a:moveTo>
                    <a:pt x="34" y="14"/>
                  </a:moveTo>
                  <a:cubicBezTo>
                    <a:pt x="36" y="23"/>
                    <a:pt x="23" y="34"/>
                    <a:pt x="22" y="40"/>
                  </a:cubicBezTo>
                  <a:cubicBezTo>
                    <a:pt x="21" y="43"/>
                    <a:pt x="18" y="43"/>
                    <a:pt x="14" y="43"/>
                  </a:cubicBezTo>
                  <a:cubicBezTo>
                    <a:pt x="20" y="34"/>
                    <a:pt x="25" y="24"/>
                    <a:pt x="30" y="14"/>
                  </a:cubicBezTo>
                  <a:cubicBezTo>
                    <a:pt x="32" y="14"/>
                    <a:pt x="33" y="14"/>
                    <a:pt x="34" y="14"/>
                  </a:cubicBezTo>
                  <a:close/>
                  <a:moveTo>
                    <a:pt x="20" y="13"/>
                  </a:moveTo>
                  <a:cubicBezTo>
                    <a:pt x="21" y="13"/>
                    <a:pt x="22" y="14"/>
                    <a:pt x="24" y="14"/>
                  </a:cubicBezTo>
                  <a:cubicBezTo>
                    <a:pt x="20" y="23"/>
                    <a:pt x="14" y="30"/>
                    <a:pt x="11" y="40"/>
                  </a:cubicBezTo>
                  <a:cubicBezTo>
                    <a:pt x="8" y="30"/>
                    <a:pt x="17" y="21"/>
                    <a:pt x="2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2" name="Freeform 1193"/>
            <p:cNvSpPr>
              <a:spLocks noEditPoints="1"/>
            </p:cNvSpPr>
            <p:nvPr/>
          </p:nvSpPr>
          <p:spPr bwMode="auto">
            <a:xfrm>
              <a:off x="6964665" y="1237552"/>
              <a:ext cx="601010" cy="1209319"/>
            </a:xfrm>
            <a:custGeom>
              <a:avLst/>
              <a:gdLst>
                <a:gd name="T0" fmla="*/ 114 w 161"/>
                <a:gd name="T1" fmla="*/ 86 h 324"/>
                <a:gd name="T2" fmla="*/ 80 w 161"/>
                <a:gd name="T3" fmla="*/ 78 h 324"/>
                <a:gd name="T4" fmla="*/ 59 w 161"/>
                <a:gd name="T5" fmla="*/ 119 h 324"/>
                <a:gd name="T6" fmla="*/ 0 w 161"/>
                <a:gd name="T7" fmla="*/ 9 h 324"/>
                <a:gd name="T8" fmla="*/ 11 w 161"/>
                <a:gd name="T9" fmla="*/ 76 h 324"/>
                <a:gd name="T10" fmla="*/ 15 w 161"/>
                <a:gd name="T11" fmla="*/ 12 h 324"/>
                <a:gd name="T12" fmla="*/ 7 w 161"/>
                <a:gd name="T13" fmla="*/ 140 h 324"/>
                <a:gd name="T14" fmla="*/ 11 w 161"/>
                <a:gd name="T15" fmla="*/ 312 h 324"/>
                <a:gd name="T16" fmla="*/ 142 w 161"/>
                <a:gd name="T17" fmla="*/ 311 h 324"/>
                <a:gd name="T18" fmla="*/ 154 w 161"/>
                <a:gd name="T19" fmla="*/ 134 h 324"/>
                <a:gd name="T20" fmla="*/ 158 w 161"/>
                <a:gd name="T21" fmla="*/ 65 h 324"/>
                <a:gd name="T22" fmla="*/ 103 w 161"/>
                <a:gd name="T23" fmla="*/ 126 h 324"/>
                <a:gd name="T24" fmla="*/ 100 w 161"/>
                <a:gd name="T25" fmla="*/ 73 h 324"/>
                <a:gd name="T26" fmla="*/ 110 w 161"/>
                <a:gd name="T27" fmla="*/ 149 h 324"/>
                <a:gd name="T28" fmla="*/ 90 w 161"/>
                <a:gd name="T29" fmla="*/ 30 h 324"/>
                <a:gd name="T30" fmla="*/ 86 w 161"/>
                <a:gd name="T31" fmla="*/ 51 h 324"/>
                <a:gd name="T32" fmla="*/ 107 w 161"/>
                <a:gd name="T33" fmla="*/ 57 h 324"/>
                <a:gd name="T34" fmla="*/ 88 w 161"/>
                <a:gd name="T35" fmla="*/ 67 h 324"/>
                <a:gd name="T36" fmla="*/ 107 w 161"/>
                <a:gd name="T37" fmla="*/ 57 h 324"/>
                <a:gd name="T38" fmla="*/ 91 w 161"/>
                <a:gd name="T39" fmla="*/ 150 h 324"/>
                <a:gd name="T40" fmla="*/ 88 w 161"/>
                <a:gd name="T41" fmla="*/ 78 h 324"/>
                <a:gd name="T42" fmla="*/ 95 w 161"/>
                <a:gd name="T43" fmla="*/ 74 h 324"/>
                <a:gd name="T44" fmla="*/ 79 w 161"/>
                <a:gd name="T45" fmla="*/ 120 h 324"/>
                <a:gd name="T46" fmla="*/ 82 w 161"/>
                <a:gd name="T47" fmla="*/ 151 h 324"/>
                <a:gd name="T48" fmla="*/ 79 w 161"/>
                <a:gd name="T49" fmla="*/ 120 h 324"/>
                <a:gd name="T50" fmla="*/ 63 w 161"/>
                <a:gd name="T51" fmla="*/ 137 h 324"/>
                <a:gd name="T52" fmla="*/ 68 w 161"/>
                <a:gd name="T53" fmla="*/ 123 h 324"/>
                <a:gd name="T54" fmla="*/ 56 w 161"/>
                <a:gd name="T55" fmla="*/ 152 h 324"/>
                <a:gd name="T56" fmla="*/ 30 w 161"/>
                <a:gd name="T57" fmla="*/ 104 h 324"/>
                <a:gd name="T58" fmla="*/ 26 w 161"/>
                <a:gd name="T59" fmla="*/ 89 h 324"/>
                <a:gd name="T60" fmla="*/ 55 w 161"/>
                <a:gd name="T61" fmla="*/ 95 h 324"/>
                <a:gd name="T62" fmla="*/ 23 w 161"/>
                <a:gd name="T63" fmla="*/ 70 h 324"/>
                <a:gd name="T64" fmla="*/ 51 w 161"/>
                <a:gd name="T65" fmla="*/ 13 h 324"/>
                <a:gd name="T66" fmla="*/ 23 w 161"/>
                <a:gd name="T67" fmla="*/ 70 h 324"/>
                <a:gd name="T68" fmla="*/ 28 w 161"/>
                <a:gd name="T69" fmla="*/ 148 h 324"/>
                <a:gd name="T70" fmla="*/ 26 w 161"/>
                <a:gd name="T71" fmla="*/ 136 h 324"/>
                <a:gd name="T72" fmla="*/ 86 w 161"/>
                <a:gd name="T73" fmla="*/ 158 h 324"/>
                <a:gd name="T74" fmla="*/ 144 w 161"/>
                <a:gd name="T75" fmla="*/ 159 h 324"/>
                <a:gd name="T76" fmla="*/ 14 w 161"/>
                <a:gd name="T77" fmla="*/ 158 h 324"/>
                <a:gd name="T78" fmla="*/ 34 w 161"/>
                <a:gd name="T79" fmla="*/ 173 h 324"/>
                <a:gd name="T80" fmla="*/ 14 w 161"/>
                <a:gd name="T81" fmla="*/ 171 h 324"/>
                <a:gd name="T82" fmla="*/ 28 w 161"/>
                <a:gd name="T83" fmla="*/ 241 h 324"/>
                <a:gd name="T84" fmla="*/ 99 w 161"/>
                <a:gd name="T85" fmla="*/ 173 h 324"/>
                <a:gd name="T86" fmla="*/ 28 w 161"/>
                <a:gd name="T87" fmla="*/ 241 h 324"/>
                <a:gd name="T88" fmla="*/ 122 w 161"/>
                <a:gd name="T89" fmla="*/ 304 h 324"/>
                <a:gd name="T90" fmla="*/ 139 w 161"/>
                <a:gd name="T91" fmla="*/ 302 h 324"/>
                <a:gd name="T92" fmla="*/ 48 w 161"/>
                <a:gd name="T93" fmla="*/ 313 h 324"/>
                <a:gd name="T94" fmla="*/ 96 w 161"/>
                <a:gd name="T95" fmla="*/ 240 h 324"/>
                <a:gd name="T96" fmla="*/ 148 w 161"/>
                <a:gd name="T97" fmla="*/ 204 h 324"/>
                <a:gd name="T98" fmla="*/ 147 w 161"/>
                <a:gd name="T99" fmla="*/ 141 h 324"/>
                <a:gd name="T100" fmla="*/ 124 w 161"/>
                <a:gd name="T101" fmla="*/ 131 h 324"/>
                <a:gd name="T102" fmla="*/ 118 w 161"/>
                <a:gd name="T103" fmla="*/ 130 h 324"/>
                <a:gd name="T104" fmla="*/ 132 w 161"/>
                <a:gd name="T105" fmla="*/ 109 h 324"/>
                <a:gd name="T106" fmla="*/ 138 w 161"/>
                <a:gd name="T107" fmla="*/ 103 h 324"/>
                <a:gd name="T108" fmla="*/ 127 w 161"/>
                <a:gd name="T109" fmla="*/ 78 h 324"/>
                <a:gd name="T110" fmla="*/ 138 w 161"/>
                <a:gd name="T111" fmla="*/ 103 h 324"/>
                <a:gd name="T112" fmla="*/ 131 w 161"/>
                <a:gd name="T113" fmla="*/ 75 h 324"/>
                <a:gd name="T114" fmla="*/ 148 w 161"/>
                <a:gd name="T115" fmla="*/ 86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1" h="324">
                  <a:moveTo>
                    <a:pt x="138" y="59"/>
                  </a:moveTo>
                  <a:cubicBezTo>
                    <a:pt x="128" y="65"/>
                    <a:pt x="120" y="81"/>
                    <a:pt x="114" y="86"/>
                  </a:cubicBezTo>
                  <a:cubicBezTo>
                    <a:pt x="114" y="62"/>
                    <a:pt x="115" y="39"/>
                    <a:pt x="104" y="21"/>
                  </a:cubicBezTo>
                  <a:cubicBezTo>
                    <a:pt x="77" y="13"/>
                    <a:pt x="78" y="49"/>
                    <a:pt x="80" y="78"/>
                  </a:cubicBezTo>
                  <a:cubicBezTo>
                    <a:pt x="81" y="96"/>
                    <a:pt x="81" y="111"/>
                    <a:pt x="74" y="118"/>
                  </a:cubicBezTo>
                  <a:cubicBezTo>
                    <a:pt x="67" y="115"/>
                    <a:pt x="61" y="121"/>
                    <a:pt x="59" y="119"/>
                  </a:cubicBezTo>
                  <a:cubicBezTo>
                    <a:pt x="61" y="90"/>
                    <a:pt x="62" y="40"/>
                    <a:pt x="58" y="7"/>
                  </a:cubicBezTo>
                  <a:cubicBezTo>
                    <a:pt x="40" y="0"/>
                    <a:pt x="16" y="0"/>
                    <a:pt x="0" y="9"/>
                  </a:cubicBezTo>
                  <a:cubicBezTo>
                    <a:pt x="1" y="26"/>
                    <a:pt x="4" y="43"/>
                    <a:pt x="6" y="57"/>
                  </a:cubicBezTo>
                  <a:cubicBezTo>
                    <a:pt x="6" y="64"/>
                    <a:pt x="2" y="74"/>
                    <a:pt x="11" y="76"/>
                  </a:cubicBezTo>
                  <a:cubicBezTo>
                    <a:pt x="16" y="67"/>
                    <a:pt x="10" y="49"/>
                    <a:pt x="8" y="35"/>
                  </a:cubicBezTo>
                  <a:cubicBezTo>
                    <a:pt x="8" y="27"/>
                    <a:pt x="5" y="13"/>
                    <a:pt x="15" y="12"/>
                  </a:cubicBezTo>
                  <a:cubicBezTo>
                    <a:pt x="14" y="52"/>
                    <a:pt x="21" y="91"/>
                    <a:pt x="26" y="129"/>
                  </a:cubicBezTo>
                  <a:cubicBezTo>
                    <a:pt x="18" y="131"/>
                    <a:pt x="13" y="135"/>
                    <a:pt x="7" y="140"/>
                  </a:cubicBezTo>
                  <a:cubicBezTo>
                    <a:pt x="3" y="151"/>
                    <a:pt x="6" y="160"/>
                    <a:pt x="7" y="173"/>
                  </a:cubicBezTo>
                  <a:cubicBezTo>
                    <a:pt x="10" y="217"/>
                    <a:pt x="4" y="271"/>
                    <a:pt x="11" y="312"/>
                  </a:cubicBezTo>
                  <a:cubicBezTo>
                    <a:pt x="28" y="324"/>
                    <a:pt x="54" y="321"/>
                    <a:pt x="76" y="320"/>
                  </a:cubicBezTo>
                  <a:cubicBezTo>
                    <a:pt x="99" y="318"/>
                    <a:pt x="120" y="311"/>
                    <a:pt x="142" y="311"/>
                  </a:cubicBezTo>
                  <a:cubicBezTo>
                    <a:pt x="151" y="293"/>
                    <a:pt x="149" y="269"/>
                    <a:pt x="151" y="245"/>
                  </a:cubicBezTo>
                  <a:cubicBezTo>
                    <a:pt x="154" y="212"/>
                    <a:pt x="158" y="174"/>
                    <a:pt x="154" y="134"/>
                  </a:cubicBezTo>
                  <a:cubicBezTo>
                    <a:pt x="148" y="129"/>
                    <a:pt x="140" y="124"/>
                    <a:pt x="130" y="124"/>
                  </a:cubicBezTo>
                  <a:cubicBezTo>
                    <a:pt x="142" y="108"/>
                    <a:pt x="161" y="92"/>
                    <a:pt x="158" y="65"/>
                  </a:cubicBezTo>
                  <a:cubicBezTo>
                    <a:pt x="154" y="60"/>
                    <a:pt x="141" y="61"/>
                    <a:pt x="138" y="59"/>
                  </a:cubicBezTo>
                  <a:close/>
                  <a:moveTo>
                    <a:pt x="103" y="126"/>
                  </a:moveTo>
                  <a:cubicBezTo>
                    <a:pt x="102" y="111"/>
                    <a:pt x="99" y="97"/>
                    <a:pt x="100" y="77"/>
                  </a:cubicBezTo>
                  <a:cubicBezTo>
                    <a:pt x="100" y="76"/>
                    <a:pt x="100" y="75"/>
                    <a:pt x="100" y="73"/>
                  </a:cubicBezTo>
                  <a:cubicBezTo>
                    <a:pt x="104" y="74"/>
                    <a:pt x="103" y="74"/>
                    <a:pt x="107" y="73"/>
                  </a:cubicBezTo>
                  <a:cubicBezTo>
                    <a:pt x="109" y="102"/>
                    <a:pt x="112" y="129"/>
                    <a:pt x="110" y="149"/>
                  </a:cubicBezTo>
                  <a:cubicBezTo>
                    <a:pt x="99" y="147"/>
                    <a:pt x="103" y="134"/>
                    <a:pt x="103" y="126"/>
                  </a:cubicBezTo>
                  <a:close/>
                  <a:moveTo>
                    <a:pt x="90" y="30"/>
                  </a:moveTo>
                  <a:cubicBezTo>
                    <a:pt x="101" y="22"/>
                    <a:pt x="105" y="38"/>
                    <a:pt x="107" y="49"/>
                  </a:cubicBezTo>
                  <a:cubicBezTo>
                    <a:pt x="101" y="51"/>
                    <a:pt x="93" y="51"/>
                    <a:pt x="86" y="51"/>
                  </a:cubicBezTo>
                  <a:cubicBezTo>
                    <a:pt x="86" y="43"/>
                    <a:pt x="89" y="37"/>
                    <a:pt x="90" y="30"/>
                  </a:cubicBezTo>
                  <a:close/>
                  <a:moveTo>
                    <a:pt x="107" y="57"/>
                  </a:moveTo>
                  <a:cubicBezTo>
                    <a:pt x="107" y="60"/>
                    <a:pt x="107" y="63"/>
                    <a:pt x="107" y="66"/>
                  </a:cubicBezTo>
                  <a:cubicBezTo>
                    <a:pt x="97" y="66"/>
                    <a:pt x="96" y="67"/>
                    <a:pt x="88" y="67"/>
                  </a:cubicBezTo>
                  <a:cubicBezTo>
                    <a:pt x="85" y="66"/>
                    <a:pt x="90" y="58"/>
                    <a:pt x="84" y="59"/>
                  </a:cubicBezTo>
                  <a:cubicBezTo>
                    <a:pt x="92" y="56"/>
                    <a:pt x="100" y="58"/>
                    <a:pt x="107" y="57"/>
                  </a:cubicBezTo>
                  <a:close/>
                  <a:moveTo>
                    <a:pt x="96" y="132"/>
                  </a:moveTo>
                  <a:cubicBezTo>
                    <a:pt x="97" y="140"/>
                    <a:pt x="101" y="152"/>
                    <a:pt x="91" y="150"/>
                  </a:cubicBezTo>
                  <a:cubicBezTo>
                    <a:pt x="89" y="150"/>
                    <a:pt x="87" y="143"/>
                    <a:pt x="87" y="139"/>
                  </a:cubicBezTo>
                  <a:cubicBezTo>
                    <a:pt x="85" y="117"/>
                    <a:pt x="88" y="99"/>
                    <a:pt x="88" y="78"/>
                  </a:cubicBezTo>
                  <a:cubicBezTo>
                    <a:pt x="88" y="77"/>
                    <a:pt x="88" y="76"/>
                    <a:pt x="88" y="74"/>
                  </a:cubicBezTo>
                  <a:cubicBezTo>
                    <a:pt x="91" y="74"/>
                    <a:pt x="93" y="74"/>
                    <a:pt x="95" y="74"/>
                  </a:cubicBezTo>
                  <a:cubicBezTo>
                    <a:pt x="95" y="91"/>
                    <a:pt x="96" y="111"/>
                    <a:pt x="96" y="132"/>
                  </a:cubicBezTo>
                  <a:close/>
                  <a:moveTo>
                    <a:pt x="79" y="120"/>
                  </a:moveTo>
                  <a:cubicBezTo>
                    <a:pt x="83" y="119"/>
                    <a:pt x="80" y="123"/>
                    <a:pt x="80" y="125"/>
                  </a:cubicBezTo>
                  <a:cubicBezTo>
                    <a:pt x="81" y="132"/>
                    <a:pt x="82" y="139"/>
                    <a:pt x="82" y="151"/>
                  </a:cubicBezTo>
                  <a:cubicBezTo>
                    <a:pt x="73" y="150"/>
                    <a:pt x="71" y="150"/>
                    <a:pt x="64" y="151"/>
                  </a:cubicBezTo>
                  <a:cubicBezTo>
                    <a:pt x="63" y="139"/>
                    <a:pt x="77" y="132"/>
                    <a:pt x="79" y="120"/>
                  </a:cubicBezTo>
                  <a:close/>
                  <a:moveTo>
                    <a:pt x="68" y="123"/>
                  </a:moveTo>
                  <a:cubicBezTo>
                    <a:pt x="71" y="128"/>
                    <a:pt x="63" y="131"/>
                    <a:pt x="63" y="137"/>
                  </a:cubicBezTo>
                  <a:cubicBezTo>
                    <a:pt x="61" y="134"/>
                    <a:pt x="60" y="130"/>
                    <a:pt x="60" y="125"/>
                  </a:cubicBezTo>
                  <a:cubicBezTo>
                    <a:pt x="62" y="127"/>
                    <a:pt x="67" y="125"/>
                    <a:pt x="68" y="123"/>
                  </a:cubicBezTo>
                  <a:close/>
                  <a:moveTo>
                    <a:pt x="51" y="105"/>
                  </a:moveTo>
                  <a:cubicBezTo>
                    <a:pt x="55" y="117"/>
                    <a:pt x="55" y="138"/>
                    <a:pt x="56" y="152"/>
                  </a:cubicBezTo>
                  <a:cubicBezTo>
                    <a:pt x="49" y="152"/>
                    <a:pt x="42" y="152"/>
                    <a:pt x="35" y="151"/>
                  </a:cubicBezTo>
                  <a:cubicBezTo>
                    <a:pt x="32" y="137"/>
                    <a:pt x="33" y="119"/>
                    <a:pt x="30" y="104"/>
                  </a:cubicBezTo>
                  <a:cubicBezTo>
                    <a:pt x="41" y="105"/>
                    <a:pt x="41" y="106"/>
                    <a:pt x="51" y="105"/>
                  </a:cubicBezTo>
                  <a:close/>
                  <a:moveTo>
                    <a:pt x="26" y="89"/>
                  </a:moveTo>
                  <a:cubicBezTo>
                    <a:pt x="37" y="90"/>
                    <a:pt x="43" y="86"/>
                    <a:pt x="55" y="87"/>
                  </a:cubicBezTo>
                  <a:cubicBezTo>
                    <a:pt x="55" y="90"/>
                    <a:pt x="55" y="93"/>
                    <a:pt x="55" y="95"/>
                  </a:cubicBezTo>
                  <a:cubicBezTo>
                    <a:pt x="47" y="98"/>
                    <a:pt x="27" y="100"/>
                    <a:pt x="26" y="89"/>
                  </a:cubicBezTo>
                  <a:close/>
                  <a:moveTo>
                    <a:pt x="23" y="70"/>
                  </a:moveTo>
                  <a:cubicBezTo>
                    <a:pt x="23" y="48"/>
                    <a:pt x="19" y="22"/>
                    <a:pt x="22" y="9"/>
                  </a:cubicBezTo>
                  <a:cubicBezTo>
                    <a:pt x="32" y="8"/>
                    <a:pt x="41" y="10"/>
                    <a:pt x="51" y="13"/>
                  </a:cubicBezTo>
                  <a:cubicBezTo>
                    <a:pt x="57" y="34"/>
                    <a:pt x="53" y="58"/>
                    <a:pt x="55" y="72"/>
                  </a:cubicBezTo>
                  <a:cubicBezTo>
                    <a:pt x="44" y="74"/>
                    <a:pt x="32" y="74"/>
                    <a:pt x="23" y="70"/>
                  </a:cubicBezTo>
                  <a:close/>
                  <a:moveTo>
                    <a:pt x="26" y="136"/>
                  </a:moveTo>
                  <a:cubicBezTo>
                    <a:pt x="30" y="140"/>
                    <a:pt x="25" y="146"/>
                    <a:pt x="28" y="148"/>
                  </a:cubicBezTo>
                  <a:cubicBezTo>
                    <a:pt x="25" y="152"/>
                    <a:pt x="19" y="148"/>
                    <a:pt x="15" y="148"/>
                  </a:cubicBezTo>
                  <a:cubicBezTo>
                    <a:pt x="14" y="139"/>
                    <a:pt x="21" y="139"/>
                    <a:pt x="26" y="136"/>
                  </a:cubicBezTo>
                  <a:close/>
                  <a:moveTo>
                    <a:pt x="34" y="160"/>
                  </a:moveTo>
                  <a:cubicBezTo>
                    <a:pt x="49" y="161"/>
                    <a:pt x="68" y="159"/>
                    <a:pt x="86" y="158"/>
                  </a:cubicBezTo>
                  <a:cubicBezTo>
                    <a:pt x="106" y="157"/>
                    <a:pt x="131" y="156"/>
                    <a:pt x="146" y="149"/>
                  </a:cubicBezTo>
                  <a:cubicBezTo>
                    <a:pt x="148" y="150"/>
                    <a:pt x="144" y="156"/>
                    <a:pt x="144" y="159"/>
                  </a:cubicBezTo>
                  <a:cubicBezTo>
                    <a:pt x="115" y="167"/>
                    <a:pt x="84" y="168"/>
                    <a:pt x="47" y="167"/>
                  </a:cubicBezTo>
                  <a:cubicBezTo>
                    <a:pt x="36" y="167"/>
                    <a:pt x="15" y="171"/>
                    <a:pt x="14" y="158"/>
                  </a:cubicBezTo>
                  <a:cubicBezTo>
                    <a:pt x="18" y="152"/>
                    <a:pt x="27" y="159"/>
                    <a:pt x="34" y="160"/>
                  </a:cubicBezTo>
                  <a:close/>
                  <a:moveTo>
                    <a:pt x="34" y="173"/>
                  </a:moveTo>
                  <a:cubicBezTo>
                    <a:pt x="34" y="186"/>
                    <a:pt x="20" y="194"/>
                    <a:pt x="16" y="207"/>
                  </a:cubicBezTo>
                  <a:cubicBezTo>
                    <a:pt x="14" y="196"/>
                    <a:pt x="14" y="187"/>
                    <a:pt x="14" y="171"/>
                  </a:cubicBezTo>
                  <a:cubicBezTo>
                    <a:pt x="21" y="173"/>
                    <a:pt x="28" y="176"/>
                    <a:pt x="34" y="173"/>
                  </a:cubicBezTo>
                  <a:close/>
                  <a:moveTo>
                    <a:pt x="28" y="241"/>
                  </a:moveTo>
                  <a:cubicBezTo>
                    <a:pt x="42" y="219"/>
                    <a:pt x="57" y="195"/>
                    <a:pt x="72" y="176"/>
                  </a:cubicBezTo>
                  <a:cubicBezTo>
                    <a:pt x="79" y="174"/>
                    <a:pt x="92" y="177"/>
                    <a:pt x="99" y="173"/>
                  </a:cubicBezTo>
                  <a:cubicBezTo>
                    <a:pt x="77" y="212"/>
                    <a:pt x="42" y="249"/>
                    <a:pt x="16" y="289"/>
                  </a:cubicBezTo>
                  <a:cubicBezTo>
                    <a:pt x="10" y="266"/>
                    <a:pt x="20" y="255"/>
                    <a:pt x="28" y="241"/>
                  </a:cubicBezTo>
                  <a:close/>
                  <a:moveTo>
                    <a:pt x="139" y="302"/>
                  </a:moveTo>
                  <a:cubicBezTo>
                    <a:pt x="133" y="303"/>
                    <a:pt x="128" y="304"/>
                    <a:pt x="122" y="304"/>
                  </a:cubicBezTo>
                  <a:cubicBezTo>
                    <a:pt x="126" y="293"/>
                    <a:pt x="135" y="285"/>
                    <a:pt x="140" y="273"/>
                  </a:cubicBezTo>
                  <a:cubicBezTo>
                    <a:pt x="147" y="280"/>
                    <a:pt x="140" y="295"/>
                    <a:pt x="139" y="302"/>
                  </a:cubicBezTo>
                  <a:close/>
                  <a:moveTo>
                    <a:pt x="79" y="311"/>
                  </a:moveTo>
                  <a:cubicBezTo>
                    <a:pt x="69" y="312"/>
                    <a:pt x="57" y="311"/>
                    <a:pt x="48" y="313"/>
                  </a:cubicBezTo>
                  <a:cubicBezTo>
                    <a:pt x="49" y="306"/>
                    <a:pt x="54" y="299"/>
                    <a:pt x="58" y="294"/>
                  </a:cubicBezTo>
                  <a:cubicBezTo>
                    <a:pt x="69" y="277"/>
                    <a:pt x="83" y="259"/>
                    <a:pt x="96" y="240"/>
                  </a:cubicBezTo>
                  <a:cubicBezTo>
                    <a:pt x="113" y="216"/>
                    <a:pt x="131" y="193"/>
                    <a:pt x="147" y="168"/>
                  </a:cubicBezTo>
                  <a:cubicBezTo>
                    <a:pt x="147" y="178"/>
                    <a:pt x="148" y="191"/>
                    <a:pt x="148" y="204"/>
                  </a:cubicBezTo>
                  <a:cubicBezTo>
                    <a:pt x="125" y="240"/>
                    <a:pt x="98" y="272"/>
                    <a:pt x="79" y="311"/>
                  </a:cubicBezTo>
                  <a:close/>
                  <a:moveTo>
                    <a:pt x="147" y="141"/>
                  </a:moveTo>
                  <a:cubicBezTo>
                    <a:pt x="139" y="144"/>
                    <a:pt x="125" y="149"/>
                    <a:pt x="116" y="147"/>
                  </a:cubicBezTo>
                  <a:cubicBezTo>
                    <a:pt x="118" y="138"/>
                    <a:pt x="124" y="139"/>
                    <a:pt x="124" y="131"/>
                  </a:cubicBezTo>
                  <a:cubicBezTo>
                    <a:pt x="132" y="130"/>
                    <a:pt x="145" y="132"/>
                    <a:pt x="147" y="141"/>
                  </a:cubicBezTo>
                  <a:close/>
                  <a:moveTo>
                    <a:pt x="118" y="130"/>
                  </a:moveTo>
                  <a:cubicBezTo>
                    <a:pt x="115" y="118"/>
                    <a:pt x="115" y="112"/>
                    <a:pt x="115" y="98"/>
                  </a:cubicBezTo>
                  <a:cubicBezTo>
                    <a:pt x="120" y="102"/>
                    <a:pt x="127" y="105"/>
                    <a:pt x="132" y="109"/>
                  </a:cubicBezTo>
                  <a:cubicBezTo>
                    <a:pt x="128" y="117"/>
                    <a:pt x="121" y="121"/>
                    <a:pt x="118" y="130"/>
                  </a:cubicBezTo>
                  <a:close/>
                  <a:moveTo>
                    <a:pt x="138" y="103"/>
                  </a:moveTo>
                  <a:cubicBezTo>
                    <a:pt x="130" y="101"/>
                    <a:pt x="127" y="94"/>
                    <a:pt x="118" y="94"/>
                  </a:cubicBezTo>
                  <a:cubicBezTo>
                    <a:pt x="121" y="89"/>
                    <a:pt x="125" y="84"/>
                    <a:pt x="127" y="78"/>
                  </a:cubicBezTo>
                  <a:cubicBezTo>
                    <a:pt x="131" y="84"/>
                    <a:pt x="141" y="86"/>
                    <a:pt x="144" y="92"/>
                  </a:cubicBezTo>
                  <a:cubicBezTo>
                    <a:pt x="143" y="97"/>
                    <a:pt x="140" y="100"/>
                    <a:pt x="138" y="103"/>
                  </a:cubicBezTo>
                  <a:close/>
                  <a:moveTo>
                    <a:pt x="148" y="86"/>
                  </a:moveTo>
                  <a:cubicBezTo>
                    <a:pt x="142" y="83"/>
                    <a:pt x="138" y="77"/>
                    <a:pt x="131" y="75"/>
                  </a:cubicBezTo>
                  <a:cubicBezTo>
                    <a:pt x="133" y="67"/>
                    <a:pt x="145" y="66"/>
                    <a:pt x="152" y="70"/>
                  </a:cubicBezTo>
                  <a:cubicBezTo>
                    <a:pt x="153" y="78"/>
                    <a:pt x="150" y="81"/>
                    <a:pt x="148" y="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9" name="Freeform 1200"/>
            <p:cNvSpPr>
              <a:spLocks/>
            </p:cNvSpPr>
            <p:nvPr/>
          </p:nvSpPr>
          <p:spPr bwMode="auto">
            <a:xfrm>
              <a:off x="11840871" y="135296"/>
              <a:ext cx="141128" cy="82730"/>
            </a:xfrm>
            <a:custGeom>
              <a:avLst/>
              <a:gdLst>
                <a:gd name="T0" fmla="*/ 4 w 38"/>
                <a:gd name="T1" fmla="*/ 2 h 22"/>
                <a:gd name="T2" fmla="*/ 0 w 38"/>
                <a:gd name="T3" fmla="*/ 15 h 22"/>
                <a:gd name="T4" fmla="*/ 3 w 38"/>
                <a:gd name="T5" fmla="*/ 18 h 22"/>
                <a:gd name="T6" fmla="*/ 33 w 38"/>
                <a:gd name="T7" fmla="*/ 18 h 22"/>
                <a:gd name="T8" fmla="*/ 38 w 38"/>
                <a:gd name="T9" fmla="*/ 4 h 22"/>
                <a:gd name="T10" fmla="*/ 38 w 38"/>
                <a:gd name="T11" fmla="*/ 1 h 22"/>
                <a:gd name="T12" fmla="*/ 4 w 38"/>
                <a:gd name="T13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22">
                  <a:moveTo>
                    <a:pt x="4" y="2"/>
                  </a:moveTo>
                  <a:cubicBezTo>
                    <a:pt x="3" y="6"/>
                    <a:pt x="2" y="11"/>
                    <a:pt x="0" y="15"/>
                  </a:cubicBezTo>
                  <a:cubicBezTo>
                    <a:pt x="2" y="15"/>
                    <a:pt x="3" y="16"/>
                    <a:pt x="3" y="18"/>
                  </a:cubicBezTo>
                  <a:cubicBezTo>
                    <a:pt x="15" y="15"/>
                    <a:pt x="21" y="22"/>
                    <a:pt x="33" y="18"/>
                  </a:cubicBezTo>
                  <a:cubicBezTo>
                    <a:pt x="35" y="14"/>
                    <a:pt x="36" y="9"/>
                    <a:pt x="38" y="4"/>
                  </a:cubicBezTo>
                  <a:cubicBezTo>
                    <a:pt x="38" y="1"/>
                    <a:pt x="38" y="1"/>
                    <a:pt x="38" y="1"/>
                  </a:cubicBezTo>
                  <a:cubicBezTo>
                    <a:pt x="26" y="0"/>
                    <a:pt x="18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0" name="Freeform 1201"/>
            <p:cNvSpPr>
              <a:spLocks/>
            </p:cNvSpPr>
            <p:nvPr/>
          </p:nvSpPr>
          <p:spPr bwMode="auto">
            <a:xfrm>
              <a:off x="11806805" y="378620"/>
              <a:ext cx="175193" cy="545045"/>
            </a:xfrm>
            <a:custGeom>
              <a:avLst/>
              <a:gdLst>
                <a:gd name="T0" fmla="*/ 0 w 47"/>
                <a:gd name="T1" fmla="*/ 25 h 146"/>
                <a:gd name="T2" fmla="*/ 0 w 47"/>
                <a:gd name="T3" fmla="*/ 118 h 146"/>
                <a:gd name="T4" fmla="*/ 47 w 47"/>
                <a:gd name="T5" fmla="*/ 146 h 146"/>
                <a:gd name="T6" fmla="*/ 47 w 47"/>
                <a:gd name="T7" fmla="*/ 138 h 146"/>
                <a:gd name="T8" fmla="*/ 13 w 47"/>
                <a:gd name="T9" fmla="*/ 117 h 146"/>
                <a:gd name="T10" fmla="*/ 20 w 47"/>
                <a:gd name="T11" fmla="*/ 116 h 146"/>
                <a:gd name="T12" fmla="*/ 8 w 47"/>
                <a:gd name="T13" fmla="*/ 111 h 146"/>
                <a:gd name="T14" fmla="*/ 7 w 47"/>
                <a:gd name="T15" fmla="*/ 35 h 146"/>
                <a:gd name="T16" fmla="*/ 47 w 47"/>
                <a:gd name="T17" fmla="*/ 52 h 146"/>
                <a:gd name="T18" fmla="*/ 47 w 47"/>
                <a:gd name="T19" fmla="*/ 44 h 146"/>
                <a:gd name="T20" fmla="*/ 9 w 47"/>
                <a:gd name="T21" fmla="*/ 27 h 146"/>
                <a:gd name="T22" fmla="*/ 47 w 47"/>
                <a:gd name="T23" fmla="*/ 7 h 146"/>
                <a:gd name="T24" fmla="*/ 47 w 47"/>
                <a:gd name="T25" fmla="*/ 0 h 146"/>
                <a:gd name="T26" fmla="*/ 25 w 47"/>
                <a:gd name="T27" fmla="*/ 11 h 146"/>
                <a:gd name="T28" fmla="*/ 0 w 47"/>
                <a:gd name="T29" fmla="*/ 2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" h="146">
                  <a:moveTo>
                    <a:pt x="0" y="25"/>
                  </a:moveTo>
                  <a:cubicBezTo>
                    <a:pt x="1" y="47"/>
                    <a:pt x="0" y="101"/>
                    <a:pt x="0" y="118"/>
                  </a:cubicBezTo>
                  <a:cubicBezTo>
                    <a:pt x="14" y="129"/>
                    <a:pt x="30" y="138"/>
                    <a:pt x="47" y="146"/>
                  </a:cubicBezTo>
                  <a:cubicBezTo>
                    <a:pt x="47" y="138"/>
                    <a:pt x="47" y="138"/>
                    <a:pt x="47" y="138"/>
                  </a:cubicBezTo>
                  <a:cubicBezTo>
                    <a:pt x="35" y="132"/>
                    <a:pt x="23" y="125"/>
                    <a:pt x="13" y="117"/>
                  </a:cubicBezTo>
                  <a:cubicBezTo>
                    <a:pt x="15" y="114"/>
                    <a:pt x="16" y="118"/>
                    <a:pt x="20" y="116"/>
                  </a:cubicBezTo>
                  <a:cubicBezTo>
                    <a:pt x="17" y="110"/>
                    <a:pt x="15" y="110"/>
                    <a:pt x="8" y="111"/>
                  </a:cubicBezTo>
                  <a:cubicBezTo>
                    <a:pt x="4" y="91"/>
                    <a:pt x="9" y="56"/>
                    <a:pt x="7" y="35"/>
                  </a:cubicBezTo>
                  <a:cubicBezTo>
                    <a:pt x="20" y="40"/>
                    <a:pt x="33" y="46"/>
                    <a:pt x="47" y="52"/>
                  </a:cubicBezTo>
                  <a:cubicBezTo>
                    <a:pt x="47" y="44"/>
                    <a:pt x="47" y="44"/>
                    <a:pt x="47" y="44"/>
                  </a:cubicBezTo>
                  <a:cubicBezTo>
                    <a:pt x="34" y="38"/>
                    <a:pt x="21" y="32"/>
                    <a:pt x="9" y="27"/>
                  </a:cubicBezTo>
                  <a:cubicBezTo>
                    <a:pt x="22" y="20"/>
                    <a:pt x="34" y="14"/>
                    <a:pt x="47" y="7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39" y="4"/>
                    <a:pt x="32" y="7"/>
                    <a:pt x="25" y="11"/>
                  </a:cubicBezTo>
                  <a:cubicBezTo>
                    <a:pt x="17" y="15"/>
                    <a:pt x="6" y="17"/>
                    <a:pt x="0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1" name="Freeform 1202"/>
            <p:cNvSpPr>
              <a:spLocks/>
            </p:cNvSpPr>
            <p:nvPr/>
          </p:nvSpPr>
          <p:spPr bwMode="auto">
            <a:xfrm>
              <a:off x="11694877" y="325088"/>
              <a:ext cx="126528" cy="153295"/>
            </a:xfrm>
            <a:custGeom>
              <a:avLst/>
              <a:gdLst>
                <a:gd name="T0" fmla="*/ 16 w 34"/>
                <a:gd name="T1" fmla="*/ 9 h 41"/>
                <a:gd name="T2" fmla="*/ 34 w 34"/>
                <a:gd name="T3" fmla="*/ 4 h 41"/>
                <a:gd name="T4" fmla="*/ 8 w 34"/>
                <a:gd name="T5" fmla="*/ 3 h 41"/>
                <a:gd name="T6" fmla="*/ 10 w 34"/>
                <a:gd name="T7" fmla="*/ 41 h 41"/>
                <a:gd name="T8" fmla="*/ 12 w 34"/>
                <a:gd name="T9" fmla="*/ 25 h 41"/>
                <a:gd name="T10" fmla="*/ 34 w 34"/>
                <a:gd name="T11" fmla="*/ 20 h 41"/>
                <a:gd name="T12" fmla="*/ 12 w 34"/>
                <a:gd name="T13" fmla="*/ 16 h 41"/>
                <a:gd name="T14" fmla="*/ 16 w 34"/>
                <a:gd name="T15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41">
                  <a:moveTo>
                    <a:pt x="16" y="9"/>
                  </a:moveTo>
                  <a:cubicBezTo>
                    <a:pt x="23" y="8"/>
                    <a:pt x="33" y="10"/>
                    <a:pt x="34" y="4"/>
                  </a:cubicBezTo>
                  <a:cubicBezTo>
                    <a:pt x="26" y="0"/>
                    <a:pt x="15" y="1"/>
                    <a:pt x="8" y="3"/>
                  </a:cubicBezTo>
                  <a:cubicBezTo>
                    <a:pt x="8" y="11"/>
                    <a:pt x="0" y="38"/>
                    <a:pt x="10" y="41"/>
                  </a:cubicBezTo>
                  <a:cubicBezTo>
                    <a:pt x="14" y="38"/>
                    <a:pt x="7" y="29"/>
                    <a:pt x="12" y="25"/>
                  </a:cubicBezTo>
                  <a:cubicBezTo>
                    <a:pt x="17" y="27"/>
                    <a:pt x="30" y="26"/>
                    <a:pt x="34" y="20"/>
                  </a:cubicBezTo>
                  <a:cubicBezTo>
                    <a:pt x="26" y="20"/>
                    <a:pt x="15" y="21"/>
                    <a:pt x="12" y="16"/>
                  </a:cubicBezTo>
                  <a:cubicBezTo>
                    <a:pt x="14" y="15"/>
                    <a:pt x="13" y="9"/>
                    <a:pt x="16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2" name="Freeform 1203"/>
            <p:cNvSpPr>
              <a:spLocks/>
            </p:cNvSpPr>
            <p:nvPr/>
          </p:nvSpPr>
          <p:spPr bwMode="auto">
            <a:xfrm>
              <a:off x="11977132" y="750905"/>
              <a:ext cx="4866" cy="4866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0 h 1"/>
                <a:gd name="T4" fmla="*/ 0 w 1"/>
                <a:gd name="T5" fmla="*/ 1 h 1"/>
                <a:gd name="T6" fmla="*/ 1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3" name="Freeform 1204"/>
            <p:cNvSpPr>
              <a:spLocks/>
            </p:cNvSpPr>
            <p:nvPr/>
          </p:nvSpPr>
          <p:spPr bwMode="auto">
            <a:xfrm>
              <a:off x="11889535" y="724139"/>
              <a:ext cx="80298" cy="63264"/>
            </a:xfrm>
            <a:custGeom>
              <a:avLst/>
              <a:gdLst>
                <a:gd name="T0" fmla="*/ 21 w 22"/>
                <a:gd name="T1" fmla="*/ 12 h 17"/>
                <a:gd name="T2" fmla="*/ 0 w 22"/>
                <a:gd name="T3" fmla="*/ 17 h 17"/>
                <a:gd name="T4" fmla="*/ 21 w 22"/>
                <a:gd name="T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2" h="17">
                  <a:moveTo>
                    <a:pt x="21" y="12"/>
                  </a:moveTo>
                  <a:cubicBezTo>
                    <a:pt x="22" y="0"/>
                    <a:pt x="1" y="10"/>
                    <a:pt x="0" y="17"/>
                  </a:cubicBezTo>
                  <a:cubicBezTo>
                    <a:pt x="9" y="17"/>
                    <a:pt x="12" y="11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4" name="Freeform 1205"/>
            <p:cNvSpPr>
              <a:spLocks noEditPoints="1"/>
            </p:cNvSpPr>
            <p:nvPr/>
          </p:nvSpPr>
          <p:spPr bwMode="auto">
            <a:xfrm>
              <a:off x="11694877" y="836068"/>
              <a:ext cx="121662" cy="145994"/>
            </a:xfrm>
            <a:custGeom>
              <a:avLst/>
              <a:gdLst>
                <a:gd name="T0" fmla="*/ 0 w 33"/>
                <a:gd name="T1" fmla="*/ 29 h 39"/>
                <a:gd name="T2" fmla="*/ 4 w 33"/>
                <a:gd name="T3" fmla="*/ 38 h 39"/>
                <a:gd name="T4" fmla="*/ 10 w 33"/>
                <a:gd name="T5" fmla="*/ 29 h 39"/>
                <a:gd name="T6" fmla="*/ 22 w 33"/>
                <a:gd name="T7" fmla="*/ 28 h 39"/>
                <a:gd name="T8" fmla="*/ 31 w 33"/>
                <a:gd name="T9" fmla="*/ 39 h 39"/>
                <a:gd name="T10" fmla="*/ 22 w 33"/>
                <a:gd name="T11" fmla="*/ 10 h 39"/>
                <a:gd name="T12" fmla="*/ 0 w 33"/>
                <a:gd name="T13" fmla="*/ 29 h 39"/>
                <a:gd name="T14" fmla="*/ 12 w 33"/>
                <a:gd name="T15" fmla="*/ 22 h 39"/>
                <a:gd name="T16" fmla="*/ 14 w 33"/>
                <a:gd name="T17" fmla="*/ 15 h 39"/>
                <a:gd name="T18" fmla="*/ 20 w 33"/>
                <a:gd name="T19" fmla="*/ 21 h 39"/>
                <a:gd name="T20" fmla="*/ 12 w 33"/>
                <a:gd name="T21" fmla="*/ 22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" h="39">
                  <a:moveTo>
                    <a:pt x="0" y="29"/>
                  </a:moveTo>
                  <a:cubicBezTo>
                    <a:pt x="0" y="32"/>
                    <a:pt x="1" y="37"/>
                    <a:pt x="4" y="38"/>
                  </a:cubicBezTo>
                  <a:cubicBezTo>
                    <a:pt x="7" y="36"/>
                    <a:pt x="7" y="30"/>
                    <a:pt x="10" y="29"/>
                  </a:cubicBezTo>
                  <a:cubicBezTo>
                    <a:pt x="16" y="30"/>
                    <a:pt x="18" y="28"/>
                    <a:pt x="22" y="28"/>
                  </a:cubicBezTo>
                  <a:cubicBezTo>
                    <a:pt x="25" y="32"/>
                    <a:pt x="26" y="38"/>
                    <a:pt x="31" y="39"/>
                  </a:cubicBezTo>
                  <a:cubicBezTo>
                    <a:pt x="33" y="29"/>
                    <a:pt x="22" y="22"/>
                    <a:pt x="22" y="10"/>
                  </a:cubicBezTo>
                  <a:cubicBezTo>
                    <a:pt x="14" y="0"/>
                    <a:pt x="0" y="25"/>
                    <a:pt x="0" y="29"/>
                  </a:cubicBezTo>
                  <a:close/>
                  <a:moveTo>
                    <a:pt x="12" y="22"/>
                  </a:moveTo>
                  <a:cubicBezTo>
                    <a:pt x="12" y="19"/>
                    <a:pt x="15" y="19"/>
                    <a:pt x="14" y="15"/>
                  </a:cubicBezTo>
                  <a:cubicBezTo>
                    <a:pt x="19" y="14"/>
                    <a:pt x="17" y="20"/>
                    <a:pt x="20" y="21"/>
                  </a:cubicBezTo>
                  <a:cubicBezTo>
                    <a:pt x="19" y="24"/>
                    <a:pt x="14" y="21"/>
                    <a:pt x="12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5" name="Freeform 1206"/>
            <p:cNvSpPr>
              <a:spLocks/>
            </p:cNvSpPr>
            <p:nvPr/>
          </p:nvSpPr>
          <p:spPr bwMode="auto">
            <a:xfrm>
              <a:off x="11828705" y="1308115"/>
              <a:ext cx="153295" cy="861365"/>
            </a:xfrm>
            <a:custGeom>
              <a:avLst/>
              <a:gdLst>
                <a:gd name="T0" fmla="*/ 37 w 41"/>
                <a:gd name="T1" fmla="*/ 60 h 231"/>
                <a:gd name="T2" fmla="*/ 23 w 41"/>
                <a:gd name="T3" fmla="*/ 119 h 231"/>
                <a:gd name="T4" fmla="*/ 16 w 41"/>
                <a:gd name="T5" fmla="*/ 124 h 231"/>
                <a:gd name="T6" fmla="*/ 37 w 41"/>
                <a:gd name="T7" fmla="*/ 187 h 231"/>
                <a:gd name="T8" fmla="*/ 41 w 41"/>
                <a:gd name="T9" fmla="*/ 231 h 231"/>
                <a:gd name="T10" fmla="*/ 41 w 41"/>
                <a:gd name="T11" fmla="*/ 214 h 231"/>
                <a:gd name="T12" fmla="*/ 40 w 41"/>
                <a:gd name="T13" fmla="*/ 214 h 231"/>
                <a:gd name="T14" fmla="*/ 41 w 41"/>
                <a:gd name="T15" fmla="*/ 201 h 231"/>
                <a:gd name="T16" fmla="*/ 41 w 41"/>
                <a:gd name="T17" fmla="*/ 178 h 231"/>
                <a:gd name="T18" fmla="*/ 18 w 41"/>
                <a:gd name="T19" fmla="*/ 155 h 231"/>
                <a:gd name="T20" fmla="*/ 28 w 41"/>
                <a:gd name="T21" fmla="*/ 123 h 231"/>
                <a:gd name="T22" fmla="*/ 41 w 41"/>
                <a:gd name="T23" fmla="*/ 120 h 231"/>
                <a:gd name="T24" fmla="*/ 41 w 41"/>
                <a:gd name="T25" fmla="*/ 113 h 231"/>
                <a:gd name="T26" fmla="*/ 22 w 41"/>
                <a:gd name="T27" fmla="*/ 91 h 231"/>
                <a:gd name="T28" fmla="*/ 39 w 41"/>
                <a:gd name="T29" fmla="*/ 67 h 231"/>
                <a:gd name="T30" fmla="*/ 41 w 41"/>
                <a:gd name="T31" fmla="*/ 67 h 231"/>
                <a:gd name="T32" fmla="*/ 41 w 41"/>
                <a:gd name="T33" fmla="*/ 52 h 231"/>
                <a:gd name="T34" fmla="*/ 39 w 41"/>
                <a:gd name="T35" fmla="*/ 49 h 231"/>
                <a:gd name="T36" fmla="*/ 41 w 41"/>
                <a:gd name="T37" fmla="*/ 17 h 231"/>
                <a:gd name="T38" fmla="*/ 41 w 41"/>
                <a:gd name="T39" fmla="*/ 0 h 231"/>
                <a:gd name="T40" fmla="*/ 40 w 41"/>
                <a:gd name="T41" fmla="*/ 0 h 231"/>
                <a:gd name="T42" fmla="*/ 37 w 41"/>
                <a:gd name="T43" fmla="*/ 6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231">
                  <a:moveTo>
                    <a:pt x="37" y="60"/>
                  </a:moveTo>
                  <a:cubicBezTo>
                    <a:pt x="13" y="64"/>
                    <a:pt x="7" y="101"/>
                    <a:pt x="23" y="119"/>
                  </a:cubicBezTo>
                  <a:cubicBezTo>
                    <a:pt x="20" y="119"/>
                    <a:pt x="18" y="122"/>
                    <a:pt x="16" y="124"/>
                  </a:cubicBezTo>
                  <a:cubicBezTo>
                    <a:pt x="0" y="152"/>
                    <a:pt x="19" y="178"/>
                    <a:pt x="37" y="187"/>
                  </a:cubicBezTo>
                  <a:cubicBezTo>
                    <a:pt x="26" y="203"/>
                    <a:pt x="29" y="219"/>
                    <a:pt x="41" y="231"/>
                  </a:cubicBezTo>
                  <a:cubicBezTo>
                    <a:pt x="41" y="214"/>
                    <a:pt x="41" y="214"/>
                    <a:pt x="41" y="214"/>
                  </a:cubicBezTo>
                  <a:cubicBezTo>
                    <a:pt x="40" y="214"/>
                    <a:pt x="40" y="214"/>
                    <a:pt x="40" y="214"/>
                  </a:cubicBezTo>
                  <a:cubicBezTo>
                    <a:pt x="39" y="208"/>
                    <a:pt x="40" y="204"/>
                    <a:pt x="41" y="201"/>
                  </a:cubicBezTo>
                  <a:cubicBezTo>
                    <a:pt x="41" y="178"/>
                    <a:pt x="41" y="178"/>
                    <a:pt x="41" y="178"/>
                  </a:cubicBezTo>
                  <a:cubicBezTo>
                    <a:pt x="31" y="172"/>
                    <a:pt x="23" y="165"/>
                    <a:pt x="18" y="155"/>
                  </a:cubicBezTo>
                  <a:cubicBezTo>
                    <a:pt x="16" y="139"/>
                    <a:pt x="22" y="131"/>
                    <a:pt x="28" y="123"/>
                  </a:cubicBezTo>
                  <a:cubicBezTo>
                    <a:pt x="34" y="124"/>
                    <a:pt x="38" y="123"/>
                    <a:pt x="41" y="120"/>
                  </a:cubicBezTo>
                  <a:cubicBezTo>
                    <a:pt x="41" y="113"/>
                    <a:pt x="41" y="113"/>
                    <a:pt x="41" y="113"/>
                  </a:cubicBezTo>
                  <a:cubicBezTo>
                    <a:pt x="31" y="108"/>
                    <a:pt x="22" y="102"/>
                    <a:pt x="22" y="91"/>
                  </a:cubicBezTo>
                  <a:cubicBezTo>
                    <a:pt x="21" y="82"/>
                    <a:pt x="30" y="70"/>
                    <a:pt x="39" y="67"/>
                  </a:cubicBezTo>
                  <a:cubicBezTo>
                    <a:pt x="39" y="67"/>
                    <a:pt x="40" y="67"/>
                    <a:pt x="41" y="67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1"/>
                    <a:pt x="39" y="50"/>
                    <a:pt x="39" y="49"/>
                  </a:cubicBezTo>
                  <a:cubicBezTo>
                    <a:pt x="33" y="39"/>
                    <a:pt x="36" y="28"/>
                    <a:pt x="41" y="17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28" y="10"/>
                    <a:pt x="26" y="49"/>
                    <a:pt x="37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6" name="Freeform 1207"/>
            <p:cNvSpPr>
              <a:spLocks/>
            </p:cNvSpPr>
            <p:nvPr/>
          </p:nvSpPr>
          <p:spPr bwMode="auto">
            <a:xfrm>
              <a:off x="11870070" y="2257077"/>
              <a:ext cx="111929" cy="182493"/>
            </a:xfrm>
            <a:custGeom>
              <a:avLst/>
              <a:gdLst>
                <a:gd name="T0" fmla="*/ 21 w 30"/>
                <a:gd name="T1" fmla="*/ 0 h 49"/>
                <a:gd name="T2" fmla="*/ 15 w 30"/>
                <a:gd name="T3" fmla="*/ 23 h 49"/>
                <a:gd name="T4" fmla="*/ 0 w 30"/>
                <a:gd name="T5" fmla="*/ 27 h 49"/>
                <a:gd name="T6" fmla="*/ 16 w 30"/>
                <a:gd name="T7" fmla="*/ 30 h 49"/>
                <a:gd name="T8" fmla="*/ 18 w 30"/>
                <a:gd name="T9" fmla="*/ 49 h 49"/>
                <a:gd name="T10" fmla="*/ 25 w 30"/>
                <a:gd name="T11" fmla="*/ 41 h 49"/>
                <a:gd name="T12" fmla="*/ 22 w 30"/>
                <a:gd name="T13" fmla="*/ 30 h 49"/>
                <a:gd name="T14" fmla="*/ 30 w 30"/>
                <a:gd name="T15" fmla="*/ 29 h 49"/>
                <a:gd name="T16" fmla="*/ 30 w 30"/>
                <a:gd name="T17" fmla="*/ 21 h 49"/>
                <a:gd name="T18" fmla="*/ 22 w 30"/>
                <a:gd name="T19" fmla="*/ 22 h 49"/>
                <a:gd name="T20" fmla="*/ 21 w 30"/>
                <a:gd name="T21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" h="49">
                  <a:moveTo>
                    <a:pt x="21" y="0"/>
                  </a:moveTo>
                  <a:cubicBezTo>
                    <a:pt x="10" y="2"/>
                    <a:pt x="21" y="17"/>
                    <a:pt x="15" y="23"/>
                  </a:cubicBezTo>
                  <a:cubicBezTo>
                    <a:pt x="9" y="24"/>
                    <a:pt x="0" y="21"/>
                    <a:pt x="0" y="27"/>
                  </a:cubicBezTo>
                  <a:cubicBezTo>
                    <a:pt x="0" y="34"/>
                    <a:pt x="12" y="31"/>
                    <a:pt x="16" y="30"/>
                  </a:cubicBezTo>
                  <a:cubicBezTo>
                    <a:pt x="17" y="39"/>
                    <a:pt x="14" y="45"/>
                    <a:pt x="18" y="49"/>
                  </a:cubicBezTo>
                  <a:cubicBezTo>
                    <a:pt x="23" y="48"/>
                    <a:pt x="22" y="41"/>
                    <a:pt x="25" y="41"/>
                  </a:cubicBezTo>
                  <a:cubicBezTo>
                    <a:pt x="22" y="40"/>
                    <a:pt x="22" y="35"/>
                    <a:pt x="22" y="30"/>
                  </a:cubicBezTo>
                  <a:cubicBezTo>
                    <a:pt x="24" y="29"/>
                    <a:pt x="27" y="29"/>
                    <a:pt x="30" y="29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7" y="21"/>
                    <a:pt x="24" y="21"/>
                    <a:pt x="22" y="22"/>
                  </a:cubicBezTo>
                  <a:cubicBezTo>
                    <a:pt x="22" y="15"/>
                    <a:pt x="24" y="5"/>
                    <a:pt x="2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8" name="Freeform 1209"/>
            <p:cNvSpPr>
              <a:spLocks/>
            </p:cNvSpPr>
            <p:nvPr/>
          </p:nvSpPr>
          <p:spPr bwMode="auto">
            <a:xfrm>
              <a:off x="11709476" y="1086692"/>
              <a:ext cx="267656" cy="411217"/>
            </a:xfrm>
            <a:custGeom>
              <a:avLst/>
              <a:gdLst>
                <a:gd name="T0" fmla="*/ 22 w 72"/>
                <a:gd name="T1" fmla="*/ 67 h 110"/>
                <a:gd name="T2" fmla="*/ 29 w 72"/>
                <a:gd name="T3" fmla="*/ 107 h 110"/>
                <a:gd name="T4" fmla="*/ 48 w 72"/>
                <a:gd name="T5" fmla="*/ 34 h 110"/>
                <a:gd name="T6" fmla="*/ 72 w 72"/>
                <a:gd name="T7" fmla="*/ 36 h 110"/>
                <a:gd name="T8" fmla="*/ 50 w 72"/>
                <a:gd name="T9" fmla="*/ 0 h 110"/>
                <a:gd name="T10" fmla="*/ 46 w 72"/>
                <a:gd name="T11" fmla="*/ 2 h 110"/>
                <a:gd name="T12" fmla="*/ 33 w 72"/>
                <a:gd name="T13" fmla="*/ 69 h 110"/>
                <a:gd name="T14" fmla="*/ 22 w 72"/>
                <a:gd name="T15" fmla="*/ 67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10">
                  <a:moveTo>
                    <a:pt x="22" y="67"/>
                  </a:moveTo>
                  <a:cubicBezTo>
                    <a:pt x="10" y="75"/>
                    <a:pt x="0" y="110"/>
                    <a:pt x="29" y="107"/>
                  </a:cubicBezTo>
                  <a:cubicBezTo>
                    <a:pt x="47" y="96"/>
                    <a:pt x="35" y="51"/>
                    <a:pt x="48" y="34"/>
                  </a:cubicBezTo>
                  <a:cubicBezTo>
                    <a:pt x="58" y="32"/>
                    <a:pt x="66" y="42"/>
                    <a:pt x="72" y="36"/>
                  </a:cubicBezTo>
                  <a:cubicBezTo>
                    <a:pt x="72" y="22"/>
                    <a:pt x="63" y="5"/>
                    <a:pt x="50" y="0"/>
                  </a:cubicBezTo>
                  <a:cubicBezTo>
                    <a:pt x="49" y="2"/>
                    <a:pt x="47" y="1"/>
                    <a:pt x="46" y="2"/>
                  </a:cubicBezTo>
                  <a:cubicBezTo>
                    <a:pt x="40" y="26"/>
                    <a:pt x="38" y="47"/>
                    <a:pt x="33" y="69"/>
                  </a:cubicBezTo>
                  <a:cubicBezTo>
                    <a:pt x="30" y="68"/>
                    <a:pt x="27" y="67"/>
                    <a:pt x="22" y="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9" name="Freeform 1211"/>
            <p:cNvSpPr>
              <a:spLocks noEditPoints="1"/>
            </p:cNvSpPr>
            <p:nvPr/>
          </p:nvSpPr>
          <p:spPr bwMode="auto">
            <a:xfrm>
              <a:off x="6103299" y="2424969"/>
              <a:ext cx="844334" cy="335786"/>
            </a:xfrm>
            <a:custGeom>
              <a:avLst/>
              <a:gdLst>
                <a:gd name="T0" fmla="*/ 205 w 226"/>
                <a:gd name="T1" fmla="*/ 61 h 90"/>
                <a:gd name="T2" fmla="*/ 221 w 226"/>
                <a:gd name="T3" fmla="*/ 29 h 90"/>
                <a:gd name="T4" fmla="*/ 200 w 226"/>
                <a:gd name="T5" fmla="*/ 17 h 90"/>
                <a:gd name="T6" fmla="*/ 190 w 226"/>
                <a:gd name="T7" fmla="*/ 32 h 90"/>
                <a:gd name="T8" fmla="*/ 189 w 226"/>
                <a:gd name="T9" fmla="*/ 2 h 90"/>
                <a:gd name="T10" fmla="*/ 156 w 226"/>
                <a:gd name="T11" fmla="*/ 2 h 90"/>
                <a:gd name="T12" fmla="*/ 153 w 226"/>
                <a:gd name="T13" fmla="*/ 24 h 90"/>
                <a:gd name="T14" fmla="*/ 107 w 226"/>
                <a:gd name="T15" fmla="*/ 35 h 90"/>
                <a:gd name="T16" fmla="*/ 102 w 226"/>
                <a:gd name="T17" fmla="*/ 14 h 90"/>
                <a:gd name="T18" fmla="*/ 54 w 226"/>
                <a:gd name="T19" fmla="*/ 14 h 90"/>
                <a:gd name="T20" fmla="*/ 48 w 226"/>
                <a:gd name="T21" fmla="*/ 26 h 90"/>
                <a:gd name="T22" fmla="*/ 0 w 226"/>
                <a:gd name="T23" fmla="*/ 19 h 90"/>
                <a:gd name="T24" fmla="*/ 0 w 226"/>
                <a:gd name="T25" fmla="*/ 26 h 90"/>
                <a:gd name="T26" fmla="*/ 49 w 226"/>
                <a:gd name="T27" fmla="*/ 36 h 90"/>
                <a:gd name="T28" fmla="*/ 51 w 226"/>
                <a:gd name="T29" fmla="*/ 41 h 90"/>
                <a:gd name="T30" fmla="*/ 26 w 226"/>
                <a:gd name="T31" fmla="*/ 81 h 90"/>
                <a:gd name="T32" fmla="*/ 50 w 226"/>
                <a:gd name="T33" fmla="*/ 89 h 90"/>
                <a:gd name="T34" fmla="*/ 57 w 226"/>
                <a:gd name="T35" fmla="*/ 89 h 90"/>
                <a:gd name="T36" fmla="*/ 37 w 226"/>
                <a:gd name="T37" fmla="*/ 77 h 90"/>
                <a:gd name="T38" fmla="*/ 54 w 226"/>
                <a:gd name="T39" fmla="*/ 55 h 90"/>
                <a:gd name="T40" fmla="*/ 57 w 226"/>
                <a:gd name="T41" fmla="*/ 21 h 90"/>
                <a:gd name="T42" fmla="*/ 97 w 226"/>
                <a:gd name="T43" fmla="*/ 21 h 90"/>
                <a:gd name="T44" fmla="*/ 110 w 226"/>
                <a:gd name="T45" fmla="*/ 89 h 90"/>
                <a:gd name="T46" fmla="*/ 117 w 226"/>
                <a:gd name="T47" fmla="*/ 89 h 90"/>
                <a:gd name="T48" fmla="*/ 112 w 226"/>
                <a:gd name="T49" fmla="*/ 69 h 90"/>
                <a:gd name="T50" fmla="*/ 108 w 226"/>
                <a:gd name="T51" fmla="*/ 46 h 90"/>
                <a:gd name="T52" fmla="*/ 155 w 226"/>
                <a:gd name="T53" fmla="*/ 32 h 90"/>
                <a:gd name="T54" fmla="*/ 151 w 226"/>
                <a:gd name="T55" fmla="*/ 51 h 90"/>
                <a:gd name="T56" fmla="*/ 128 w 226"/>
                <a:gd name="T57" fmla="*/ 50 h 90"/>
                <a:gd name="T58" fmla="*/ 132 w 226"/>
                <a:gd name="T59" fmla="*/ 87 h 90"/>
                <a:gd name="T60" fmla="*/ 164 w 226"/>
                <a:gd name="T61" fmla="*/ 84 h 90"/>
                <a:gd name="T62" fmla="*/ 166 w 226"/>
                <a:gd name="T63" fmla="*/ 89 h 90"/>
                <a:gd name="T64" fmla="*/ 173 w 226"/>
                <a:gd name="T65" fmla="*/ 89 h 90"/>
                <a:gd name="T66" fmla="*/ 168 w 226"/>
                <a:gd name="T67" fmla="*/ 77 h 90"/>
                <a:gd name="T68" fmla="*/ 160 w 226"/>
                <a:gd name="T69" fmla="*/ 76 h 90"/>
                <a:gd name="T70" fmla="*/ 163 w 226"/>
                <a:gd name="T71" fmla="*/ 30 h 90"/>
                <a:gd name="T72" fmla="*/ 161 w 226"/>
                <a:gd name="T73" fmla="*/ 8 h 90"/>
                <a:gd name="T74" fmla="*/ 184 w 226"/>
                <a:gd name="T75" fmla="*/ 8 h 90"/>
                <a:gd name="T76" fmla="*/ 186 w 226"/>
                <a:gd name="T77" fmla="*/ 46 h 90"/>
                <a:gd name="T78" fmla="*/ 201 w 226"/>
                <a:gd name="T79" fmla="*/ 25 h 90"/>
                <a:gd name="T80" fmla="*/ 213 w 226"/>
                <a:gd name="T81" fmla="*/ 35 h 90"/>
                <a:gd name="T82" fmla="*/ 196 w 226"/>
                <a:gd name="T83" fmla="*/ 62 h 90"/>
                <a:gd name="T84" fmla="*/ 217 w 226"/>
                <a:gd name="T85" fmla="*/ 89 h 90"/>
                <a:gd name="T86" fmla="*/ 226 w 226"/>
                <a:gd name="T87" fmla="*/ 89 h 90"/>
                <a:gd name="T88" fmla="*/ 226 w 226"/>
                <a:gd name="T89" fmla="*/ 87 h 90"/>
                <a:gd name="T90" fmla="*/ 205 w 226"/>
                <a:gd name="T91" fmla="*/ 61 h 90"/>
                <a:gd name="T92" fmla="*/ 136 w 226"/>
                <a:gd name="T93" fmla="*/ 81 h 90"/>
                <a:gd name="T94" fmla="*/ 149 w 226"/>
                <a:gd name="T95" fmla="*/ 58 h 90"/>
                <a:gd name="T96" fmla="*/ 153 w 226"/>
                <a:gd name="T97" fmla="*/ 77 h 90"/>
                <a:gd name="T98" fmla="*/ 136 w 226"/>
                <a:gd name="T99" fmla="*/ 81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6" h="90">
                  <a:moveTo>
                    <a:pt x="205" y="61"/>
                  </a:moveTo>
                  <a:cubicBezTo>
                    <a:pt x="211" y="51"/>
                    <a:pt x="219" y="43"/>
                    <a:pt x="221" y="29"/>
                  </a:cubicBezTo>
                  <a:cubicBezTo>
                    <a:pt x="212" y="26"/>
                    <a:pt x="208" y="20"/>
                    <a:pt x="200" y="17"/>
                  </a:cubicBezTo>
                  <a:cubicBezTo>
                    <a:pt x="196" y="21"/>
                    <a:pt x="195" y="29"/>
                    <a:pt x="190" y="32"/>
                  </a:cubicBezTo>
                  <a:cubicBezTo>
                    <a:pt x="190" y="22"/>
                    <a:pt x="192" y="9"/>
                    <a:pt x="189" y="2"/>
                  </a:cubicBezTo>
                  <a:cubicBezTo>
                    <a:pt x="177" y="4"/>
                    <a:pt x="168" y="0"/>
                    <a:pt x="156" y="2"/>
                  </a:cubicBezTo>
                  <a:cubicBezTo>
                    <a:pt x="156" y="5"/>
                    <a:pt x="156" y="16"/>
                    <a:pt x="153" y="24"/>
                  </a:cubicBezTo>
                  <a:cubicBezTo>
                    <a:pt x="140" y="16"/>
                    <a:pt x="116" y="22"/>
                    <a:pt x="107" y="35"/>
                  </a:cubicBezTo>
                  <a:cubicBezTo>
                    <a:pt x="107" y="27"/>
                    <a:pt x="105" y="21"/>
                    <a:pt x="102" y="14"/>
                  </a:cubicBezTo>
                  <a:cubicBezTo>
                    <a:pt x="83" y="16"/>
                    <a:pt x="73" y="15"/>
                    <a:pt x="54" y="14"/>
                  </a:cubicBezTo>
                  <a:cubicBezTo>
                    <a:pt x="51" y="17"/>
                    <a:pt x="52" y="24"/>
                    <a:pt x="48" y="26"/>
                  </a:cubicBezTo>
                  <a:cubicBezTo>
                    <a:pt x="35" y="17"/>
                    <a:pt x="17" y="17"/>
                    <a:pt x="0" y="19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8" y="23"/>
                    <a:pt x="40" y="26"/>
                    <a:pt x="49" y="36"/>
                  </a:cubicBezTo>
                  <a:cubicBezTo>
                    <a:pt x="48" y="38"/>
                    <a:pt x="51" y="41"/>
                    <a:pt x="51" y="41"/>
                  </a:cubicBezTo>
                  <a:cubicBezTo>
                    <a:pt x="52" y="62"/>
                    <a:pt x="32" y="67"/>
                    <a:pt x="26" y="81"/>
                  </a:cubicBezTo>
                  <a:cubicBezTo>
                    <a:pt x="31" y="84"/>
                    <a:pt x="44" y="84"/>
                    <a:pt x="50" y="89"/>
                  </a:cubicBezTo>
                  <a:cubicBezTo>
                    <a:pt x="57" y="89"/>
                    <a:pt x="57" y="89"/>
                    <a:pt x="57" y="89"/>
                  </a:cubicBezTo>
                  <a:cubicBezTo>
                    <a:pt x="54" y="81"/>
                    <a:pt x="47" y="77"/>
                    <a:pt x="37" y="77"/>
                  </a:cubicBezTo>
                  <a:cubicBezTo>
                    <a:pt x="42" y="67"/>
                    <a:pt x="51" y="65"/>
                    <a:pt x="54" y="55"/>
                  </a:cubicBezTo>
                  <a:cubicBezTo>
                    <a:pt x="58" y="44"/>
                    <a:pt x="52" y="31"/>
                    <a:pt x="57" y="21"/>
                  </a:cubicBezTo>
                  <a:cubicBezTo>
                    <a:pt x="68" y="22"/>
                    <a:pt x="79" y="23"/>
                    <a:pt x="97" y="21"/>
                  </a:cubicBezTo>
                  <a:cubicBezTo>
                    <a:pt x="104" y="41"/>
                    <a:pt x="105" y="67"/>
                    <a:pt x="110" y="89"/>
                  </a:cubicBezTo>
                  <a:cubicBezTo>
                    <a:pt x="117" y="89"/>
                    <a:pt x="117" y="89"/>
                    <a:pt x="117" y="89"/>
                  </a:cubicBezTo>
                  <a:cubicBezTo>
                    <a:pt x="116" y="83"/>
                    <a:pt x="114" y="76"/>
                    <a:pt x="112" y="69"/>
                  </a:cubicBezTo>
                  <a:cubicBezTo>
                    <a:pt x="111" y="61"/>
                    <a:pt x="107" y="51"/>
                    <a:pt x="108" y="46"/>
                  </a:cubicBezTo>
                  <a:cubicBezTo>
                    <a:pt x="112" y="28"/>
                    <a:pt x="137" y="22"/>
                    <a:pt x="155" y="32"/>
                  </a:cubicBezTo>
                  <a:cubicBezTo>
                    <a:pt x="157" y="39"/>
                    <a:pt x="153" y="44"/>
                    <a:pt x="151" y="51"/>
                  </a:cubicBezTo>
                  <a:cubicBezTo>
                    <a:pt x="144" y="48"/>
                    <a:pt x="135" y="44"/>
                    <a:pt x="128" y="50"/>
                  </a:cubicBezTo>
                  <a:cubicBezTo>
                    <a:pt x="120" y="56"/>
                    <a:pt x="118" y="83"/>
                    <a:pt x="132" y="87"/>
                  </a:cubicBezTo>
                  <a:cubicBezTo>
                    <a:pt x="143" y="90"/>
                    <a:pt x="148" y="80"/>
                    <a:pt x="164" y="84"/>
                  </a:cubicBezTo>
                  <a:cubicBezTo>
                    <a:pt x="165" y="86"/>
                    <a:pt x="166" y="87"/>
                    <a:pt x="166" y="89"/>
                  </a:cubicBezTo>
                  <a:cubicBezTo>
                    <a:pt x="173" y="89"/>
                    <a:pt x="173" y="89"/>
                    <a:pt x="173" y="89"/>
                  </a:cubicBezTo>
                  <a:cubicBezTo>
                    <a:pt x="172" y="85"/>
                    <a:pt x="170" y="82"/>
                    <a:pt x="168" y="77"/>
                  </a:cubicBezTo>
                  <a:cubicBezTo>
                    <a:pt x="166" y="75"/>
                    <a:pt x="163" y="79"/>
                    <a:pt x="160" y="76"/>
                  </a:cubicBezTo>
                  <a:cubicBezTo>
                    <a:pt x="150" y="60"/>
                    <a:pt x="162" y="47"/>
                    <a:pt x="163" y="30"/>
                  </a:cubicBezTo>
                  <a:cubicBezTo>
                    <a:pt x="163" y="22"/>
                    <a:pt x="158" y="16"/>
                    <a:pt x="161" y="8"/>
                  </a:cubicBezTo>
                  <a:cubicBezTo>
                    <a:pt x="169" y="8"/>
                    <a:pt x="176" y="8"/>
                    <a:pt x="184" y="8"/>
                  </a:cubicBezTo>
                  <a:cubicBezTo>
                    <a:pt x="184" y="22"/>
                    <a:pt x="184" y="34"/>
                    <a:pt x="186" y="46"/>
                  </a:cubicBezTo>
                  <a:cubicBezTo>
                    <a:pt x="196" y="44"/>
                    <a:pt x="196" y="32"/>
                    <a:pt x="201" y="25"/>
                  </a:cubicBezTo>
                  <a:cubicBezTo>
                    <a:pt x="205" y="29"/>
                    <a:pt x="210" y="30"/>
                    <a:pt x="213" y="35"/>
                  </a:cubicBezTo>
                  <a:cubicBezTo>
                    <a:pt x="209" y="46"/>
                    <a:pt x="203" y="54"/>
                    <a:pt x="196" y="62"/>
                  </a:cubicBezTo>
                  <a:cubicBezTo>
                    <a:pt x="201" y="72"/>
                    <a:pt x="211" y="79"/>
                    <a:pt x="217" y="89"/>
                  </a:cubicBezTo>
                  <a:cubicBezTo>
                    <a:pt x="226" y="89"/>
                    <a:pt x="226" y="89"/>
                    <a:pt x="226" y="89"/>
                  </a:cubicBezTo>
                  <a:cubicBezTo>
                    <a:pt x="226" y="88"/>
                    <a:pt x="226" y="88"/>
                    <a:pt x="226" y="87"/>
                  </a:cubicBezTo>
                  <a:cubicBezTo>
                    <a:pt x="218" y="79"/>
                    <a:pt x="210" y="72"/>
                    <a:pt x="205" y="61"/>
                  </a:cubicBezTo>
                  <a:close/>
                  <a:moveTo>
                    <a:pt x="136" y="81"/>
                  </a:moveTo>
                  <a:cubicBezTo>
                    <a:pt x="120" y="74"/>
                    <a:pt x="130" y="43"/>
                    <a:pt x="149" y="58"/>
                  </a:cubicBezTo>
                  <a:cubicBezTo>
                    <a:pt x="150" y="65"/>
                    <a:pt x="151" y="71"/>
                    <a:pt x="153" y="77"/>
                  </a:cubicBezTo>
                  <a:cubicBezTo>
                    <a:pt x="149" y="80"/>
                    <a:pt x="139" y="77"/>
                    <a:pt x="136" y="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0" name="Freeform 1212"/>
            <p:cNvSpPr>
              <a:spLocks/>
            </p:cNvSpPr>
            <p:nvPr/>
          </p:nvSpPr>
          <p:spPr bwMode="auto">
            <a:xfrm>
              <a:off x="6796772" y="2753457"/>
              <a:ext cx="4866" cy="2432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1 h 1"/>
                <a:gd name="T4" fmla="*/ 0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1" name="Freeform 1213"/>
            <p:cNvSpPr>
              <a:spLocks noEditPoints="1"/>
            </p:cNvSpPr>
            <p:nvPr/>
          </p:nvSpPr>
          <p:spPr bwMode="auto">
            <a:xfrm>
              <a:off x="7453746" y="2386038"/>
              <a:ext cx="1284749" cy="391750"/>
            </a:xfrm>
            <a:custGeom>
              <a:avLst/>
              <a:gdLst>
                <a:gd name="T0" fmla="*/ 311 w 344"/>
                <a:gd name="T1" fmla="*/ 87 h 105"/>
                <a:gd name="T2" fmla="*/ 283 w 344"/>
                <a:gd name="T3" fmla="*/ 12 h 105"/>
                <a:gd name="T4" fmla="*/ 225 w 344"/>
                <a:gd name="T5" fmla="*/ 55 h 105"/>
                <a:gd name="T6" fmla="*/ 169 w 344"/>
                <a:gd name="T7" fmla="*/ 48 h 105"/>
                <a:gd name="T8" fmla="*/ 140 w 344"/>
                <a:gd name="T9" fmla="*/ 25 h 105"/>
                <a:gd name="T10" fmla="*/ 127 w 344"/>
                <a:gd name="T11" fmla="*/ 49 h 105"/>
                <a:gd name="T12" fmla="*/ 101 w 344"/>
                <a:gd name="T13" fmla="*/ 24 h 105"/>
                <a:gd name="T14" fmla="*/ 64 w 344"/>
                <a:gd name="T15" fmla="*/ 66 h 105"/>
                <a:gd name="T16" fmla="*/ 63 w 344"/>
                <a:gd name="T17" fmla="*/ 46 h 105"/>
                <a:gd name="T18" fmla="*/ 17 w 344"/>
                <a:gd name="T19" fmla="*/ 43 h 105"/>
                <a:gd name="T20" fmla="*/ 19 w 344"/>
                <a:gd name="T21" fmla="*/ 78 h 105"/>
                <a:gd name="T22" fmla="*/ 6 w 344"/>
                <a:gd name="T23" fmla="*/ 99 h 105"/>
                <a:gd name="T24" fmla="*/ 30 w 344"/>
                <a:gd name="T25" fmla="*/ 99 h 105"/>
                <a:gd name="T26" fmla="*/ 52 w 344"/>
                <a:gd name="T27" fmla="*/ 90 h 105"/>
                <a:gd name="T28" fmla="*/ 58 w 344"/>
                <a:gd name="T29" fmla="*/ 42 h 105"/>
                <a:gd name="T30" fmla="*/ 67 w 344"/>
                <a:gd name="T31" fmla="*/ 86 h 105"/>
                <a:gd name="T32" fmla="*/ 70 w 344"/>
                <a:gd name="T33" fmla="*/ 99 h 105"/>
                <a:gd name="T34" fmla="*/ 105 w 344"/>
                <a:gd name="T35" fmla="*/ 57 h 105"/>
                <a:gd name="T36" fmla="*/ 88 w 344"/>
                <a:gd name="T37" fmla="*/ 70 h 105"/>
                <a:gd name="T38" fmla="*/ 111 w 344"/>
                <a:gd name="T39" fmla="*/ 99 h 105"/>
                <a:gd name="T40" fmla="*/ 117 w 344"/>
                <a:gd name="T41" fmla="*/ 92 h 105"/>
                <a:gd name="T42" fmla="*/ 111 w 344"/>
                <a:gd name="T43" fmla="*/ 59 h 105"/>
                <a:gd name="T44" fmla="*/ 115 w 344"/>
                <a:gd name="T45" fmla="*/ 28 h 105"/>
                <a:gd name="T46" fmla="*/ 145 w 344"/>
                <a:gd name="T47" fmla="*/ 32 h 105"/>
                <a:gd name="T48" fmla="*/ 160 w 344"/>
                <a:gd name="T49" fmla="*/ 99 h 105"/>
                <a:gd name="T50" fmla="*/ 171 w 344"/>
                <a:gd name="T51" fmla="*/ 57 h 105"/>
                <a:gd name="T52" fmla="*/ 227 w 344"/>
                <a:gd name="T53" fmla="*/ 94 h 105"/>
                <a:gd name="T54" fmla="*/ 233 w 344"/>
                <a:gd name="T55" fmla="*/ 99 h 105"/>
                <a:gd name="T56" fmla="*/ 229 w 344"/>
                <a:gd name="T57" fmla="*/ 60 h 105"/>
                <a:gd name="T58" fmla="*/ 262 w 344"/>
                <a:gd name="T59" fmla="*/ 48 h 105"/>
                <a:gd name="T60" fmla="*/ 278 w 344"/>
                <a:gd name="T61" fmla="*/ 99 h 105"/>
                <a:gd name="T62" fmla="*/ 287 w 344"/>
                <a:gd name="T63" fmla="*/ 78 h 105"/>
                <a:gd name="T64" fmla="*/ 285 w 344"/>
                <a:gd name="T65" fmla="*/ 19 h 105"/>
                <a:gd name="T66" fmla="*/ 306 w 344"/>
                <a:gd name="T67" fmla="*/ 94 h 105"/>
                <a:gd name="T68" fmla="*/ 344 w 344"/>
                <a:gd name="T69" fmla="*/ 99 h 105"/>
                <a:gd name="T70" fmla="*/ 95 w 344"/>
                <a:gd name="T71" fmla="*/ 92 h 105"/>
                <a:gd name="T72" fmla="*/ 95 w 344"/>
                <a:gd name="T73" fmla="*/ 78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344" h="105">
                  <a:moveTo>
                    <a:pt x="344" y="94"/>
                  </a:moveTo>
                  <a:cubicBezTo>
                    <a:pt x="333" y="92"/>
                    <a:pt x="318" y="93"/>
                    <a:pt x="311" y="87"/>
                  </a:cubicBezTo>
                  <a:cubicBezTo>
                    <a:pt x="307" y="66"/>
                    <a:pt x="310" y="35"/>
                    <a:pt x="302" y="14"/>
                  </a:cubicBezTo>
                  <a:cubicBezTo>
                    <a:pt x="296" y="13"/>
                    <a:pt x="291" y="11"/>
                    <a:pt x="283" y="12"/>
                  </a:cubicBezTo>
                  <a:cubicBezTo>
                    <a:pt x="276" y="20"/>
                    <a:pt x="274" y="34"/>
                    <a:pt x="271" y="45"/>
                  </a:cubicBezTo>
                  <a:cubicBezTo>
                    <a:pt x="257" y="34"/>
                    <a:pt x="229" y="40"/>
                    <a:pt x="225" y="55"/>
                  </a:cubicBezTo>
                  <a:cubicBezTo>
                    <a:pt x="219" y="48"/>
                    <a:pt x="210" y="38"/>
                    <a:pt x="199" y="37"/>
                  </a:cubicBezTo>
                  <a:cubicBezTo>
                    <a:pt x="186" y="35"/>
                    <a:pt x="178" y="41"/>
                    <a:pt x="169" y="48"/>
                  </a:cubicBezTo>
                  <a:cubicBezTo>
                    <a:pt x="171" y="40"/>
                    <a:pt x="167" y="26"/>
                    <a:pt x="160" y="23"/>
                  </a:cubicBezTo>
                  <a:cubicBezTo>
                    <a:pt x="154" y="25"/>
                    <a:pt x="145" y="24"/>
                    <a:pt x="140" y="25"/>
                  </a:cubicBezTo>
                  <a:cubicBezTo>
                    <a:pt x="136" y="37"/>
                    <a:pt x="139" y="59"/>
                    <a:pt x="134" y="70"/>
                  </a:cubicBezTo>
                  <a:cubicBezTo>
                    <a:pt x="121" y="71"/>
                    <a:pt x="128" y="56"/>
                    <a:pt x="127" y="49"/>
                  </a:cubicBezTo>
                  <a:cubicBezTo>
                    <a:pt x="127" y="38"/>
                    <a:pt x="124" y="28"/>
                    <a:pt x="121" y="23"/>
                  </a:cubicBezTo>
                  <a:cubicBezTo>
                    <a:pt x="115" y="20"/>
                    <a:pt x="106" y="23"/>
                    <a:pt x="101" y="24"/>
                  </a:cubicBezTo>
                  <a:cubicBezTo>
                    <a:pt x="101" y="35"/>
                    <a:pt x="99" y="36"/>
                    <a:pt x="99" y="48"/>
                  </a:cubicBezTo>
                  <a:cubicBezTo>
                    <a:pt x="83" y="44"/>
                    <a:pt x="70" y="55"/>
                    <a:pt x="64" y="66"/>
                  </a:cubicBezTo>
                  <a:cubicBezTo>
                    <a:pt x="61" y="59"/>
                    <a:pt x="54" y="57"/>
                    <a:pt x="52" y="50"/>
                  </a:cubicBezTo>
                  <a:cubicBezTo>
                    <a:pt x="58" y="52"/>
                    <a:pt x="60" y="48"/>
                    <a:pt x="63" y="46"/>
                  </a:cubicBezTo>
                  <a:cubicBezTo>
                    <a:pt x="66" y="39"/>
                    <a:pt x="66" y="31"/>
                    <a:pt x="63" y="21"/>
                  </a:cubicBezTo>
                  <a:cubicBezTo>
                    <a:pt x="39" y="0"/>
                    <a:pt x="14" y="18"/>
                    <a:pt x="17" y="43"/>
                  </a:cubicBezTo>
                  <a:cubicBezTo>
                    <a:pt x="20" y="66"/>
                    <a:pt x="49" y="67"/>
                    <a:pt x="45" y="92"/>
                  </a:cubicBezTo>
                  <a:cubicBezTo>
                    <a:pt x="31" y="101"/>
                    <a:pt x="25" y="85"/>
                    <a:pt x="19" y="78"/>
                  </a:cubicBezTo>
                  <a:cubicBezTo>
                    <a:pt x="6" y="77"/>
                    <a:pt x="0" y="87"/>
                    <a:pt x="0" y="99"/>
                  </a:cubicBezTo>
                  <a:cubicBezTo>
                    <a:pt x="6" y="99"/>
                    <a:pt x="6" y="99"/>
                    <a:pt x="6" y="99"/>
                  </a:cubicBezTo>
                  <a:cubicBezTo>
                    <a:pt x="7" y="93"/>
                    <a:pt x="9" y="88"/>
                    <a:pt x="15" y="85"/>
                  </a:cubicBezTo>
                  <a:cubicBezTo>
                    <a:pt x="20" y="89"/>
                    <a:pt x="24" y="95"/>
                    <a:pt x="30" y="99"/>
                  </a:cubicBezTo>
                  <a:cubicBezTo>
                    <a:pt x="46" y="99"/>
                    <a:pt x="46" y="99"/>
                    <a:pt x="46" y="99"/>
                  </a:cubicBezTo>
                  <a:cubicBezTo>
                    <a:pt x="49" y="97"/>
                    <a:pt x="51" y="94"/>
                    <a:pt x="52" y="90"/>
                  </a:cubicBezTo>
                  <a:cubicBezTo>
                    <a:pt x="58" y="65"/>
                    <a:pt x="10" y="54"/>
                    <a:pt x="25" y="27"/>
                  </a:cubicBezTo>
                  <a:cubicBezTo>
                    <a:pt x="33" y="12"/>
                    <a:pt x="67" y="17"/>
                    <a:pt x="58" y="42"/>
                  </a:cubicBezTo>
                  <a:cubicBezTo>
                    <a:pt x="53" y="45"/>
                    <a:pt x="44" y="39"/>
                    <a:pt x="41" y="46"/>
                  </a:cubicBezTo>
                  <a:cubicBezTo>
                    <a:pt x="46" y="61"/>
                    <a:pt x="66" y="67"/>
                    <a:pt x="67" y="86"/>
                  </a:cubicBezTo>
                  <a:cubicBezTo>
                    <a:pt x="67" y="90"/>
                    <a:pt x="66" y="94"/>
                    <a:pt x="65" y="99"/>
                  </a:cubicBezTo>
                  <a:cubicBezTo>
                    <a:pt x="70" y="99"/>
                    <a:pt x="70" y="99"/>
                    <a:pt x="70" y="99"/>
                  </a:cubicBezTo>
                  <a:cubicBezTo>
                    <a:pt x="73" y="90"/>
                    <a:pt x="73" y="80"/>
                    <a:pt x="70" y="71"/>
                  </a:cubicBezTo>
                  <a:cubicBezTo>
                    <a:pt x="73" y="58"/>
                    <a:pt x="91" y="48"/>
                    <a:pt x="105" y="57"/>
                  </a:cubicBezTo>
                  <a:cubicBezTo>
                    <a:pt x="104" y="63"/>
                    <a:pt x="101" y="66"/>
                    <a:pt x="99" y="71"/>
                  </a:cubicBezTo>
                  <a:cubicBezTo>
                    <a:pt x="95" y="71"/>
                    <a:pt x="93" y="69"/>
                    <a:pt x="88" y="70"/>
                  </a:cubicBezTo>
                  <a:cubicBezTo>
                    <a:pt x="72" y="84"/>
                    <a:pt x="87" y="105"/>
                    <a:pt x="111" y="96"/>
                  </a:cubicBezTo>
                  <a:cubicBezTo>
                    <a:pt x="111" y="97"/>
                    <a:pt x="111" y="98"/>
                    <a:pt x="111" y="99"/>
                  </a:cubicBezTo>
                  <a:cubicBezTo>
                    <a:pt x="117" y="99"/>
                    <a:pt x="117" y="99"/>
                    <a:pt x="117" y="99"/>
                  </a:cubicBezTo>
                  <a:cubicBezTo>
                    <a:pt x="117" y="97"/>
                    <a:pt x="117" y="94"/>
                    <a:pt x="117" y="92"/>
                  </a:cubicBezTo>
                  <a:cubicBezTo>
                    <a:pt x="112" y="89"/>
                    <a:pt x="108" y="90"/>
                    <a:pt x="102" y="91"/>
                  </a:cubicBezTo>
                  <a:cubicBezTo>
                    <a:pt x="97" y="75"/>
                    <a:pt x="110" y="72"/>
                    <a:pt x="111" y="59"/>
                  </a:cubicBezTo>
                  <a:cubicBezTo>
                    <a:pt x="105" y="49"/>
                    <a:pt x="104" y="43"/>
                    <a:pt x="106" y="30"/>
                  </a:cubicBezTo>
                  <a:cubicBezTo>
                    <a:pt x="111" y="29"/>
                    <a:pt x="114" y="29"/>
                    <a:pt x="115" y="28"/>
                  </a:cubicBezTo>
                  <a:cubicBezTo>
                    <a:pt x="125" y="42"/>
                    <a:pt x="108" y="84"/>
                    <a:pt x="138" y="77"/>
                  </a:cubicBezTo>
                  <a:cubicBezTo>
                    <a:pt x="147" y="66"/>
                    <a:pt x="142" y="46"/>
                    <a:pt x="145" y="32"/>
                  </a:cubicBezTo>
                  <a:cubicBezTo>
                    <a:pt x="149" y="31"/>
                    <a:pt x="154" y="31"/>
                    <a:pt x="160" y="31"/>
                  </a:cubicBezTo>
                  <a:cubicBezTo>
                    <a:pt x="166" y="52"/>
                    <a:pt x="163" y="74"/>
                    <a:pt x="160" y="99"/>
                  </a:cubicBezTo>
                  <a:cubicBezTo>
                    <a:pt x="166" y="99"/>
                    <a:pt x="166" y="99"/>
                    <a:pt x="166" y="99"/>
                  </a:cubicBezTo>
                  <a:cubicBezTo>
                    <a:pt x="169" y="86"/>
                    <a:pt x="170" y="72"/>
                    <a:pt x="171" y="57"/>
                  </a:cubicBezTo>
                  <a:cubicBezTo>
                    <a:pt x="185" y="37"/>
                    <a:pt x="210" y="43"/>
                    <a:pt x="220" y="60"/>
                  </a:cubicBezTo>
                  <a:cubicBezTo>
                    <a:pt x="225" y="68"/>
                    <a:pt x="230" y="84"/>
                    <a:pt x="227" y="94"/>
                  </a:cubicBezTo>
                  <a:cubicBezTo>
                    <a:pt x="227" y="95"/>
                    <a:pt x="226" y="97"/>
                    <a:pt x="225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4" y="96"/>
                    <a:pt x="235" y="94"/>
                    <a:pt x="235" y="89"/>
                  </a:cubicBezTo>
                  <a:cubicBezTo>
                    <a:pt x="236" y="78"/>
                    <a:pt x="227" y="68"/>
                    <a:pt x="229" y="60"/>
                  </a:cubicBezTo>
                  <a:cubicBezTo>
                    <a:pt x="230" y="53"/>
                    <a:pt x="237" y="51"/>
                    <a:pt x="243" y="49"/>
                  </a:cubicBezTo>
                  <a:cubicBezTo>
                    <a:pt x="249" y="48"/>
                    <a:pt x="255" y="47"/>
                    <a:pt x="262" y="48"/>
                  </a:cubicBezTo>
                  <a:cubicBezTo>
                    <a:pt x="275" y="57"/>
                    <a:pt x="284" y="74"/>
                    <a:pt x="280" y="92"/>
                  </a:cubicBezTo>
                  <a:cubicBezTo>
                    <a:pt x="280" y="95"/>
                    <a:pt x="279" y="97"/>
                    <a:pt x="278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7" y="93"/>
                    <a:pt x="288" y="86"/>
                    <a:pt x="287" y="78"/>
                  </a:cubicBezTo>
                  <a:cubicBezTo>
                    <a:pt x="286" y="69"/>
                    <a:pt x="278" y="61"/>
                    <a:pt x="277" y="51"/>
                  </a:cubicBezTo>
                  <a:cubicBezTo>
                    <a:pt x="276" y="39"/>
                    <a:pt x="282" y="29"/>
                    <a:pt x="285" y="19"/>
                  </a:cubicBezTo>
                  <a:cubicBezTo>
                    <a:pt x="290" y="18"/>
                    <a:pt x="293" y="19"/>
                    <a:pt x="296" y="20"/>
                  </a:cubicBezTo>
                  <a:cubicBezTo>
                    <a:pt x="304" y="40"/>
                    <a:pt x="299" y="73"/>
                    <a:pt x="306" y="94"/>
                  </a:cubicBezTo>
                  <a:cubicBezTo>
                    <a:pt x="312" y="96"/>
                    <a:pt x="318" y="97"/>
                    <a:pt x="325" y="99"/>
                  </a:cubicBezTo>
                  <a:cubicBezTo>
                    <a:pt x="344" y="99"/>
                    <a:pt x="344" y="99"/>
                    <a:pt x="344" y="99"/>
                  </a:cubicBezTo>
                  <a:cubicBezTo>
                    <a:pt x="344" y="97"/>
                    <a:pt x="344" y="95"/>
                    <a:pt x="344" y="94"/>
                  </a:cubicBezTo>
                  <a:close/>
                  <a:moveTo>
                    <a:pt x="95" y="92"/>
                  </a:moveTo>
                  <a:cubicBezTo>
                    <a:pt x="89" y="92"/>
                    <a:pt x="86" y="81"/>
                    <a:pt x="91" y="77"/>
                  </a:cubicBezTo>
                  <a:cubicBezTo>
                    <a:pt x="92" y="77"/>
                    <a:pt x="93" y="78"/>
                    <a:pt x="95" y="78"/>
                  </a:cubicBezTo>
                  <a:cubicBezTo>
                    <a:pt x="94" y="85"/>
                    <a:pt x="97" y="88"/>
                    <a:pt x="95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2" name="Freeform 1214"/>
            <p:cNvSpPr>
              <a:spLocks/>
            </p:cNvSpPr>
            <p:nvPr/>
          </p:nvSpPr>
          <p:spPr bwMode="auto">
            <a:xfrm>
              <a:off x="7913627" y="2729125"/>
              <a:ext cx="68131" cy="26765"/>
            </a:xfrm>
            <a:custGeom>
              <a:avLst/>
              <a:gdLst>
                <a:gd name="T0" fmla="*/ 2 w 18"/>
                <a:gd name="T1" fmla="*/ 4 h 7"/>
                <a:gd name="T2" fmla="*/ 0 w 18"/>
                <a:gd name="T3" fmla="*/ 7 h 7"/>
                <a:gd name="T4" fmla="*/ 18 w 18"/>
                <a:gd name="T5" fmla="*/ 7 h 7"/>
                <a:gd name="T6" fmla="*/ 18 w 18"/>
                <a:gd name="T7" fmla="*/ 6 h 7"/>
                <a:gd name="T8" fmla="*/ 2 w 18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7">
                  <a:moveTo>
                    <a:pt x="2" y="4"/>
                  </a:moveTo>
                  <a:cubicBezTo>
                    <a:pt x="1" y="5"/>
                    <a:pt x="1" y="6"/>
                    <a:pt x="0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6" y="0"/>
                    <a:pt x="7" y="3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3" name="Freeform 1215"/>
            <p:cNvSpPr>
              <a:spLocks noEditPoints="1"/>
            </p:cNvSpPr>
            <p:nvPr/>
          </p:nvSpPr>
          <p:spPr bwMode="auto">
            <a:xfrm>
              <a:off x="8996418" y="2461469"/>
              <a:ext cx="282255" cy="294421"/>
            </a:xfrm>
            <a:custGeom>
              <a:avLst/>
              <a:gdLst>
                <a:gd name="T0" fmla="*/ 55 w 76"/>
                <a:gd name="T1" fmla="*/ 39 h 79"/>
                <a:gd name="T2" fmla="*/ 69 w 76"/>
                <a:gd name="T3" fmla="*/ 14 h 79"/>
                <a:gd name="T4" fmla="*/ 0 w 76"/>
                <a:gd name="T5" fmla="*/ 25 h 79"/>
                <a:gd name="T6" fmla="*/ 17 w 76"/>
                <a:gd name="T7" fmla="*/ 39 h 79"/>
                <a:gd name="T8" fmla="*/ 17 w 76"/>
                <a:gd name="T9" fmla="*/ 59 h 79"/>
                <a:gd name="T10" fmla="*/ 8 w 76"/>
                <a:gd name="T11" fmla="*/ 79 h 79"/>
                <a:gd name="T12" fmla="*/ 15 w 76"/>
                <a:gd name="T13" fmla="*/ 79 h 79"/>
                <a:gd name="T14" fmla="*/ 25 w 76"/>
                <a:gd name="T15" fmla="*/ 62 h 79"/>
                <a:gd name="T16" fmla="*/ 25 w 76"/>
                <a:gd name="T17" fmla="*/ 32 h 79"/>
                <a:gd name="T18" fmla="*/ 7 w 76"/>
                <a:gd name="T19" fmla="*/ 27 h 79"/>
                <a:gd name="T20" fmla="*/ 18 w 76"/>
                <a:gd name="T21" fmla="*/ 18 h 79"/>
                <a:gd name="T22" fmla="*/ 63 w 76"/>
                <a:gd name="T23" fmla="*/ 21 h 79"/>
                <a:gd name="T24" fmla="*/ 47 w 76"/>
                <a:gd name="T25" fmla="*/ 29 h 79"/>
                <a:gd name="T26" fmla="*/ 48 w 76"/>
                <a:gd name="T27" fmla="*/ 56 h 79"/>
                <a:gd name="T28" fmla="*/ 67 w 76"/>
                <a:gd name="T29" fmla="*/ 79 h 79"/>
                <a:gd name="T30" fmla="*/ 76 w 76"/>
                <a:gd name="T31" fmla="*/ 79 h 79"/>
                <a:gd name="T32" fmla="*/ 76 w 76"/>
                <a:gd name="T33" fmla="*/ 78 h 79"/>
                <a:gd name="T34" fmla="*/ 55 w 76"/>
                <a:gd name="T35" fmla="*/ 39 h 79"/>
                <a:gd name="T36" fmla="*/ 26 w 76"/>
                <a:gd name="T37" fmla="*/ 15 h 79"/>
                <a:gd name="T38" fmla="*/ 57 w 76"/>
                <a:gd name="T39" fmla="*/ 15 h 79"/>
                <a:gd name="T40" fmla="*/ 26 w 76"/>
                <a:gd name="T41" fmla="*/ 1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79">
                  <a:moveTo>
                    <a:pt x="55" y="39"/>
                  </a:moveTo>
                  <a:cubicBezTo>
                    <a:pt x="62" y="33"/>
                    <a:pt x="72" y="30"/>
                    <a:pt x="69" y="14"/>
                  </a:cubicBezTo>
                  <a:cubicBezTo>
                    <a:pt x="56" y="0"/>
                    <a:pt x="0" y="8"/>
                    <a:pt x="0" y="25"/>
                  </a:cubicBezTo>
                  <a:cubicBezTo>
                    <a:pt x="1" y="34"/>
                    <a:pt x="10" y="34"/>
                    <a:pt x="17" y="39"/>
                  </a:cubicBezTo>
                  <a:cubicBezTo>
                    <a:pt x="16" y="45"/>
                    <a:pt x="18" y="50"/>
                    <a:pt x="17" y="59"/>
                  </a:cubicBezTo>
                  <a:cubicBezTo>
                    <a:pt x="14" y="66"/>
                    <a:pt x="11" y="72"/>
                    <a:pt x="8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8" y="73"/>
                    <a:pt x="22" y="67"/>
                    <a:pt x="25" y="62"/>
                  </a:cubicBezTo>
                  <a:cubicBezTo>
                    <a:pt x="21" y="53"/>
                    <a:pt x="23" y="42"/>
                    <a:pt x="25" y="32"/>
                  </a:cubicBezTo>
                  <a:cubicBezTo>
                    <a:pt x="23" y="26"/>
                    <a:pt x="10" y="32"/>
                    <a:pt x="7" y="27"/>
                  </a:cubicBezTo>
                  <a:cubicBezTo>
                    <a:pt x="9" y="22"/>
                    <a:pt x="15" y="21"/>
                    <a:pt x="18" y="18"/>
                  </a:cubicBezTo>
                  <a:cubicBezTo>
                    <a:pt x="27" y="30"/>
                    <a:pt x="52" y="28"/>
                    <a:pt x="63" y="21"/>
                  </a:cubicBezTo>
                  <a:cubicBezTo>
                    <a:pt x="63" y="29"/>
                    <a:pt x="54" y="28"/>
                    <a:pt x="47" y="29"/>
                  </a:cubicBezTo>
                  <a:cubicBezTo>
                    <a:pt x="50" y="40"/>
                    <a:pt x="46" y="48"/>
                    <a:pt x="48" y="56"/>
                  </a:cubicBezTo>
                  <a:cubicBezTo>
                    <a:pt x="51" y="65"/>
                    <a:pt x="61" y="70"/>
                    <a:pt x="67" y="79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6" y="78"/>
                    <a:pt x="76" y="78"/>
                    <a:pt x="76" y="78"/>
                  </a:cubicBezTo>
                  <a:cubicBezTo>
                    <a:pt x="63" y="63"/>
                    <a:pt x="55" y="56"/>
                    <a:pt x="55" y="39"/>
                  </a:cubicBezTo>
                  <a:close/>
                  <a:moveTo>
                    <a:pt x="26" y="15"/>
                  </a:moveTo>
                  <a:cubicBezTo>
                    <a:pt x="35" y="18"/>
                    <a:pt x="46" y="13"/>
                    <a:pt x="57" y="15"/>
                  </a:cubicBezTo>
                  <a:cubicBezTo>
                    <a:pt x="50" y="19"/>
                    <a:pt x="33" y="24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4" name="Freeform 1216"/>
            <p:cNvSpPr>
              <a:spLocks/>
            </p:cNvSpPr>
            <p:nvPr/>
          </p:nvSpPr>
          <p:spPr bwMode="auto">
            <a:xfrm>
              <a:off x="9086447" y="2692625"/>
              <a:ext cx="48665" cy="63264"/>
            </a:xfrm>
            <a:custGeom>
              <a:avLst/>
              <a:gdLst>
                <a:gd name="T0" fmla="*/ 0 w 13"/>
                <a:gd name="T1" fmla="*/ 17 h 17"/>
                <a:gd name="T2" fmla="*/ 9 w 13"/>
                <a:gd name="T3" fmla="*/ 17 h 17"/>
                <a:gd name="T4" fmla="*/ 13 w 13"/>
                <a:gd name="T5" fmla="*/ 1 h 17"/>
                <a:gd name="T6" fmla="*/ 0 w 13"/>
                <a:gd name="T7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7">
                  <a:moveTo>
                    <a:pt x="0" y="17"/>
                  </a:moveTo>
                  <a:cubicBezTo>
                    <a:pt x="9" y="17"/>
                    <a:pt x="9" y="17"/>
                    <a:pt x="9" y="17"/>
                  </a:cubicBezTo>
                  <a:cubicBezTo>
                    <a:pt x="11" y="12"/>
                    <a:pt x="13" y="7"/>
                    <a:pt x="13" y="1"/>
                  </a:cubicBezTo>
                  <a:cubicBezTo>
                    <a:pt x="3" y="0"/>
                    <a:pt x="5" y="12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5" name="Freeform 1217"/>
            <p:cNvSpPr>
              <a:spLocks noEditPoints="1"/>
            </p:cNvSpPr>
            <p:nvPr/>
          </p:nvSpPr>
          <p:spPr bwMode="auto">
            <a:xfrm>
              <a:off x="9899148" y="2488233"/>
              <a:ext cx="754303" cy="267656"/>
            </a:xfrm>
            <a:custGeom>
              <a:avLst/>
              <a:gdLst>
                <a:gd name="T0" fmla="*/ 202 w 202"/>
                <a:gd name="T1" fmla="*/ 65 h 72"/>
                <a:gd name="T2" fmla="*/ 199 w 202"/>
                <a:gd name="T3" fmla="*/ 0 h 72"/>
                <a:gd name="T4" fmla="*/ 167 w 202"/>
                <a:gd name="T5" fmla="*/ 2 h 72"/>
                <a:gd name="T6" fmla="*/ 61 w 202"/>
                <a:gd name="T7" fmla="*/ 4 h 72"/>
                <a:gd name="T8" fmla="*/ 2 w 202"/>
                <a:gd name="T9" fmla="*/ 14 h 72"/>
                <a:gd name="T10" fmla="*/ 3 w 202"/>
                <a:gd name="T11" fmla="*/ 48 h 72"/>
                <a:gd name="T12" fmla="*/ 6 w 202"/>
                <a:gd name="T13" fmla="*/ 72 h 72"/>
                <a:gd name="T14" fmla="*/ 58 w 202"/>
                <a:gd name="T15" fmla="*/ 72 h 72"/>
                <a:gd name="T16" fmla="*/ 144 w 202"/>
                <a:gd name="T17" fmla="*/ 68 h 72"/>
                <a:gd name="T18" fmla="*/ 202 w 202"/>
                <a:gd name="T19" fmla="*/ 65 h 72"/>
                <a:gd name="T20" fmla="*/ 13 w 202"/>
                <a:gd name="T21" fmla="*/ 69 h 72"/>
                <a:gd name="T22" fmla="*/ 7 w 202"/>
                <a:gd name="T23" fmla="*/ 20 h 72"/>
                <a:gd name="T24" fmla="*/ 18 w 202"/>
                <a:gd name="T25" fmla="*/ 17 h 72"/>
                <a:gd name="T26" fmla="*/ 23 w 202"/>
                <a:gd name="T27" fmla="*/ 32 h 72"/>
                <a:gd name="T28" fmla="*/ 27 w 202"/>
                <a:gd name="T29" fmla="*/ 17 h 72"/>
                <a:gd name="T30" fmla="*/ 30 w 202"/>
                <a:gd name="T31" fmla="*/ 17 h 72"/>
                <a:gd name="T32" fmla="*/ 34 w 202"/>
                <a:gd name="T33" fmla="*/ 27 h 72"/>
                <a:gd name="T34" fmla="*/ 38 w 202"/>
                <a:gd name="T35" fmla="*/ 16 h 72"/>
                <a:gd name="T36" fmla="*/ 48 w 202"/>
                <a:gd name="T37" fmla="*/ 14 h 72"/>
                <a:gd name="T38" fmla="*/ 52 w 202"/>
                <a:gd name="T39" fmla="*/ 37 h 72"/>
                <a:gd name="T40" fmla="*/ 55 w 202"/>
                <a:gd name="T41" fmla="*/ 13 h 72"/>
                <a:gd name="T42" fmla="*/ 64 w 202"/>
                <a:gd name="T43" fmla="*/ 13 h 72"/>
                <a:gd name="T44" fmla="*/ 61 w 202"/>
                <a:gd name="T45" fmla="*/ 23 h 72"/>
                <a:gd name="T46" fmla="*/ 70 w 202"/>
                <a:gd name="T47" fmla="*/ 27 h 72"/>
                <a:gd name="T48" fmla="*/ 71 w 202"/>
                <a:gd name="T49" fmla="*/ 13 h 72"/>
                <a:gd name="T50" fmla="*/ 78 w 202"/>
                <a:gd name="T51" fmla="*/ 24 h 72"/>
                <a:gd name="T52" fmla="*/ 81 w 202"/>
                <a:gd name="T53" fmla="*/ 13 h 72"/>
                <a:gd name="T54" fmla="*/ 93 w 202"/>
                <a:gd name="T55" fmla="*/ 11 h 72"/>
                <a:gd name="T56" fmla="*/ 93 w 202"/>
                <a:gd name="T57" fmla="*/ 31 h 72"/>
                <a:gd name="T58" fmla="*/ 99 w 202"/>
                <a:gd name="T59" fmla="*/ 34 h 72"/>
                <a:gd name="T60" fmla="*/ 99 w 202"/>
                <a:gd name="T61" fmla="*/ 11 h 72"/>
                <a:gd name="T62" fmla="*/ 114 w 202"/>
                <a:gd name="T63" fmla="*/ 10 h 72"/>
                <a:gd name="T64" fmla="*/ 118 w 202"/>
                <a:gd name="T65" fmla="*/ 23 h 72"/>
                <a:gd name="T66" fmla="*/ 124 w 202"/>
                <a:gd name="T67" fmla="*/ 10 h 72"/>
                <a:gd name="T68" fmla="*/ 128 w 202"/>
                <a:gd name="T69" fmla="*/ 20 h 72"/>
                <a:gd name="T70" fmla="*/ 132 w 202"/>
                <a:gd name="T71" fmla="*/ 10 h 72"/>
                <a:gd name="T72" fmla="*/ 146 w 202"/>
                <a:gd name="T73" fmla="*/ 9 h 72"/>
                <a:gd name="T74" fmla="*/ 149 w 202"/>
                <a:gd name="T75" fmla="*/ 34 h 72"/>
                <a:gd name="T76" fmla="*/ 153 w 202"/>
                <a:gd name="T77" fmla="*/ 10 h 72"/>
                <a:gd name="T78" fmla="*/ 194 w 202"/>
                <a:gd name="T79" fmla="*/ 9 h 72"/>
                <a:gd name="T80" fmla="*/ 195 w 202"/>
                <a:gd name="T81" fmla="*/ 61 h 72"/>
                <a:gd name="T82" fmla="*/ 130 w 202"/>
                <a:gd name="T83" fmla="*/ 61 h 72"/>
                <a:gd name="T84" fmla="*/ 13 w 202"/>
                <a:gd name="T85" fmla="*/ 6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2" h="72">
                  <a:moveTo>
                    <a:pt x="202" y="65"/>
                  </a:moveTo>
                  <a:cubicBezTo>
                    <a:pt x="200" y="45"/>
                    <a:pt x="202" y="16"/>
                    <a:pt x="199" y="0"/>
                  </a:cubicBezTo>
                  <a:cubicBezTo>
                    <a:pt x="188" y="1"/>
                    <a:pt x="175" y="1"/>
                    <a:pt x="167" y="2"/>
                  </a:cubicBezTo>
                  <a:cubicBezTo>
                    <a:pt x="129" y="5"/>
                    <a:pt x="95" y="2"/>
                    <a:pt x="61" y="4"/>
                  </a:cubicBezTo>
                  <a:cubicBezTo>
                    <a:pt x="42" y="6"/>
                    <a:pt x="22" y="9"/>
                    <a:pt x="2" y="14"/>
                  </a:cubicBezTo>
                  <a:cubicBezTo>
                    <a:pt x="0" y="24"/>
                    <a:pt x="2" y="36"/>
                    <a:pt x="3" y="48"/>
                  </a:cubicBezTo>
                  <a:cubicBezTo>
                    <a:pt x="4" y="56"/>
                    <a:pt x="5" y="65"/>
                    <a:pt x="6" y="72"/>
                  </a:cubicBezTo>
                  <a:cubicBezTo>
                    <a:pt x="58" y="72"/>
                    <a:pt x="58" y="72"/>
                    <a:pt x="58" y="72"/>
                  </a:cubicBezTo>
                  <a:cubicBezTo>
                    <a:pt x="85" y="69"/>
                    <a:pt x="115" y="68"/>
                    <a:pt x="144" y="68"/>
                  </a:cubicBezTo>
                  <a:cubicBezTo>
                    <a:pt x="163" y="68"/>
                    <a:pt x="183" y="70"/>
                    <a:pt x="202" y="65"/>
                  </a:cubicBezTo>
                  <a:close/>
                  <a:moveTo>
                    <a:pt x="13" y="69"/>
                  </a:moveTo>
                  <a:cubicBezTo>
                    <a:pt x="9" y="54"/>
                    <a:pt x="9" y="36"/>
                    <a:pt x="7" y="20"/>
                  </a:cubicBezTo>
                  <a:cubicBezTo>
                    <a:pt x="12" y="20"/>
                    <a:pt x="14" y="17"/>
                    <a:pt x="18" y="17"/>
                  </a:cubicBezTo>
                  <a:cubicBezTo>
                    <a:pt x="18" y="24"/>
                    <a:pt x="18" y="31"/>
                    <a:pt x="23" y="32"/>
                  </a:cubicBezTo>
                  <a:cubicBezTo>
                    <a:pt x="29" y="29"/>
                    <a:pt x="22" y="22"/>
                    <a:pt x="27" y="17"/>
                  </a:cubicBezTo>
                  <a:cubicBezTo>
                    <a:pt x="28" y="17"/>
                    <a:pt x="29" y="17"/>
                    <a:pt x="30" y="17"/>
                  </a:cubicBezTo>
                  <a:cubicBezTo>
                    <a:pt x="35" y="16"/>
                    <a:pt x="30" y="26"/>
                    <a:pt x="34" y="27"/>
                  </a:cubicBezTo>
                  <a:cubicBezTo>
                    <a:pt x="37" y="25"/>
                    <a:pt x="38" y="21"/>
                    <a:pt x="38" y="16"/>
                  </a:cubicBezTo>
                  <a:cubicBezTo>
                    <a:pt x="42" y="16"/>
                    <a:pt x="44" y="15"/>
                    <a:pt x="48" y="14"/>
                  </a:cubicBezTo>
                  <a:cubicBezTo>
                    <a:pt x="48" y="25"/>
                    <a:pt x="46" y="32"/>
                    <a:pt x="52" y="37"/>
                  </a:cubicBezTo>
                  <a:cubicBezTo>
                    <a:pt x="57" y="32"/>
                    <a:pt x="51" y="19"/>
                    <a:pt x="55" y="13"/>
                  </a:cubicBezTo>
                  <a:cubicBezTo>
                    <a:pt x="58" y="13"/>
                    <a:pt x="61" y="13"/>
                    <a:pt x="64" y="13"/>
                  </a:cubicBezTo>
                  <a:cubicBezTo>
                    <a:pt x="63" y="16"/>
                    <a:pt x="67" y="24"/>
                    <a:pt x="61" y="23"/>
                  </a:cubicBezTo>
                  <a:cubicBezTo>
                    <a:pt x="63" y="26"/>
                    <a:pt x="68" y="25"/>
                    <a:pt x="70" y="27"/>
                  </a:cubicBezTo>
                  <a:cubicBezTo>
                    <a:pt x="73" y="24"/>
                    <a:pt x="67" y="16"/>
                    <a:pt x="71" y="13"/>
                  </a:cubicBezTo>
                  <a:cubicBezTo>
                    <a:pt x="79" y="11"/>
                    <a:pt x="75" y="22"/>
                    <a:pt x="78" y="24"/>
                  </a:cubicBezTo>
                  <a:cubicBezTo>
                    <a:pt x="84" y="24"/>
                    <a:pt x="82" y="16"/>
                    <a:pt x="81" y="13"/>
                  </a:cubicBezTo>
                  <a:cubicBezTo>
                    <a:pt x="87" y="14"/>
                    <a:pt x="89" y="11"/>
                    <a:pt x="93" y="11"/>
                  </a:cubicBezTo>
                  <a:cubicBezTo>
                    <a:pt x="94" y="16"/>
                    <a:pt x="95" y="23"/>
                    <a:pt x="93" y="31"/>
                  </a:cubicBezTo>
                  <a:cubicBezTo>
                    <a:pt x="94" y="33"/>
                    <a:pt x="96" y="34"/>
                    <a:pt x="99" y="34"/>
                  </a:cubicBezTo>
                  <a:cubicBezTo>
                    <a:pt x="101" y="28"/>
                    <a:pt x="100" y="22"/>
                    <a:pt x="99" y="11"/>
                  </a:cubicBezTo>
                  <a:cubicBezTo>
                    <a:pt x="108" y="12"/>
                    <a:pt x="108" y="10"/>
                    <a:pt x="114" y="10"/>
                  </a:cubicBezTo>
                  <a:cubicBezTo>
                    <a:pt x="115" y="14"/>
                    <a:pt x="111" y="25"/>
                    <a:pt x="118" y="23"/>
                  </a:cubicBezTo>
                  <a:cubicBezTo>
                    <a:pt x="122" y="19"/>
                    <a:pt x="114" y="9"/>
                    <a:pt x="124" y="10"/>
                  </a:cubicBezTo>
                  <a:cubicBezTo>
                    <a:pt x="132" y="10"/>
                    <a:pt x="122" y="20"/>
                    <a:pt x="128" y="20"/>
                  </a:cubicBezTo>
                  <a:cubicBezTo>
                    <a:pt x="133" y="20"/>
                    <a:pt x="132" y="15"/>
                    <a:pt x="132" y="10"/>
                  </a:cubicBezTo>
                  <a:cubicBezTo>
                    <a:pt x="137" y="9"/>
                    <a:pt x="144" y="12"/>
                    <a:pt x="146" y="9"/>
                  </a:cubicBezTo>
                  <a:cubicBezTo>
                    <a:pt x="151" y="10"/>
                    <a:pt x="145" y="28"/>
                    <a:pt x="149" y="34"/>
                  </a:cubicBezTo>
                  <a:cubicBezTo>
                    <a:pt x="157" y="33"/>
                    <a:pt x="152" y="18"/>
                    <a:pt x="153" y="10"/>
                  </a:cubicBezTo>
                  <a:cubicBezTo>
                    <a:pt x="167" y="7"/>
                    <a:pt x="179" y="10"/>
                    <a:pt x="194" y="9"/>
                  </a:cubicBezTo>
                  <a:cubicBezTo>
                    <a:pt x="193" y="31"/>
                    <a:pt x="195" y="45"/>
                    <a:pt x="195" y="61"/>
                  </a:cubicBezTo>
                  <a:cubicBezTo>
                    <a:pt x="177" y="58"/>
                    <a:pt x="153" y="60"/>
                    <a:pt x="130" y="61"/>
                  </a:cubicBezTo>
                  <a:cubicBezTo>
                    <a:pt x="88" y="63"/>
                    <a:pt x="46" y="63"/>
                    <a:pt x="13" y="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6" name="Freeform 1218"/>
            <p:cNvSpPr>
              <a:spLocks/>
            </p:cNvSpPr>
            <p:nvPr/>
          </p:nvSpPr>
          <p:spPr bwMode="auto">
            <a:xfrm>
              <a:off x="11120633" y="2476068"/>
              <a:ext cx="163028" cy="214125"/>
            </a:xfrm>
            <a:custGeom>
              <a:avLst/>
              <a:gdLst>
                <a:gd name="T0" fmla="*/ 32 w 44"/>
                <a:gd name="T1" fmla="*/ 29 h 57"/>
                <a:gd name="T2" fmla="*/ 14 w 44"/>
                <a:gd name="T3" fmla="*/ 27 h 57"/>
                <a:gd name="T4" fmla="*/ 14 w 44"/>
                <a:gd name="T5" fmla="*/ 12 h 57"/>
                <a:gd name="T6" fmla="*/ 16 w 44"/>
                <a:gd name="T7" fmla="*/ 54 h 57"/>
                <a:gd name="T8" fmla="*/ 13 w 44"/>
                <a:gd name="T9" fmla="*/ 36 h 57"/>
                <a:gd name="T10" fmla="*/ 31 w 44"/>
                <a:gd name="T11" fmla="*/ 37 h 57"/>
                <a:gd name="T12" fmla="*/ 34 w 44"/>
                <a:gd name="T13" fmla="*/ 57 h 57"/>
                <a:gd name="T14" fmla="*/ 38 w 44"/>
                <a:gd name="T15" fmla="*/ 37 h 57"/>
                <a:gd name="T16" fmla="*/ 40 w 44"/>
                <a:gd name="T17" fmla="*/ 19 h 57"/>
                <a:gd name="T18" fmla="*/ 44 w 44"/>
                <a:gd name="T19" fmla="*/ 6 h 57"/>
                <a:gd name="T20" fmla="*/ 32 w 44"/>
                <a:gd name="T21" fmla="*/ 29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57">
                  <a:moveTo>
                    <a:pt x="32" y="29"/>
                  </a:moveTo>
                  <a:cubicBezTo>
                    <a:pt x="27" y="31"/>
                    <a:pt x="19" y="30"/>
                    <a:pt x="14" y="27"/>
                  </a:cubicBezTo>
                  <a:cubicBezTo>
                    <a:pt x="13" y="22"/>
                    <a:pt x="22" y="14"/>
                    <a:pt x="14" y="12"/>
                  </a:cubicBezTo>
                  <a:cubicBezTo>
                    <a:pt x="8" y="16"/>
                    <a:pt x="0" y="54"/>
                    <a:pt x="16" y="54"/>
                  </a:cubicBezTo>
                  <a:cubicBezTo>
                    <a:pt x="18" y="48"/>
                    <a:pt x="9" y="45"/>
                    <a:pt x="13" y="36"/>
                  </a:cubicBezTo>
                  <a:cubicBezTo>
                    <a:pt x="18" y="40"/>
                    <a:pt x="27" y="35"/>
                    <a:pt x="31" y="37"/>
                  </a:cubicBezTo>
                  <a:cubicBezTo>
                    <a:pt x="35" y="41"/>
                    <a:pt x="29" y="57"/>
                    <a:pt x="34" y="57"/>
                  </a:cubicBezTo>
                  <a:cubicBezTo>
                    <a:pt x="41" y="54"/>
                    <a:pt x="37" y="44"/>
                    <a:pt x="38" y="37"/>
                  </a:cubicBezTo>
                  <a:cubicBezTo>
                    <a:pt x="39" y="31"/>
                    <a:pt x="41" y="26"/>
                    <a:pt x="40" y="19"/>
                  </a:cubicBezTo>
                  <a:cubicBezTo>
                    <a:pt x="42" y="15"/>
                    <a:pt x="42" y="10"/>
                    <a:pt x="44" y="6"/>
                  </a:cubicBezTo>
                  <a:cubicBezTo>
                    <a:pt x="31" y="0"/>
                    <a:pt x="33" y="18"/>
                    <a:pt x="32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7" name="Freeform 1219"/>
            <p:cNvSpPr>
              <a:spLocks/>
            </p:cNvSpPr>
            <p:nvPr/>
          </p:nvSpPr>
          <p:spPr bwMode="auto">
            <a:xfrm>
              <a:off x="9575528" y="2502833"/>
              <a:ext cx="248190" cy="253056"/>
            </a:xfrm>
            <a:custGeom>
              <a:avLst/>
              <a:gdLst>
                <a:gd name="T0" fmla="*/ 6 w 67"/>
                <a:gd name="T1" fmla="*/ 4 h 68"/>
                <a:gd name="T2" fmla="*/ 6 w 67"/>
                <a:gd name="T3" fmla="*/ 38 h 68"/>
                <a:gd name="T4" fmla="*/ 5 w 67"/>
                <a:gd name="T5" fmla="*/ 49 h 68"/>
                <a:gd name="T6" fmla="*/ 4 w 67"/>
                <a:gd name="T7" fmla="*/ 68 h 68"/>
                <a:gd name="T8" fmla="*/ 20 w 67"/>
                <a:gd name="T9" fmla="*/ 68 h 68"/>
                <a:gd name="T10" fmla="*/ 12 w 67"/>
                <a:gd name="T11" fmla="*/ 65 h 68"/>
                <a:gd name="T12" fmla="*/ 12 w 67"/>
                <a:gd name="T13" fmla="*/ 55 h 68"/>
                <a:gd name="T14" fmla="*/ 23 w 67"/>
                <a:gd name="T15" fmla="*/ 54 h 68"/>
                <a:gd name="T16" fmla="*/ 12 w 67"/>
                <a:gd name="T17" fmla="*/ 48 h 68"/>
                <a:gd name="T18" fmla="*/ 21 w 67"/>
                <a:gd name="T19" fmla="*/ 41 h 68"/>
                <a:gd name="T20" fmla="*/ 12 w 67"/>
                <a:gd name="T21" fmla="*/ 34 h 68"/>
                <a:gd name="T22" fmla="*/ 10 w 67"/>
                <a:gd name="T23" fmla="*/ 14 h 68"/>
                <a:gd name="T24" fmla="*/ 21 w 67"/>
                <a:gd name="T25" fmla="*/ 23 h 68"/>
                <a:gd name="T26" fmla="*/ 56 w 67"/>
                <a:gd name="T27" fmla="*/ 68 h 68"/>
                <a:gd name="T28" fmla="*/ 67 w 67"/>
                <a:gd name="T29" fmla="*/ 68 h 68"/>
                <a:gd name="T30" fmla="*/ 27 w 67"/>
                <a:gd name="T31" fmla="*/ 16 h 68"/>
                <a:gd name="T32" fmla="*/ 6 w 67"/>
                <a:gd name="T33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68">
                  <a:moveTo>
                    <a:pt x="6" y="4"/>
                  </a:moveTo>
                  <a:cubicBezTo>
                    <a:pt x="0" y="12"/>
                    <a:pt x="6" y="27"/>
                    <a:pt x="6" y="38"/>
                  </a:cubicBezTo>
                  <a:cubicBezTo>
                    <a:pt x="6" y="42"/>
                    <a:pt x="5" y="46"/>
                    <a:pt x="5" y="49"/>
                  </a:cubicBezTo>
                  <a:cubicBezTo>
                    <a:pt x="4" y="55"/>
                    <a:pt x="4" y="61"/>
                    <a:pt x="4" y="68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18" y="66"/>
                    <a:pt x="13" y="67"/>
                    <a:pt x="12" y="65"/>
                  </a:cubicBezTo>
                  <a:cubicBezTo>
                    <a:pt x="11" y="59"/>
                    <a:pt x="13" y="59"/>
                    <a:pt x="12" y="55"/>
                  </a:cubicBezTo>
                  <a:cubicBezTo>
                    <a:pt x="16" y="56"/>
                    <a:pt x="19" y="54"/>
                    <a:pt x="23" y="54"/>
                  </a:cubicBezTo>
                  <a:cubicBezTo>
                    <a:pt x="23" y="48"/>
                    <a:pt x="17" y="48"/>
                    <a:pt x="12" y="48"/>
                  </a:cubicBezTo>
                  <a:cubicBezTo>
                    <a:pt x="12" y="40"/>
                    <a:pt x="15" y="42"/>
                    <a:pt x="21" y="41"/>
                  </a:cubicBezTo>
                  <a:cubicBezTo>
                    <a:pt x="22" y="36"/>
                    <a:pt x="17" y="35"/>
                    <a:pt x="12" y="34"/>
                  </a:cubicBezTo>
                  <a:cubicBezTo>
                    <a:pt x="13" y="31"/>
                    <a:pt x="12" y="19"/>
                    <a:pt x="10" y="14"/>
                  </a:cubicBezTo>
                  <a:cubicBezTo>
                    <a:pt x="16" y="12"/>
                    <a:pt x="18" y="20"/>
                    <a:pt x="21" y="23"/>
                  </a:cubicBezTo>
                  <a:cubicBezTo>
                    <a:pt x="34" y="35"/>
                    <a:pt x="44" y="51"/>
                    <a:pt x="56" y="68"/>
                  </a:cubicBezTo>
                  <a:cubicBezTo>
                    <a:pt x="67" y="68"/>
                    <a:pt x="67" y="68"/>
                    <a:pt x="67" y="68"/>
                  </a:cubicBezTo>
                  <a:cubicBezTo>
                    <a:pt x="54" y="49"/>
                    <a:pt x="41" y="31"/>
                    <a:pt x="27" y="16"/>
                  </a:cubicBezTo>
                  <a:cubicBezTo>
                    <a:pt x="19" y="8"/>
                    <a:pt x="14" y="0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8" name="Freeform 1220"/>
            <p:cNvSpPr>
              <a:spLocks/>
            </p:cNvSpPr>
            <p:nvPr/>
          </p:nvSpPr>
          <p:spPr bwMode="auto">
            <a:xfrm>
              <a:off x="10814045" y="2490667"/>
              <a:ext cx="182494" cy="279821"/>
            </a:xfrm>
            <a:custGeom>
              <a:avLst/>
              <a:gdLst>
                <a:gd name="T0" fmla="*/ 9 w 49"/>
                <a:gd name="T1" fmla="*/ 20 h 75"/>
                <a:gd name="T2" fmla="*/ 33 w 49"/>
                <a:gd name="T3" fmla="*/ 57 h 75"/>
                <a:gd name="T4" fmla="*/ 27 w 49"/>
                <a:gd name="T5" fmla="*/ 62 h 75"/>
                <a:gd name="T6" fmla="*/ 9 w 49"/>
                <a:gd name="T7" fmla="*/ 47 h 75"/>
                <a:gd name="T8" fmla="*/ 38 w 49"/>
                <a:gd name="T9" fmla="*/ 63 h 75"/>
                <a:gd name="T10" fmla="*/ 16 w 49"/>
                <a:gd name="T11" fmla="*/ 20 h 75"/>
                <a:gd name="T12" fmla="*/ 31 w 49"/>
                <a:gd name="T13" fmla="*/ 12 h 75"/>
                <a:gd name="T14" fmla="*/ 46 w 49"/>
                <a:gd name="T15" fmla="*/ 19 h 75"/>
                <a:gd name="T16" fmla="*/ 9 w 49"/>
                <a:gd name="T17" fmla="*/ 2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" h="75">
                  <a:moveTo>
                    <a:pt x="9" y="20"/>
                  </a:moveTo>
                  <a:cubicBezTo>
                    <a:pt x="6" y="42"/>
                    <a:pt x="30" y="39"/>
                    <a:pt x="33" y="57"/>
                  </a:cubicBezTo>
                  <a:cubicBezTo>
                    <a:pt x="31" y="59"/>
                    <a:pt x="29" y="61"/>
                    <a:pt x="27" y="62"/>
                  </a:cubicBezTo>
                  <a:cubicBezTo>
                    <a:pt x="17" y="63"/>
                    <a:pt x="13" y="51"/>
                    <a:pt x="9" y="47"/>
                  </a:cubicBezTo>
                  <a:cubicBezTo>
                    <a:pt x="0" y="62"/>
                    <a:pt x="27" y="75"/>
                    <a:pt x="38" y="63"/>
                  </a:cubicBezTo>
                  <a:cubicBezTo>
                    <a:pt x="49" y="42"/>
                    <a:pt x="13" y="37"/>
                    <a:pt x="16" y="20"/>
                  </a:cubicBezTo>
                  <a:cubicBezTo>
                    <a:pt x="17" y="15"/>
                    <a:pt x="25" y="11"/>
                    <a:pt x="31" y="12"/>
                  </a:cubicBezTo>
                  <a:cubicBezTo>
                    <a:pt x="38" y="13"/>
                    <a:pt x="38" y="20"/>
                    <a:pt x="46" y="19"/>
                  </a:cubicBezTo>
                  <a:cubicBezTo>
                    <a:pt x="49" y="0"/>
                    <a:pt x="12" y="3"/>
                    <a:pt x="9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9" name="Freeform 1221"/>
            <p:cNvSpPr>
              <a:spLocks/>
            </p:cNvSpPr>
            <p:nvPr/>
          </p:nvSpPr>
          <p:spPr bwMode="auto">
            <a:xfrm>
              <a:off x="10505025" y="2524733"/>
              <a:ext cx="31633" cy="51097"/>
            </a:xfrm>
            <a:custGeom>
              <a:avLst/>
              <a:gdLst>
                <a:gd name="T0" fmla="*/ 8 w 9"/>
                <a:gd name="T1" fmla="*/ 14 h 14"/>
                <a:gd name="T2" fmla="*/ 9 w 9"/>
                <a:gd name="T3" fmla="*/ 0 h 14"/>
                <a:gd name="T4" fmla="*/ 5 w 9"/>
                <a:gd name="T5" fmla="*/ 0 h 14"/>
                <a:gd name="T6" fmla="*/ 8 w 9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4">
                  <a:moveTo>
                    <a:pt x="8" y="14"/>
                  </a:moveTo>
                  <a:cubicBezTo>
                    <a:pt x="9" y="11"/>
                    <a:pt x="8" y="6"/>
                    <a:pt x="9" y="0"/>
                  </a:cubicBezTo>
                  <a:cubicBezTo>
                    <a:pt x="8" y="0"/>
                    <a:pt x="7" y="0"/>
                    <a:pt x="5" y="0"/>
                  </a:cubicBezTo>
                  <a:cubicBezTo>
                    <a:pt x="4" y="5"/>
                    <a:pt x="0" y="13"/>
                    <a:pt x="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0" name="Freeform 1222"/>
            <p:cNvSpPr>
              <a:spLocks/>
            </p:cNvSpPr>
            <p:nvPr/>
          </p:nvSpPr>
          <p:spPr bwMode="auto">
            <a:xfrm>
              <a:off x="10563422" y="2524733"/>
              <a:ext cx="36499" cy="51097"/>
            </a:xfrm>
            <a:custGeom>
              <a:avLst/>
              <a:gdLst>
                <a:gd name="T0" fmla="*/ 5 w 10"/>
                <a:gd name="T1" fmla="*/ 14 h 14"/>
                <a:gd name="T2" fmla="*/ 7 w 10"/>
                <a:gd name="T3" fmla="*/ 0 h 14"/>
                <a:gd name="T4" fmla="*/ 3 w 10"/>
                <a:gd name="T5" fmla="*/ 0 h 14"/>
                <a:gd name="T6" fmla="*/ 5 w 10"/>
                <a:gd name="T7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4">
                  <a:moveTo>
                    <a:pt x="5" y="14"/>
                  </a:moveTo>
                  <a:cubicBezTo>
                    <a:pt x="8" y="9"/>
                    <a:pt x="10" y="4"/>
                    <a:pt x="7" y="0"/>
                  </a:cubicBezTo>
                  <a:cubicBezTo>
                    <a:pt x="6" y="0"/>
                    <a:pt x="5" y="0"/>
                    <a:pt x="3" y="0"/>
                  </a:cubicBezTo>
                  <a:cubicBezTo>
                    <a:pt x="5" y="7"/>
                    <a:pt x="0" y="12"/>
                    <a:pt x="5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1" name="Freeform 1223"/>
            <p:cNvSpPr>
              <a:spLocks/>
            </p:cNvSpPr>
            <p:nvPr/>
          </p:nvSpPr>
          <p:spPr bwMode="auto">
            <a:xfrm>
              <a:off x="10962473" y="2524733"/>
              <a:ext cx="165460" cy="201958"/>
            </a:xfrm>
            <a:custGeom>
              <a:avLst/>
              <a:gdLst>
                <a:gd name="T0" fmla="*/ 29 w 44"/>
                <a:gd name="T1" fmla="*/ 7 h 54"/>
                <a:gd name="T2" fmla="*/ 43 w 44"/>
                <a:gd name="T3" fmla="*/ 13 h 54"/>
                <a:gd name="T4" fmla="*/ 28 w 44"/>
                <a:gd name="T5" fmla="*/ 0 h 54"/>
                <a:gd name="T6" fmla="*/ 13 w 44"/>
                <a:gd name="T7" fmla="*/ 45 h 54"/>
                <a:gd name="T8" fmla="*/ 43 w 44"/>
                <a:gd name="T9" fmla="*/ 40 h 54"/>
                <a:gd name="T10" fmla="*/ 17 w 44"/>
                <a:gd name="T11" fmla="*/ 37 h 54"/>
                <a:gd name="T12" fmla="*/ 29 w 44"/>
                <a:gd name="T13" fmla="*/ 7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54">
                  <a:moveTo>
                    <a:pt x="29" y="7"/>
                  </a:moveTo>
                  <a:cubicBezTo>
                    <a:pt x="37" y="7"/>
                    <a:pt x="36" y="16"/>
                    <a:pt x="43" y="13"/>
                  </a:cubicBezTo>
                  <a:cubicBezTo>
                    <a:pt x="44" y="2"/>
                    <a:pt x="32" y="0"/>
                    <a:pt x="28" y="0"/>
                  </a:cubicBezTo>
                  <a:cubicBezTo>
                    <a:pt x="12" y="1"/>
                    <a:pt x="0" y="32"/>
                    <a:pt x="13" y="45"/>
                  </a:cubicBezTo>
                  <a:cubicBezTo>
                    <a:pt x="19" y="53"/>
                    <a:pt x="40" y="54"/>
                    <a:pt x="43" y="40"/>
                  </a:cubicBezTo>
                  <a:cubicBezTo>
                    <a:pt x="37" y="43"/>
                    <a:pt x="20" y="46"/>
                    <a:pt x="17" y="37"/>
                  </a:cubicBezTo>
                  <a:cubicBezTo>
                    <a:pt x="13" y="26"/>
                    <a:pt x="17" y="8"/>
                    <a:pt x="29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2" name="Freeform 1224"/>
            <p:cNvSpPr>
              <a:spLocks/>
            </p:cNvSpPr>
            <p:nvPr/>
          </p:nvSpPr>
          <p:spPr bwMode="auto">
            <a:xfrm>
              <a:off x="11575649" y="2546631"/>
              <a:ext cx="138695" cy="175193"/>
            </a:xfrm>
            <a:custGeom>
              <a:avLst/>
              <a:gdLst>
                <a:gd name="T0" fmla="*/ 7 w 37"/>
                <a:gd name="T1" fmla="*/ 35 h 47"/>
                <a:gd name="T2" fmla="*/ 12 w 37"/>
                <a:gd name="T3" fmla="*/ 1 h 47"/>
                <a:gd name="T4" fmla="*/ 8 w 37"/>
                <a:gd name="T5" fmla="*/ 0 h 47"/>
                <a:gd name="T6" fmla="*/ 0 w 37"/>
                <a:gd name="T7" fmla="*/ 44 h 47"/>
                <a:gd name="T8" fmla="*/ 34 w 37"/>
                <a:gd name="T9" fmla="*/ 34 h 47"/>
                <a:gd name="T10" fmla="*/ 7 w 37"/>
                <a:gd name="T11" fmla="*/ 35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47">
                  <a:moveTo>
                    <a:pt x="7" y="35"/>
                  </a:moveTo>
                  <a:cubicBezTo>
                    <a:pt x="9" y="25"/>
                    <a:pt x="11" y="14"/>
                    <a:pt x="12" y="1"/>
                  </a:cubicBezTo>
                  <a:cubicBezTo>
                    <a:pt x="10" y="1"/>
                    <a:pt x="10" y="0"/>
                    <a:pt x="8" y="0"/>
                  </a:cubicBezTo>
                  <a:cubicBezTo>
                    <a:pt x="4" y="14"/>
                    <a:pt x="2" y="32"/>
                    <a:pt x="0" y="44"/>
                  </a:cubicBezTo>
                  <a:cubicBezTo>
                    <a:pt x="13" y="44"/>
                    <a:pt x="37" y="47"/>
                    <a:pt x="34" y="34"/>
                  </a:cubicBezTo>
                  <a:cubicBezTo>
                    <a:pt x="27" y="33"/>
                    <a:pt x="12" y="39"/>
                    <a:pt x="7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3" name="Freeform 1225"/>
            <p:cNvSpPr>
              <a:spLocks noEditPoints="1"/>
            </p:cNvSpPr>
            <p:nvPr/>
          </p:nvSpPr>
          <p:spPr bwMode="auto">
            <a:xfrm>
              <a:off x="11281226" y="2539332"/>
              <a:ext cx="133829" cy="145994"/>
            </a:xfrm>
            <a:custGeom>
              <a:avLst/>
              <a:gdLst>
                <a:gd name="T0" fmla="*/ 18 w 36"/>
                <a:gd name="T1" fmla="*/ 9 h 39"/>
                <a:gd name="T2" fmla="*/ 11 w 36"/>
                <a:gd name="T3" fmla="*/ 5 h 39"/>
                <a:gd name="T4" fmla="*/ 19 w 36"/>
                <a:gd name="T5" fmla="*/ 39 h 39"/>
                <a:gd name="T6" fmla="*/ 36 w 36"/>
                <a:gd name="T7" fmla="*/ 15 h 39"/>
                <a:gd name="T8" fmla="*/ 18 w 36"/>
                <a:gd name="T9" fmla="*/ 9 h 39"/>
                <a:gd name="T10" fmla="*/ 22 w 36"/>
                <a:gd name="T11" fmla="*/ 33 h 39"/>
                <a:gd name="T12" fmla="*/ 12 w 36"/>
                <a:gd name="T13" fmla="*/ 19 h 39"/>
                <a:gd name="T14" fmla="*/ 29 w 36"/>
                <a:gd name="T15" fmla="*/ 16 h 39"/>
                <a:gd name="T16" fmla="*/ 22 w 36"/>
                <a:gd name="T17" fmla="*/ 3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9">
                  <a:moveTo>
                    <a:pt x="18" y="9"/>
                  </a:moveTo>
                  <a:cubicBezTo>
                    <a:pt x="18" y="6"/>
                    <a:pt x="14" y="0"/>
                    <a:pt x="11" y="5"/>
                  </a:cubicBezTo>
                  <a:cubicBezTo>
                    <a:pt x="0" y="16"/>
                    <a:pt x="7" y="38"/>
                    <a:pt x="19" y="39"/>
                  </a:cubicBezTo>
                  <a:cubicBezTo>
                    <a:pt x="31" y="39"/>
                    <a:pt x="34" y="27"/>
                    <a:pt x="36" y="15"/>
                  </a:cubicBezTo>
                  <a:cubicBezTo>
                    <a:pt x="32" y="11"/>
                    <a:pt x="25" y="4"/>
                    <a:pt x="18" y="9"/>
                  </a:cubicBezTo>
                  <a:close/>
                  <a:moveTo>
                    <a:pt x="22" y="33"/>
                  </a:moveTo>
                  <a:cubicBezTo>
                    <a:pt x="16" y="31"/>
                    <a:pt x="12" y="27"/>
                    <a:pt x="12" y="19"/>
                  </a:cubicBezTo>
                  <a:cubicBezTo>
                    <a:pt x="12" y="13"/>
                    <a:pt x="25" y="14"/>
                    <a:pt x="29" y="16"/>
                  </a:cubicBezTo>
                  <a:cubicBezTo>
                    <a:pt x="30" y="25"/>
                    <a:pt x="27" y="30"/>
                    <a:pt x="22" y="3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4" name="Freeform 1226"/>
            <p:cNvSpPr>
              <a:spLocks noEditPoints="1"/>
            </p:cNvSpPr>
            <p:nvPr/>
          </p:nvSpPr>
          <p:spPr bwMode="auto">
            <a:xfrm>
              <a:off x="6096000" y="2553932"/>
              <a:ext cx="99763" cy="124094"/>
            </a:xfrm>
            <a:custGeom>
              <a:avLst/>
              <a:gdLst>
                <a:gd name="T0" fmla="*/ 26 w 27"/>
                <a:gd name="T1" fmla="*/ 6 h 33"/>
                <a:gd name="T2" fmla="*/ 2 w 27"/>
                <a:gd name="T3" fmla="*/ 4 h 33"/>
                <a:gd name="T4" fmla="*/ 2 w 27"/>
                <a:gd name="T5" fmla="*/ 33 h 33"/>
                <a:gd name="T6" fmla="*/ 26 w 27"/>
                <a:gd name="T7" fmla="*/ 6 h 33"/>
                <a:gd name="T8" fmla="*/ 5 w 27"/>
                <a:gd name="T9" fmla="*/ 25 h 33"/>
                <a:gd name="T10" fmla="*/ 20 w 27"/>
                <a:gd name="T11" fmla="*/ 9 h 33"/>
                <a:gd name="T12" fmla="*/ 5 w 27"/>
                <a:gd name="T13" fmla="*/ 25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3">
                  <a:moveTo>
                    <a:pt x="26" y="6"/>
                  </a:moveTo>
                  <a:cubicBezTo>
                    <a:pt x="22" y="0"/>
                    <a:pt x="10" y="2"/>
                    <a:pt x="2" y="4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4" y="28"/>
                    <a:pt x="27" y="24"/>
                    <a:pt x="26" y="6"/>
                  </a:cubicBezTo>
                  <a:close/>
                  <a:moveTo>
                    <a:pt x="5" y="25"/>
                  </a:moveTo>
                  <a:cubicBezTo>
                    <a:pt x="0" y="15"/>
                    <a:pt x="7" y="5"/>
                    <a:pt x="20" y="9"/>
                  </a:cubicBezTo>
                  <a:cubicBezTo>
                    <a:pt x="20" y="20"/>
                    <a:pt x="11" y="21"/>
                    <a:pt x="5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5" name="Freeform 1227"/>
            <p:cNvSpPr>
              <a:spLocks/>
            </p:cNvSpPr>
            <p:nvPr/>
          </p:nvSpPr>
          <p:spPr bwMode="auto">
            <a:xfrm>
              <a:off x="6976832" y="2568531"/>
              <a:ext cx="447716" cy="187358"/>
            </a:xfrm>
            <a:custGeom>
              <a:avLst/>
              <a:gdLst>
                <a:gd name="T0" fmla="*/ 107 w 120"/>
                <a:gd name="T1" fmla="*/ 11 h 50"/>
                <a:gd name="T2" fmla="*/ 65 w 120"/>
                <a:gd name="T3" fmla="*/ 8 h 50"/>
                <a:gd name="T4" fmla="*/ 61 w 120"/>
                <a:gd name="T5" fmla="*/ 1 h 50"/>
                <a:gd name="T6" fmla="*/ 8 w 120"/>
                <a:gd name="T7" fmla="*/ 0 h 50"/>
                <a:gd name="T8" fmla="*/ 3 w 120"/>
                <a:gd name="T9" fmla="*/ 4 h 50"/>
                <a:gd name="T10" fmla="*/ 0 w 120"/>
                <a:gd name="T11" fmla="*/ 31 h 50"/>
                <a:gd name="T12" fmla="*/ 15 w 120"/>
                <a:gd name="T13" fmla="*/ 37 h 50"/>
                <a:gd name="T14" fmla="*/ 14 w 120"/>
                <a:gd name="T15" fmla="*/ 50 h 50"/>
                <a:gd name="T16" fmla="*/ 20 w 120"/>
                <a:gd name="T17" fmla="*/ 50 h 50"/>
                <a:gd name="T18" fmla="*/ 21 w 120"/>
                <a:gd name="T19" fmla="*/ 32 h 50"/>
                <a:gd name="T20" fmla="*/ 8 w 120"/>
                <a:gd name="T21" fmla="*/ 29 h 50"/>
                <a:gd name="T22" fmla="*/ 9 w 120"/>
                <a:gd name="T23" fmla="*/ 8 h 50"/>
                <a:gd name="T24" fmla="*/ 59 w 120"/>
                <a:gd name="T25" fmla="*/ 10 h 50"/>
                <a:gd name="T26" fmla="*/ 59 w 120"/>
                <a:gd name="T27" fmla="*/ 26 h 50"/>
                <a:gd name="T28" fmla="*/ 39 w 120"/>
                <a:gd name="T29" fmla="*/ 29 h 50"/>
                <a:gd name="T30" fmla="*/ 38 w 120"/>
                <a:gd name="T31" fmla="*/ 50 h 50"/>
                <a:gd name="T32" fmla="*/ 44 w 120"/>
                <a:gd name="T33" fmla="*/ 50 h 50"/>
                <a:gd name="T34" fmla="*/ 44 w 120"/>
                <a:gd name="T35" fmla="*/ 49 h 50"/>
                <a:gd name="T36" fmla="*/ 48 w 120"/>
                <a:gd name="T37" fmla="*/ 34 h 50"/>
                <a:gd name="T38" fmla="*/ 46 w 120"/>
                <a:gd name="T39" fmla="*/ 50 h 50"/>
                <a:gd name="T40" fmla="*/ 53 w 120"/>
                <a:gd name="T41" fmla="*/ 50 h 50"/>
                <a:gd name="T42" fmla="*/ 55 w 120"/>
                <a:gd name="T43" fmla="*/ 34 h 50"/>
                <a:gd name="T44" fmla="*/ 65 w 120"/>
                <a:gd name="T45" fmla="*/ 30 h 50"/>
                <a:gd name="T46" fmla="*/ 64 w 120"/>
                <a:gd name="T47" fmla="*/ 15 h 50"/>
                <a:gd name="T48" fmla="*/ 112 w 120"/>
                <a:gd name="T49" fmla="*/ 50 h 50"/>
                <a:gd name="T50" fmla="*/ 118 w 120"/>
                <a:gd name="T51" fmla="*/ 50 h 50"/>
                <a:gd name="T52" fmla="*/ 107 w 120"/>
                <a:gd name="T53" fmla="*/ 1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20" h="50">
                  <a:moveTo>
                    <a:pt x="107" y="11"/>
                  </a:moveTo>
                  <a:cubicBezTo>
                    <a:pt x="98" y="4"/>
                    <a:pt x="82" y="0"/>
                    <a:pt x="65" y="8"/>
                  </a:cubicBezTo>
                  <a:cubicBezTo>
                    <a:pt x="66" y="4"/>
                    <a:pt x="65" y="1"/>
                    <a:pt x="61" y="1"/>
                  </a:cubicBezTo>
                  <a:cubicBezTo>
                    <a:pt x="45" y="4"/>
                    <a:pt x="22" y="4"/>
                    <a:pt x="8" y="0"/>
                  </a:cubicBezTo>
                  <a:cubicBezTo>
                    <a:pt x="6" y="1"/>
                    <a:pt x="6" y="4"/>
                    <a:pt x="3" y="4"/>
                  </a:cubicBezTo>
                  <a:cubicBezTo>
                    <a:pt x="1" y="12"/>
                    <a:pt x="2" y="24"/>
                    <a:pt x="0" y="31"/>
                  </a:cubicBezTo>
                  <a:cubicBezTo>
                    <a:pt x="4" y="35"/>
                    <a:pt x="12" y="33"/>
                    <a:pt x="15" y="37"/>
                  </a:cubicBezTo>
                  <a:cubicBezTo>
                    <a:pt x="14" y="42"/>
                    <a:pt x="14" y="46"/>
                    <a:pt x="14" y="50"/>
                  </a:cubicBezTo>
                  <a:cubicBezTo>
                    <a:pt x="20" y="50"/>
                    <a:pt x="20" y="50"/>
                    <a:pt x="20" y="50"/>
                  </a:cubicBezTo>
                  <a:cubicBezTo>
                    <a:pt x="20" y="43"/>
                    <a:pt x="20" y="37"/>
                    <a:pt x="21" y="32"/>
                  </a:cubicBezTo>
                  <a:cubicBezTo>
                    <a:pt x="21" y="27"/>
                    <a:pt x="13" y="29"/>
                    <a:pt x="8" y="29"/>
                  </a:cubicBezTo>
                  <a:cubicBezTo>
                    <a:pt x="8" y="22"/>
                    <a:pt x="7" y="13"/>
                    <a:pt x="9" y="8"/>
                  </a:cubicBezTo>
                  <a:cubicBezTo>
                    <a:pt x="24" y="10"/>
                    <a:pt x="42" y="9"/>
                    <a:pt x="59" y="10"/>
                  </a:cubicBezTo>
                  <a:cubicBezTo>
                    <a:pt x="59" y="15"/>
                    <a:pt x="59" y="21"/>
                    <a:pt x="59" y="26"/>
                  </a:cubicBezTo>
                  <a:cubicBezTo>
                    <a:pt x="53" y="27"/>
                    <a:pt x="45" y="29"/>
                    <a:pt x="39" y="29"/>
                  </a:cubicBezTo>
                  <a:cubicBezTo>
                    <a:pt x="38" y="36"/>
                    <a:pt x="38" y="43"/>
                    <a:pt x="38" y="50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4" y="50"/>
                    <a:pt x="44" y="49"/>
                    <a:pt x="44" y="49"/>
                  </a:cubicBezTo>
                  <a:cubicBezTo>
                    <a:pt x="44" y="44"/>
                    <a:pt x="44" y="36"/>
                    <a:pt x="48" y="34"/>
                  </a:cubicBezTo>
                  <a:cubicBezTo>
                    <a:pt x="49" y="43"/>
                    <a:pt x="46" y="44"/>
                    <a:pt x="46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45"/>
                    <a:pt x="53" y="40"/>
                    <a:pt x="55" y="34"/>
                  </a:cubicBezTo>
                  <a:cubicBezTo>
                    <a:pt x="59" y="34"/>
                    <a:pt x="61" y="31"/>
                    <a:pt x="65" y="30"/>
                  </a:cubicBezTo>
                  <a:cubicBezTo>
                    <a:pt x="64" y="25"/>
                    <a:pt x="66" y="21"/>
                    <a:pt x="64" y="15"/>
                  </a:cubicBezTo>
                  <a:cubicBezTo>
                    <a:pt x="90" y="3"/>
                    <a:pt x="115" y="18"/>
                    <a:pt x="112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20" y="35"/>
                    <a:pt x="115" y="18"/>
                    <a:pt x="107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6" name="Freeform 1228"/>
            <p:cNvSpPr>
              <a:spLocks noEditPoints="1"/>
            </p:cNvSpPr>
            <p:nvPr/>
          </p:nvSpPr>
          <p:spPr bwMode="auto">
            <a:xfrm>
              <a:off x="11380990" y="2566097"/>
              <a:ext cx="165460" cy="148427"/>
            </a:xfrm>
            <a:custGeom>
              <a:avLst/>
              <a:gdLst>
                <a:gd name="T0" fmla="*/ 12 w 44"/>
                <a:gd name="T1" fmla="*/ 5 h 40"/>
                <a:gd name="T2" fmla="*/ 43 w 44"/>
                <a:gd name="T3" fmla="*/ 18 h 40"/>
                <a:gd name="T4" fmla="*/ 12 w 44"/>
                <a:gd name="T5" fmla="*/ 5 h 40"/>
                <a:gd name="T6" fmla="*/ 18 w 44"/>
                <a:gd name="T7" fmla="*/ 11 h 40"/>
                <a:gd name="T8" fmla="*/ 36 w 44"/>
                <a:gd name="T9" fmla="*/ 16 h 40"/>
                <a:gd name="T10" fmla="*/ 18 w 44"/>
                <a:gd name="T11" fmla="*/ 11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4" h="40">
                  <a:moveTo>
                    <a:pt x="12" y="5"/>
                  </a:moveTo>
                  <a:cubicBezTo>
                    <a:pt x="0" y="35"/>
                    <a:pt x="42" y="40"/>
                    <a:pt x="43" y="18"/>
                  </a:cubicBezTo>
                  <a:cubicBezTo>
                    <a:pt x="44" y="2"/>
                    <a:pt x="26" y="0"/>
                    <a:pt x="12" y="5"/>
                  </a:cubicBezTo>
                  <a:close/>
                  <a:moveTo>
                    <a:pt x="18" y="11"/>
                  </a:moveTo>
                  <a:cubicBezTo>
                    <a:pt x="26" y="6"/>
                    <a:pt x="36" y="9"/>
                    <a:pt x="36" y="16"/>
                  </a:cubicBezTo>
                  <a:cubicBezTo>
                    <a:pt x="36" y="29"/>
                    <a:pt x="15" y="28"/>
                    <a:pt x="1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7" name="Freeform 1229"/>
            <p:cNvSpPr>
              <a:spLocks noEditPoints="1"/>
            </p:cNvSpPr>
            <p:nvPr/>
          </p:nvSpPr>
          <p:spPr bwMode="auto">
            <a:xfrm>
              <a:off x="6319858" y="2568531"/>
              <a:ext cx="104630" cy="153293"/>
            </a:xfrm>
            <a:custGeom>
              <a:avLst/>
              <a:gdLst>
                <a:gd name="T0" fmla="*/ 4 w 28"/>
                <a:gd name="T1" fmla="*/ 6 h 41"/>
                <a:gd name="T2" fmla="*/ 0 w 28"/>
                <a:gd name="T3" fmla="*/ 37 h 41"/>
                <a:gd name="T4" fmla="*/ 25 w 28"/>
                <a:gd name="T5" fmla="*/ 37 h 41"/>
                <a:gd name="T6" fmla="*/ 28 w 28"/>
                <a:gd name="T7" fmla="*/ 7 h 41"/>
                <a:gd name="T8" fmla="*/ 4 w 28"/>
                <a:gd name="T9" fmla="*/ 6 h 41"/>
                <a:gd name="T10" fmla="*/ 21 w 28"/>
                <a:gd name="T11" fmla="*/ 12 h 41"/>
                <a:gd name="T12" fmla="*/ 20 w 28"/>
                <a:gd name="T13" fmla="*/ 31 h 41"/>
                <a:gd name="T14" fmla="*/ 8 w 28"/>
                <a:gd name="T15" fmla="*/ 31 h 41"/>
                <a:gd name="T16" fmla="*/ 11 w 28"/>
                <a:gd name="T17" fmla="*/ 11 h 41"/>
                <a:gd name="T18" fmla="*/ 21 w 28"/>
                <a:gd name="T19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8" h="41">
                  <a:moveTo>
                    <a:pt x="4" y="6"/>
                  </a:moveTo>
                  <a:cubicBezTo>
                    <a:pt x="9" y="17"/>
                    <a:pt x="0" y="26"/>
                    <a:pt x="0" y="37"/>
                  </a:cubicBezTo>
                  <a:cubicBezTo>
                    <a:pt x="7" y="41"/>
                    <a:pt x="17" y="38"/>
                    <a:pt x="25" y="37"/>
                  </a:cubicBezTo>
                  <a:cubicBezTo>
                    <a:pt x="28" y="28"/>
                    <a:pt x="26" y="15"/>
                    <a:pt x="28" y="7"/>
                  </a:cubicBezTo>
                  <a:cubicBezTo>
                    <a:pt x="19" y="5"/>
                    <a:pt x="11" y="0"/>
                    <a:pt x="4" y="6"/>
                  </a:cubicBezTo>
                  <a:close/>
                  <a:moveTo>
                    <a:pt x="21" y="12"/>
                  </a:moveTo>
                  <a:cubicBezTo>
                    <a:pt x="22" y="20"/>
                    <a:pt x="20" y="24"/>
                    <a:pt x="20" y="31"/>
                  </a:cubicBezTo>
                  <a:cubicBezTo>
                    <a:pt x="14" y="32"/>
                    <a:pt x="14" y="33"/>
                    <a:pt x="8" y="31"/>
                  </a:cubicBezTo>
                  <a:cubicBezTo>
                    <a:pt x="8" y="23"/>
                    <a:pt x="12" y="19"/>
                    <a:pt x="11" y="11"/>
                  </a:cubicBezTo>
                  <a:cubicBezTo>
                    <a:pt x="15" y="11"/>
                    <a:pt x="20" y="10"/>
                    <a:pt x="2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8" name="Freeform 1230"/>
            <p:cNvSpPr>
              <a:spLocks noEditPoints="1"/>
            </p:cNvSpPr>
            <p:nvPr/>
          </p:nvSpPr>
          <p:spPr bwMode="auto">
            <a:xfrm>
              <a:off x="8108286" y="2629361"/>
              <a:ext cx="138695" cy="126528"/>
            </a:xfrm>
            <a:custGeom>
              <a:avLst/>
              <a:gdLst>
                <a:gd name="T0" fmla="*/ 16 w 37"/>
                <a:gd name="T1" fmla="*/ 2 h 34"/>
                <a:gd name="T2" fmla="*/ 21 w 37"/>
                <a:gd name="T3" fmla="*/ 33 h 34"/>
                <a:gd name="T4" fmla="*/ 36 w 37"/>
                <a:gd name="T5" fmla="*/ 15 h 34"/>
                <a:gd name="T6" fmla="*/ 16 w 37"/>
                <a:gd name="T7" fmla="*/ 2 h 34"/>
                <a:gd name="T8" fmla="*/ 16 w 37"/>
                <a:gd name="T9" fmla="*/ 26 h 34"/>
                <a:gd name="T10" fmla="*/ 29 w 37"/>
                <a:gd name="T11" fmla="*/ 16 h 34"/>
                <a:gd name="T12" fmla="*/ 16 w 37"/>
                <a:gd name="T13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34">
                  <a:moveTo>
                    <a:pt x="16" y="2"/>
                  </a:moveTo>
                  <a:cubicBezTo>
                    <a:pt x="0" y="9"/>
                    <a:pt x="4" y="34"/>
                    <a:pt x="21" y="33"/>
                  </a:cubicBezTo>
                  <a:cubicBezTo>
                    <a:pt x="27" y="32"/>
                    <a:pt x="37" y="26"/>
                    <a:pt x="36" y="15"/>
                  </a:cubicBezTo>
                  <a:cubicBezTo>
                    <a:pt x="35" y="3"/>
                    <a:pt x="21" y="0"/>
                    <a:pt x="16" y="2"/>
                  </a:cubicBezTo>
                  <a:close/>
                  <a:moveTo>
                    <a:pt x="16" y="26"/>
                  </a:moveTo>
                  <a:cubicBezTo>
                    <a:pt x="4" y="9"/>
                    <a:pt x="28" y="2"/>
                    <a:pt x="29" y="16"/>
                  </a:cubicBezTo>
                  <a:cubicBezTo>
                    <a:pt x="30" y="22"/>
                    <a:pt x="26" y="27"/>
                    <a:pt x="16" y="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9" name="Freeform 1231"/>
            <p:cNvSpPr>
              <a:spLocks noEditPoints="1"/>
            </p:cNvSpPr>
            <p:nvPr/>
          </p:nvSpPr>
          <p:spPr bwMode="auto">
            <a:xfrm>
              <a:off x="8358910" y="2617196"/>
              <a:ext cx="99763" cy="138694"/>
            </a:xfrm>
            <a:custGeom>
              <a:avLst/>
              <a:gdLst>
                <a:gd name="T0" fmla="*/ 0 w 27"/>
                <a:gd name="T1" fmla="*/ 18 h 37"/>
                <a:gd name="T2" fmla="*/ 25 w 27"/>
                <a:gd name="T3" fmla="*/ 26 h 37"/>
                <a:gd name="T4" fmla="*/ 0 w 27"/>
                <a:gd name="T5" fmla="*/ 18 h 37"/>
                <a:gd name="T6" fmla="*/ 10 w 27"/>
                <a:gd name="T7" fmla="*/ 12 h 37"/>
                <a:gd name="T8" fmla="*/ 18 w 27"/>
                <a:gd name="T9" fmla="*/ 23 h 37"/>
                <a:gd name="T10" fmla="*/ 10 w 27"/>
                <a:gd name="T11" fmla="*/ 1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37">
                  <a:moveTo>
                    <a:pt x="0" y="18"/>
                  </a:moveTo>
                  <a:cubicBezTo>
                    <a:pt x="0" y="30"/>
                    <a:pt x="15" y="37"/>
                    <a:pt x="25" y="26"/>
                  </a:cubicBezTo>
                  <a:cubicBezTo>
                    <a:pt x="27" y="3"/>
                    <a:pt x="0" y="0"/>
                    <a:pt x="0" y="18"/>
                  </a:cubicBezTo>
                  <a:close/>
                  <a:moveTo>
                    <a:pt x="10" y="12"/>
                  </a:moveTo>
                  <a:cubicBezTo>
                    <a:pt x="15" y="13"/>
                    <a:pt x="17" y="17"/>
                    <a:pt x="18" y="23"/>
                  </a:cubicBezTo>
                  <a:cubicBezTo>
                    <a:pt x="10" y="29"/>
                    <a:pt x="4" y="16"/>
                    <a:pt x="1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0" name="Freeform 1232"/>
            <p:cNvSpPr>
              <a:spLocks noEditPoints="1"/>
            </p:cNvSpPr>
            <p:nvPr/>
          </p:nvSpPr>
          <p:spPr bwMode="auto">
            <a:xfrm>
              <a:off x="7229888" y="2622062"/>
              <a:ext cx="111929" cy="133827"/>
            </a:xfrm>
            <a:custGeom>
              <a:avLst/>
              <a:gdLst>
                <a:gd name="T0" fmla="*/ 29 w 30"/>
                <a:gd name="T1" fmla="*/ 19 h 36"/>
                <a:gd name="T2" fmla="*/ 7 w 30"/>
                <a:gd name="T3" fmla="*/ 36 h 36"/>
                <a:gd name="T4" fmla="*/ 27 w 30"/>
                <a:gd name="T5" fmla="*/ 36 h 36"/>
                <a:gd name="T6" fmla="*/ 29 w 30"/>
                <a:gd name="T7" fmla="*/ 19 h 36"/>
                <a:gd name="T8" fmla="*/ 19 w 30"/>
                <a:gd name="T9" fmla="*/ 34 h 36"/>
                <a:gd name="T10" fmla="*/ 23 w 30"/>
                <a:gd name="T11" fmla="*/ 22 h 36"/>
                <a:gd name="T12" fmla="*/ 19 w 30"/>
                <a:gd name="T13" fmla="*/ 34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29" y="19"/>
                  </a:moveTo>
                  <a:cubicBezTo>
                    <a:pt x="13" y="0"/>
                    <a:pt x="0" y="24"/>
                    <a:pt x="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9" y="31"/>
                    <a:pt x="30" y="25"/>
                    <a:pt x="29" y="19"/>
                  </a:cubicBezTo>
                  <a:close/>
                  <a:moveTo>
                    <a:pt x="19" y="34"/>
                  </a:moveTo>
                  <a:cubicBezTo>
                    <a:pt x="7" y="33"/>
                    <a:pt x="12" y="12"/>
                    <a:pt x="23" y="22"/>
                  </a:cubicBezTo>
                  <a:cubicBezTo>
                    <a:pt x="24" y="29"/>
                    <a:pt x="24" y="31"/>
                    <a:pt x="19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1" name="Freeform 1233"/>
            <p:cNvSpPr>
              <a:spLocks/>
            </p:cNvSpPr>
            <p:nvPr/>
          </p:nvSpPr>
          <p:spPr bwMode="auto">
            <a:xfrm>
              <a:off x="11239862" y="2733991"/>
              <a:ext cx="197093" cy="21898"/>
            </a:xfrm>
            <a:custGeom>
              <a:avLst/>
              <a:gdLst>
                <a:gd name="T0" fmla="*/ 23 w 53"/>
                <a:gd name="T1" fmla="*/ 1 h 6"/>
                <a:gd name="T2" fmla="*/ 0 w 53"/>
                <a:gd name="T3" fmla="*/ 6 h 6"/>
                <a:gd name="T4" fmla="*/ 53 w 53"/>
                <a:gd name="T5" fmla="*/ 6 h 6"/>
                <a:gd name="T6" fmla="*/ 23 w 53"/>
                <a:gd name="T7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6">
                  <a:moveTo>
                    <a:pt x="23" y="1"/>
                  </a:moveTo>
                  <a:cubicBezTo>
                    <a:pt x="15" y="2"/>
                    <a:pt x="7" y="3"/>
                    <a:pt x="0" y="6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43" y="2"/>
                    <a:pt x="33" y="0"/>
                    <a:pt x="2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2" name="Freeform 1234"/>
            <p:cNvSpPr>
              <a:spLocks/>
            </p:cNvSpPr>
            <p:nvPr/>
          </p:nvSpPr>
          <p:spPr bwMode="auto">
            <a:xfrm>
              <a:off x="11874936" y="2495534"/>
              <a:ext cx="107062" cy="260355"/>
            </a:xfrm>
            <a:custGeom>
              <a:avLst/>
              <a:gdLst>
                <a:gd name="T0" fmla="*/ 6 w 29"/>
                <a:gd name="T1" fmla="*/ 24 h 70"/>
                <a:gd name="T2" fmla="*/ 0 w 29"/>
                <a:gd name="T3" fmla="*/ 70 h 70"/>
                <a:gd name="T4" fmla="*/ 5 w 29"/>
                <a:gd name="T5" fmla="*/ 70 h 70"/>
                <a:gd name="T6" fmla="*/ 14 w 29"/>
                <a:gd name="T7" fmla="*/ 10 h 70"/>
                <a:gd name="T8" fmla="*/ 29 w 29"/>
                <a:gd name="T9" fmla="*/ 7 h 70"/>
                <a:gd name="T10" fmla="*/ 29 w 29"/>
                <a:gd name="T11" fmla="*/ 0 h 70"/>
                <a:gd name="T12" fmla="*/ 11 w 29"/>
                <a:gd name="T13" fmla="*/ 3 h 70"/>
                <a:gd name="T14" fmla="*/ 6 w 29"/>
                <a:gd name="T15" fmla="*/ 2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0">
                  <a:moveTo>
                    <a:pt x="6" y="24"/>
                  </a:moveTo>
                  <a:cubicBezTo>
                    <a:pt x="4" y="38"/>
                    <a:pt x="2" y="54"/>
                    <a:pt x="0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7" y="50"/>
                    <a:pt x="10" y="31"/>
                    <a:pt x="14" y="10"/>
                  </a:cubicBezTo>
                  <a:cubicBezTo>
                    <a:pt x="18" y="9"/>
                    <a:pt x="23" y="8"/>
                    <a:pt x="29" y="7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2" y="1"/>
                    <a:pt x="16" y="2"/>
                    <a:pt x="11" y="3"/>
                  </a:cubicBezTo>
                  <a:cubicBezTo>
                    <a:pt x="6" y="9"/>
                    <a:pt x="7" y="15"/>
                    <a:pt x="6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3" name="Freeform 1235"/>
            <p:cNvSpPr>
              <a:spLocks/>
            </p:cNvSpPr>
            <p:nvPr/>
          </p:nvSpPr>
          <p:spPr bwMode="auto">
            <a:xfrm>
              <a:off x="11952800" y="2568531"/>
              <a:ext cx="29199" cy="111929"/>
            </a:xfrm>
            <a:custGeom>
              <a:avLst/>
              <a:gdLst>
                <a:gd name="T0" fmla="*/ 6 w 8"/>
                <a:gd name="T1" fmla="*/ 30 h 30"/>
                <a:gd name="T2" fmla="*/ 8 w 8"/>
                <a:gd name="T3" fmla="*/ 29 h 30"/>
                <a:gd name="T4" fmla="*/ 8 w 8"/>
                <a:gd name="T5" fmla="*/ 0 h 30"/>
                <a:gd name="T6" fmla="*/ 4 w 8"/>
                <a:gd name="T7" fmla="*/ 1 h 30"/>
                <a:gd name="T8" fmla="*/ 6 w 8"/>
                <a:gd name="T9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0">
                  <a:moveTo>
                    <a:pt x="6" y="30"/>
                  </a:moveTo>
                  <a:cubicBezTo>
                    <a:pt x="6" y="29"/>
                    <a:pt x="7" y="29"/>
                    <a:pt x="8" y="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6" y="0"/>
                    <a:pt x="5" y="1"/>
                    <a:pt x="4" y="1"/>
                  </a:cubicBezTo>
                  <a:cubicBezTo>
                    <a:pt x="5" y="11"/>
                    <a:pt x="0" y="23"/>
                    <a:pt x="6" y="3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4038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8327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字体使用 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行距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背景图片出处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声明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英文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cs typeface="Segoe UI Light"/>
              </a:rPr>
              <a:t>Century Gothic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中文 微软雅黑</a:t>
            </a: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正文 </a:t>
            </a:r>
            <a:r>
              <a: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1.3</a:t>
            </a: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goe UI Light"/>
                <a:ea typeface="微软雅黑"/>
                <a:cs typeface="Segoe UI Light"/>
              </a:rPr>
              <a:t>cn.bing.com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defTabSz="609585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goe UI Light"/>
              <a:ea typeface="微软雅黑"/>
              <a:cs typeface="Segoe UI Light"/>
            </a:endParaRPr>
          </a:p>
          <a:p>
            <a:pPr marL="0" marR="0" lvl="0" indent="0" algn="l" defTabSz="609585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本网站所提供的任何信息内容（包括但不限于 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PPT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模板、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Word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文档、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Excel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 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图表、图片素材等）均受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中华人民共和国著作权法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、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《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信息网络传播权保护条例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》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(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包括图片或图表</a:t>
            </a:r>
            <a:r>
              <a:rPr kumimoji="0" lang="en-US" altLang="zh-CN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)</a:t>
            </a:r>
            <a:r>
              <a:rPr kumimoji="0" lang="zh-CN" altLang="en-US" sz="1333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charset="0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defTabSz="609585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1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/>
                <a:ea typeface="微软雅黑" charset="0"/>
                <a:cs typeface="Segoe UI Light"/>
              </a:rPr>
              <a:t>OfficePLUS</a:t>
            </a:r>
            <a:endParaRPr kumimoji="0" lang="zh-CN" altLang="en-US" sz="1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/>
              <a:ea typeface="微软雅黑" charset="0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573996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8667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3" r:id="rId2"/>
    <p:sldLayoutId id="2147483696" r:id="rId3"/>
    <p:sldLayoutId id="2147483697" r:id="rId4"/>
    <p:sldLayoutId id="2147483690" r:id="rId5"/>
    <p:sldLayoutId id="2147483691" r:id="rId6"/>
    <p:sldLayoutId id="2147483698" r:id="rId7"/>
    <p:sldLayoutId id="2147483692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50872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5" r:id="rId2"/>
    <p:sldLayoutId id="214748368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1156399" y="2575830"/>
            <a:ext cx="4503156" cy="1228028"/>
          </a:xfrm>
        </p:spPr>
        <p:txBody>
          <a:bodyPr/>
          <a:lstStyle/>
          <a:p>
            <a:r>
              <a:rPr lang="zh-CN" altLang="en-US" dirty="0"/>
              <a:t>简易</a:t>
            </a:r>
            <a:r>
              <a:rPr lang="en-US" altLang="zh-CN" dirty="0"/>
              <a:t>CPU</a:t>
            </a:r>
            <a:endParaRPr lang="zh-CN" altLang="en-US" dirty="0"/>
          </a:p>
        </p:txBody>
      </p:sp>
      <p:sp>
        <p:nvSpPr>
          <p:cNvPr id="6" name="文本占位符 1">
            <a:extLst>
              <a:ext uri="{FF2B5EF4-FFF2-40B4-BE49-F238E27FC236}">
                <a16:creationId xmlns:a16="http://schemas.microsoft.com/office/drawing/2014/main" id="{A88FB09D-4144-4D85-BAF0-83B701E9B3D9}"/>
              </a:ext>
            </a:extLst>
          </p:cNvPr>
          <p:cNvSpPr txBox="1">
            <a:spLocks/>
          </p:cNvSpPr>
          <p:nvPr/>
        </p:nvSpPr>
        <p:spPr>
          <a:xfrm>
            <a:off x="6532447" y="2575830"/>
            <a:ext cx="4390946" cy="12280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 marL="0" indent="0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lang="zh-CN" altLang="en-US" sz="8200" b="1" kern="1200" dirty="0">
                <a:ln w="19050">
                  <a:solidFill>
                    <a:schemeClr val="bg1"/>
                  </a:solidFill>
                </a:ln>
                <a:blipFill>
                  <a:blip r:embed="rId2"/>
                  <a:stretch>
                    <a:fillRect/>
                  </a:stretch>
                </a:blipFill>
                <a:latin typeface="Microsoft YaHei" charset="0"/>
                <a:ea typeface="Microsoft YaHei" charset="0"/>
                <a:cs typeface="Microsoft YaHei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设计报告</a:t>
            </a:r>
            <a:endParaRPr 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BA3B9F2-F61C-4FB1-BB8B-E5C837D89F83}"/>
              </a:ext>
            </a:extLst>
          </p:cNvPr>
          <p:cNvSpPr txBox="1"/>
          <p:nvPr/>
        </p:nvSpPr>
        <p:spPr>
          <a:xfrm>
            <a:off x="2338399" y="4767072"/>
            <a:ext cx="8388096" cy="597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  <a:spcBef>
                <a:spcPts val="600"/>
              </a:spcBef>
            </a:pPr>
            <a:r>
              <a:rPr lang="zh-CN" altLang="en-US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智能</a:t>
            </a:r>
            <a:r>
              <a:rPr lang="en-US" altLang="zh-CN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1602	201608010623	</a:t>
            </a:r>
            <a:r>
              <a:rPr lang="zh-CN" altLang="en-US" sz="2800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李路</a:t>
            </a:r>
          </a:p>
        </p:txBody>
      </p:sp>
    </p:spTree>
    <p:extLst>
      <p:ext uri="{BB962C8B-B14F-4D97-AF65-F5344CB8AC3E}">
        <p14:creationId xmlns:p14="http://schemas.microsoft.com/office/powerpoint/2010/main" val="213901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0" y="1618592"/>
            <a:ext cx="12192000" cy="3604776"/>
            <a:chOff x="0" y="1482436"/>
            <a:chExt cx="12192000" cy="4433455"/>
          </a:xfrm>
        </p:grpSpPr>
        <p:sp>
          <p:nvSpPr>
            <p:cNvPr id="6" name="矩形 5"/>
            <p:cNvSpPr/>
            <p:nvPr/>
          </p:nvSpPr>
          <p:spPr>
            <a:xfrm>
              <a:off x="0" y="1482436"/>
              <a:ext cx="12192000" cy="443345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50000">
                  <a:schemeClr val="accent1">
                    <a:lumMod val="5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flipV="1">
              <a:off x="0" y="1594368"/>
              <a:ext cx="12192000" cy="4571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flipV="1">
              <a:off x="0" y="5754486"/>
              <a:ext cx="12192000" cy="4571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运行结果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9A7CB61-C290-47EE-924B-4051561B6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24238"/>
            <a:ext cx="12192000" cy="214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66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89000"/>
              </a:schemeClr>
            </a:gs>
            <a:gs pos="23000">
              <a:schemeClr val="accent1">
                <a:lumMod val="89000"/>
              </a:schemeClr>
            </a:gs>
            <a:gs pos="69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0" y="1618592"/>
            <a:ext cx="12192000" cy="3604776"/>
            <a:chOff x="0" y="1482436"/>
            <a:chExt cx="12192000" cy="4433455"/>
          </a:xfrm>
        </p:grpSpPr>
        <p:sp>
          <p:nvSpPr>
            <p:cNvPr id="6" name="矩形 5"/>
            <p:cNvSpPr/>
            <p:nvPr/>
          </p:nvSpPr>
          <p:spPr>
            <a:xfrm>
              <a:off x="0" y="1482436"/>
              <a:ext cx="12192000" cy="443345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50000">
                  <a:schemeClr val="accent1">
                    <a:lumMod val="5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flipV="1">
              <a:off x="0" y="1594368"/>
              <a:ext cx="12192000" cy="4571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flipV="1">
              <a:off x="0" y="5754486"/>
              <a:ext cx="12192000" cy="4571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运行结果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ED6C937-B064-42F7-AC9F-5552987148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476" y="2319476"/>
            <a:ext cx="11419047" cy="22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21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 8"/>
          <p:cNvGrpSpPr/>
          <p:nvPr/>
        </p:nvGrpSpPr>
        <p:grpSpPr>
          <a:xfrm>
            <a:off x="0" y="1618592"/>
            <a:ext cx="12192000" cy="3604776"/>
            <a:chOff x="0" y="1482436"/>
            <a:chExt cx="12192000" cy="4433455"/>
          </a:xfrm>
        </p:grpSpPr>
        <p:sp>
          <p:nvSpPr>
            <p:cNvPr id="6" name="矩形 5"/>
            <p:cNvSpPr/>
            <p:nvPr/>
          </p:nvSpPr>
          <p:spPr>
            <a:xfrm>
              <a:off x="0" y="1482436"/>
              <a:ext cx="12192000" cy="443345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50000">
                  <a:schemeClr val="accent1">
                    <a:lumMod val="50000"/>
                  </a:schemeClr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7" name="矩形 6"/>
            <p:cNvSpPr/>
            <p:nvPr/>
          </p:nvSpPr>
          <p:spPr>
            <a:xfrm flipV="1">
              <a:off x="0" y="1594368"/>
              <a:ext cx="12192000" cy="4571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8" name="矩形 7"/>
            <p:cNvSpPr/>
            <p:nvPr/>
          </p:nvSpPr>
          <p:spPr>
            <a:xfrm flipV="1">
              <a:off x="0" y="5754486"/>
              <a:ext cx="12192000" cy="45719"/>
            </a:xfrm>
            <a:prstGeom prst="rect">
              <a:avLst/>
            </a:prstGeom>
            <a:blipFill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运行结果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F40FCCE-F500-472F-B9D6-AA1FDE81A2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66" y="2181381"/>
            <a:ext cx="11266667" cy="249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0169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algn="ctr"/>
            <a:r>
              <a:rPr lang="zh-CN" altLang="en-US" dirty="0"/>
              <a:t>问题分析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563024" y="3503635"/>
            <a:ext cx="4783371" cy="511037"/>
          </a:xfrm>
        </p:spPr>
        <p:txBody>
          <a:bodyPr/>
          <a:lstStyle/>
          <a:p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1214303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错误分析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30F4F39-1430-41D5-809A-05CB130037B7}"/>
              </a:ext>
            </a:extLst>
          </p:cNvPr>
          <p:cNvSpPr txBox="1"/>
          <p:nvPr/>
        </p:nvSpPr>
        <p:spPr>
          <a:xfrm>
            <a:off x="829056" y="1568870"/>
            <a:ext cx="6120384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由于</a:t>
            </a:r>
            <a:r>
              <a:rPr lang="en-US" altLang="zh-CN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cpu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的输出信号是</a:t>
            </a: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write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，而在</a:t>
            </a: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process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中，却有</a:t>
            </a:r>
            <a:endParaRPr lang="en-US" altLang="zh-CN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59B9B5-B6BA-45C0-BA82-CACBB7198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256" y="3678417"/>
            <a:ext cx="10619048" cy="118095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856CC0D-B7C8-47C9-B147-D0B1359E7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611" y="2122094"/>
            <a:ext cx="6145594" cy="85273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B864704-7EBC-4AA3-837F-B3E69C94EF50}"/>
              </a:ext>
            </a:extLst>
          </p:cNvPr>
          <p:cNvSpPr txBox="1"/>
          <p:nvPr/>
        </p:nvSpPr>
        <p:spPr>
          <a:xfrm>
            <a:off x="713232" y="3125193"/>
            <a:ext cx="7650480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运行就会报错，所以增加一个</a:t>
            </a:r>
            <a:r>
              <a:rPr lang="en-US" altLang="zh-CN" kern="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wt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的信号表示写，然后运行就可以了</a:t>
            </a:r>
            <a:endParaRPr lang="en-US" altLang="zh-CN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970C4774-55A3-4664-A30B-5378DC578D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256" y="5494851"/>
            <a:ext cx="5388256" cy="87123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0076D9D-9354-4B0A-A9EA-AABB90072B2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4256" y="5051035"/>
            <a:ext cx="3121152" cy="36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143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THANK YOU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altLang="zh-CN" dirty="0"/>
              <a:t>FOR WATCHING</a:t>
            </a:r>
          </a:p>
        </p:txBody>
      </p:sp>
    </p:spTree>
    <p:extLst>
      <p:ext uri="{BB962C8B-B14F-4D97-AF65-F5344CB8AC3E}">
        <p14:creationId xmlns:p14="http://schemas.microsoft.com/office/powerpoint/2010/main" val="111796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>
          <a:xfrm>
            <a:off x="4049557" y="2946692"/>
            <a:ext cx="1455272" cy="1089529"/>
          </a:xfrm>
        </p:spPr>
        <p:txBody>
          <a:bodyPr/>
          <a:lstStyle/>
          <a:p>
            <a:r>
              <a:rPr lang="en-US" altLang="zh-CN" dirty="0"/>
              <a:t>01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algn="ctr"/>
            <a:r>
              <a:rPr lang="zh-CN" altLang="en-US" sz="4000" dirty="0"/>
              <a:t>代码分析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572606" y="3759153"/>
            <a:ext cx="4783371" cy="511037"/>
          </a:xfrm>
        </p:spPr>
        <p:txBody>
          <a:bodyPr/>
          <a:lstStyle/>
          <a:p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3373054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设计思路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EC3EB7D-0705-422B-8F46-7F09CBA25148}"/>
              </a:ext>
            </a:extLst>
          </p:cNvPr>
          <p:cNvSpPr/>
          <p:nvPr/>
        </p:nvSpPr>
        <p:spPr>
          <a:xfrm>
            <a:off x="2304288" y="1867594"/>
            <a:ext cx="7461504" cy="2536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指令执行过程分为取指、译码、执行三个阶段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取指包括三个状态，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FETCH1</a:t>
            </a: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FETCH2</a:t>
            </a: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，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FETCH3</a:t>
            </a:r>
            <a:endParaRPr lang="zh-CN" altLang="zh-CN" dirty="0">
              <a:solidFill>
                <a:schemeClr val="bg1"/>
              </a:solidFill>
              <a:latin typeface="+mn-ea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译码体现为从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FETCH3</a:t>
            </a: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状态到各指令执行状态序列的第一个状态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执行根据指令的具体操作分为若干状态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每条指令的最后一个状态转移到</a:t>
            </a:r>
            <a:r>
              <a:rPr lang="en-US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FETCH1</a:t>
            </a: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状态</a:t>
            </a:r>
          </a:p>
          <a:p>
            <a:pPr marL="342900" lvl="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zh-CN" dirty="0">
                <a:solidFill>
                  <a:schemeClr val="bg1"/>
                </a:solidFill>
                <a:latin typeface="+mn-ea"/>
                <a:cs typeface="Times New Roman" panose="02020603050405020304" pitchFamily="18" charset="0"/>
              </a:rPr>
              <a:t>控制器根据每个状态需要完成的操作产生相应的控制信号</a:t>
            </a:r>
          </a:p>
        </p:txBody>
      </p:sp>
    </p:spTree>
    <p:extLst>
      <p:ext uri="{BB962C8B-B14F-4D97-AF65-F5344CB8AC3E}">
        <p14:creationId xmlns:p14="http://schemas.microsoft.com/office/powerpoint/2010/main" val="12226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</a:t>
            </a: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mem.vhd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215114C-C011-4DD7-926C-6F97E8A8B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103" y="1160508"/>
            <a:ext cx="4914286" cy="526666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E05F471-49FA-46A0-8ECB-A91A1B093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2359" y="1684764"/>
            <a:ext cx="6275367" cy="3692154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946840-C6E6-4BDA-8597-FD22A362C81F}"/>
              </a:ext>
            </a:extLst>
          </p:cNvPr>
          <p:cNvSpPr txBox="1"/>
          <p:nvPr/>
        </p:nvSpPr>
        <p:spPr>
          <a:xfrm>
            <a:off x="3160868" y="5961231"/>
            <a:ext cx="1853184" cy="3812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sz="1600" kern="0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N=10</a:t>
            </a:r>
            <a:endParaRPr lang="zh-CN" altLang="en-US" sz="1600" kern="0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8FFFB91-D199-4BCF-8AB8-411E65FEF083}"/>
              </a:ext>
            </a:extLst>
          </p:cNvPr>
          <p:cNvSpPr txBox="1"/>
          <p:nvPr/>
        </p:nvSpPr>
        <p:spPr>
          <a:xfrm>
            <a:off x="6352032" y="5752552"/>
            <a:ext cx="4389120" cy="4173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ts val="600"/>
              </a:spcBef>
            </a:pP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Result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表示</a:t>
            </a:r>
            <a:r>
              <a:rPr lang="en-US" altLang="zh-CN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total</a:t>
            </a:r>
            <a:r>
              <a:rPr lang="zh-CN" altLang="en-US" kern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的值，方便查看结果</a:t>
            </a:r>
          </a:p>
        </p:txBody>
      </p:sp>
    </p:spTree>
    <p:extLst>
      <p:ext uri="{BB962C8B-B14F-4D97-AF65-F5344CB8AC3E}">
        <p14:creationId xmlns:p14="http://schemas.microsoft.com/office/powerpoint/2010/main" val="3893530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</a:t>
            </a: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cpu.vhd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14E494B-FF33-411A-A54B-44935763DC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9598" y="3971461"/>
            <a:ext cx="7171428" cy="272380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938F483-73AB-4815-AEE2-76E5D60E8A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645" y="1134567"/>
            <a:ext cx="4733333" cy="272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7519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</a:t>
            </a: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cpu.vhd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22" name="Picture 2">
            <a:extLst>
              <a:ext uri="{FF2B5EF4-FFF2-40B4-BE49-F238E27FC236}">
                <a16:creationId xmlns:a16="http://schemas.microsoft.com/office/drawing/2014/main" id="{981EB74F-3904-46D7-BC88-03378E3F46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6047" y="1533980"/>
            <a:ext cx="6637813" cy="47814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618FFD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919191"/>
                  </a:outerShdw>
                </a:effectLst>
              </a14:hiddenEffects>
            </a:ext>
          </a:extLst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C374F2F-D0B6-471F-BDA5-326BD49F3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532" y="1172286"/>
            <a:ext cx="4780952" cy="568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305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</a:t>
            </a:r>
            <a:r>
              <a:rPr kumimoji="1" lang="en-US" altLang="zh-CN" dirty="0" err="1">
                <a:latin typeface="Microsoft YaHei" charset="0"/>
                <a:ea typeface="Microsoft YaHei" charset="0"/>
                <a:cs typeface="Microsoft YaHei" charset="0"/>
              </a:rPr>
              <a:t>cpu.vhd</a:t>
            </a:r>
            <a:endParaRPr kumimoji="1" lang="zh-CN" altLang="en-US" dirty="0">
              <a:latin typeface="Microsoft YaHei" charset="0"/>
              <a:ea typeface="Microsoft YaHei" charset="0"/>
              <a:cs typeface="Microsoft YaHei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0A84FAB-D18C-4C0A-92EC-2C9754C33F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72" b="18413"/>
          <a:stretch/>
        </p:blipFill>
        <p:spPr>
          <a:xfrm>
            <a:off x="633985" y="1254785"/>
            <a:ext cx="10588706" cy="5353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255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r>
              <a:rPr kumimoji="1" lang="zh-CN" altLang="en-US" dirty="0"/>
              <a:t> </a:t>
            </a:r>
            <a:r>
              <a:rPr kumimoji="1" lang="zh-CN" altLang="en-US" dirty="0">
                <a:latin typeface="Microsoft YaHei" charset="0"/>
                <a:ea typeface="Microsoft YaHei" charset="0"/>
                <a:cs typeface="Microsoft YaHei" charset="0"/>
              </a:rPr>
              <a:t>顶层文件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2D638F6-1415-4019-A91D-D77D0CED5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29151"/>
            <a:ext cx="12192000" cy="4934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0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algn="ctr"/>
            <a:r>
              <a:rPr lang="zh-CN" altLang="en-US" dirty="0"/>
              <a:t>运行结果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3"/>
          </p:nvPr>
        </p:nvSpPr>
        <p:spPr>
          <a:xfrm>
            <a:off x="5563024" y="3503635"/>
            <a:ext cx="4783371" cy="511037"/>
          </a:xfrm>
        </p:spPr>
        <p:txBody>
          <a:bodyPr/>
          <a:lstStyle/>
          <a:p>
            <a:r>
              <a:rPr lang="zh-CN" altLang="en-US" dirty="0"/>
              <a:t>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3676869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自定义 82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009FB1"/>
      </a:accent1>
      <a:accent2>
        <a:srgbClr val="9FD9DE"/>
      </a:accent2>
      <a:accent3>
        <a:srgbClr val="0C3553"/>
      </a:accent3>
      <a:accent4>
        <a:srgbClr val="FFCC00"/>
      </a:accent4>
      <a:accent5>
        <a:srgbClr val="FF8900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59">
      <a:majorFont>
        <a:latin typeface="Century Gothic"/>
        <a:ea typeface="微软雅黑"/>
        <a:cs typeface=""/>
      </a:majorFont>
      <a:minorFont>
        <a:latin typeface="Century Gothic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lnSpc>
            <a:spcPct val="130000"/>
          </a:lnSpc>
          <a:defRPr sz="1200" dirty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lnSpc>
            <a:spcPct val="130000"/>
          </a:lnSpc>
          <a:spcBef>
            <a:spcPts val="600"/>
          </a:spcBef>
          <a:defRPr sz="1200" kern="0" dirty="0">
            <a:latin typeface="微软雅黑" panose="020B0503020204020204" pitchFamily="34" charset="-122"/>
            <a:ea typeface="微软雅黑" panose="020B0503020204020204" pitchFamily="34" charset="-122"/>
            <a:cs typeface="+mn-ea"/>
            <a:sym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红橙色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E84C22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444</TotalTime>
  <Words>267</Words>
  <Application>Microsoft Office PowerPoint</Application>
  <PresentationFormat>宽屏</PresentationFormat>
  <Paragraphs>35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宋体</vt:lpstr>
      <vt:lpstr>微软雅黑</vt:lpstr>
      <vt:lpstr>微软雅黑</vt:lpstr>
      <vt:lpstr>Arial</vt:lpstr>
      <vt:lpstr>Calibri</vt:lpstr>
      <vt:lpstr>Century Gothic</vt:lpstr>
      <vt:lpstr>Segoe UI Light</vt:lpstr>
      <vt:lpstr>Times New Roman</vt:lpstr>
      <vt:lpstr>Office 主题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OfficePLUS</dc:creator>
  <cp:keywords/>
  <dc:description/>
  <cp:lastModifiedBy>18468</cp:lastModifiedBy>
  <cp:revision>65</cp:revision>
  <dcterms:created xsi:type="dcterms:W3CDTF">2015-08-18T02:51:41Z</dcterms:created>
  <dcterms:modified xsi:type="dcterms:W3CDTF">2019-01-02T11:28:37Z</dcterms:modified>
  <cp:category/>
</cp:coreProperties>
</file>

<file path=docProps/thumbnail.jpeg>
</file>